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1" r:id="rId6"/>
    <p:sldId id="264" r:id="rId7"/>
    <p:sldId id="265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Bradley" initials="AB" lastIdx="6" clrIdx="0">
    <p:extLst>
      <p:ext uri="{19B8F6BF-5375-455C-9EA6-DF929625EA0E}">
        <p15:presenceInfo xmlns:p15="http://schemas.microsoft.com/office/powerpoint/2012/main" userId="S-1-5-21-3597501184-2525744832-3444952867-18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853F"/>
    <a:srgbClr val="D8D8D8"/>
    <a:srgbClr val="5B6883"/>
    <a:srgbClr val="0076BC"/>
    <a:srgbClr val="0065A4"/>
    <a:srgbClr val="595959"/>
    <a:srgbClr val="216C95"/>
    <a:srgbClr val="2A3F60"/>
    <a:srgbClr val="3F8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8462" autoAdjust="0"/>
  </p:normalViewPr>
  <p:slideViewPr>
    <p:cSldViewPr snapToGrid="0" snapToObjects="1">
      <p:cViewPr varScale="1">
        <p:scale>
          <a:sx n="110" d="100"/>
          <a:sy n="110" d="100"/>
        </p:scale>
        <p:origin x="114" y="13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60" d="100"/>
          <a:sy n="160" d="100"/>
        </p:scale>
        <p:origin x="316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2.xml"/><Relationship Id="rId4" Type="http://schemas.openxmlformats.org/officeDocument/2006/relationships/oleObject" Target="file:///C:\Users\osims\PycharmProjects\SolarProject\zenobe_coding_interview\results\cycling_limit_results.csv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osims\PycharmProjects\SolarProject\zenobe_coding_interview\results\daily_profit_by_scenario.csv" TargetMode="Externa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kern="1200" spc="0" baseline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Aggregate Metric Tons of CO</a:t>
            </a:r>
            <a:r>
              <a:rPr lang="en-US" sz="1200" b="1" i="0" kern="1200" spc="0" baseline="-2500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b="1" i="0" kern="1200" spc="0" baseline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Avoided Per Year</a:t>
            </a:r>
            <a:endParaRPr lang="en-US" sz="1200" dirty="0">
              <a:solidFill>
                <a:schemeClr val="tx2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2.1M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FF13-4FEC-92D0-36C83EF6CE9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2.8M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FF13-4FEC-92D0-36C83EF6CE9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3.8M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FF13-4FEC-92D0-36C83EF6CE9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4.9M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FF13-4FEC-92D0-36C83EF6CE9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5.9M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FF13-4FEC-92D0-36C83EF6CE9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7.1M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FF13-4FEC-92D0-36C83EF6CE9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8.3M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FF13-4FEC-92D0-36C83EF6CE9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9.7M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FF13-4FEC-92D0-36C83EF6CE9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accent2"/>
                        </a:solidFill>
                      </a:rPr>
                      <a:t>11.2M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FF13-4FEC-92D0-36C83EF6CE9F}"/>
                </c:ext>
              </c:extLst>
            </c:dLbl>
            <c:dLbl>
              <c:idx val="9"/>
              <c:layout>
                <c:manualLayout>
                  <c:x val="-1.0185067526415994E-16"/>
                  <c:y val="9.2592592592592587E-3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accent2"/>
                        </a:solidFill>
                      </a:rPr>
                      <a:t>12.6M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FF13-4FEC-92D0-36C83EF6CE9F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Sheet1!$A$1:$A$10</c:f>
              <c:numCache>
                <c:formatCode>General</c:formatCode>
                <c:ptCount val="10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</c:numCache>
            </c:numRef>
          </c:cat>
          <c:val>
            <c:numRef>
              <c:f>Sheet1!$B$1:$B$10</c:f>
              <c:numCache>
                <c:formatCode>General</c:formatCode>
                <c:ptCount val="10"/>
                <c:pt idx="0">
                  <c:v>2064520</c:v>
                </c:pt>
                <c:pt idx="1">
                  <c:v>2838153</c:v>
                </c:pt>
                <c:pt idx="2">
                  <c:v>3809825</c:v>
                </c:pt>
                <c:pt idx="3">
                  <c:v>4900029</c:v>
                </c:pt>
                <c:pt idx="4">
                  <c:v>5972537</c:v>
                </c:pt>
                <c:pt idx="5">
                  <c:v>7098096</c:v>
                </c:pt>
                <c:pt idx="6">
                  <c:v>8320317</c:v>
                </c:pt>
                <c:pt idx="7">
                  <c:v>9696843</c:v>
                </c:pt>
                <c:pt idx="8">
                  <c:v>11167978</c:v>
                </c:pt>
                <c:pt idx="9">
                  <c:v>12683538.863002131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13-4FEC-92D0-36C83EF6C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9050368"/>
        <c:axId val="377052104"/>
      </c:barChart>
      <c:catAx>
        <c:axId val="11590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5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052104"/>
        <c:crosses val="autoZero"/>
        <c:auto val="1"/>
        <c:lblAlgn val="ctr"/>
        <c:lblOffset val="100"/>
        <c:noMultiLvlLbl val="0"/>
      </c:catAx>
      <c:valAx>
        <c:axId val="377052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05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6970269773371202E-2"/>
          <c:y val="0.29933656880632636"/>
          <c:w val="0.91832157808908588"/>
          <c:h val="0.57232425510501683"/>
        </c:manualLayout>
      </c:layout>
      <c:barChart>
        <c:barDir val="col"/>
        <c:grouping val="clustered"/>
        <c:varyColors val="0"/>
        <c:ser>
          <c:idx val="3"/>
          <c:order val="0"/>
          <c:tx>
            <c:strRef>
              <c:f>annual_profit_by_scenario!$B$1</c:f>
              <c:strCache>
                <c:ptCount val="1"/>
                <c:pt idx="0">
                  <c:v>"The Boss's" - Trading Profit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BC-4895-9855-56B21F1D5602}"/>
              </c:ext>
            </c:extLst>
          </c:dPt>
          <c:cat>
            <c:numRef>
              <c:f>annual_profit_by_scenario!$A$2:$A$9</c:f>
              <c:numCache>
                <c:formatCode>General</c:formatCode>
                <c:ptCount val="8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</c:numCache>
            </c:numRef>
          </c:cat>
          <c:val>
            <c:numRef>
              <c:f>annual_profit_by_scenario!$B$2:$B$9</c:f>
              <c:numCache>
                <c:formatCode>_-"£"* #,##0_-;\-"£"* #,##0_-;_-"£"* "-"??_-;_-@_-</c:formatCode>
                <c:ptCount val="8"/>
                <c:pt idx="0">
                  <c:v>1287863.215325</c:v>
                </c:pt>
                <c:pt idx="1">
                  <c:v>847781.16</c:v>
                </c:pt>
                <c:pt idx="2">
                  <c:v>700567.19415598596</c:v>
                </c:pt>
                <c:pt idx="3">
                  <c:v>492626.85</c:v>
                </c:pt>
                <c:pt idx="4">
                  <c:v>434253.79175833298</c:v>
                </c:pt>
                <c:pt idx="5">
                  <c:v>764643.63749999995</c:v>
                </c:pt>
                <c:pt idx="6">
                  <c:v>1086553.3</c:v>
                </c:pt>
                <c:pt idx="7">
                  <c:v>308843.67499999999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BC-4895-9855-56B21F1D5602}"/>
            </c:ext>
          </c:extLst>
        </c:ser>
        <c:ser>
          <c:idx val="1"/>
          <c:order val="2"/>
          <c:tx>
            <c:strRef>
              <c:f>annual_profit_by_scenario!$D$1</c:f>
              <c:strCache>
                <c:ptCount val="1"/>
                <c:pt idx="0">
                  <c:v>OTS - Trading 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annual_profit_by_scenario!$A$2:$A$9</c:f>
              <c:numCache>
                <c:formatCode>General</c:formatCode>
                <c:ptCount val="8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</c:numCache>
            </c:numRef>
          </c:cat>
          <c:val>
            <c:numRef>
              <c:f>annual_profit_by_scenario!$D$2:$D$9</c:f>
              <c:numCache>
                <c:formatCode>_-"£"* #,##0_-;\-"£"* #,##0_-;_-"£"* "-"??_-;_-@_-</c:formatCode>
                <c:ptCount val="8"/>
                <c:pt idx="0">
                  <c:v>1674138.07960473</c:v>
                </c:pt>
                <c:pt idx="1">
                  <c:v>1088028.5206992801</c:v>
                </c:pt>
                <c:pt idx="2">
                  <c:v>1016134.61214972</c:v>
                </c:pt>
                <c:pt idx="3">
                  <c:v>922423.072391817</c:v>
                </c:pt>
                <c:pt idx="4">
                  <c:v>1186471.7277699299</c:v>
                </c:pt>
                <c:pt idx="5">
                  <c:v>3588092.77174873</c:v>
                </c:pt>
                <c:pt idx="6">
                  <c:v>4753496.6767417695</c:v>
                </c:pt>
                <c:pt idx="7">
                  <c:v>1279882.97621594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BC-4895-9855-56B21F1D56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427747440"/>
        <c:axId val="1427752016"/>
      </c:barChart>
      <c:lineChart>
        <c:grouping val="standard"/>
        <c:varyColors val="0"/>
        <c:ser>
          <c:idx val="0"/>
          <c:order val="1"/>
          <c:tx>
            <c:strRef>
              <c:f>annual_profit_by_scenario!$C$1</c:f>
              <c:strCache>
                <c:ptCount val="1"/>
                <c:pt idx="0">
                  <c:v>"The Boss's" - £/kW/year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annual_profit_by_scenario!$A$2:$A$9</c:f>
              <c:numCache>
                <c:formatCode>General</c:formatCode>
                <c:ptCount val="8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</c:numCache>
            </c:numRef>
          </c:cat>
          <c:val>
            <c:numRef>
              <c:f>annual_profit_by_scenario!$C$2:$C$9</c:f>
              <c:numCache>
                <c:formatCode>_-* #,##0_-;\-* #,##0_-;_-* "-"??_-;_-@_-</c:formatCode>
                <c:ptCount val="8"/>
                <c:pt idx="0">
                  <c:v>12.878632153250001</c:v>
                </c:pt>
                <c:pt idx="1">
                  <c:v>8.4778116000000008</c:v>
                </c:pt>
                <c:pt idx="2">
                  <c:v>7.0056719415598598</c:v>
                </c:pt>
                <c:pt idx="3">
                  <c:v>4.9262684999999999</c:v>
                </c:pt>
                <c:pt idx="4">
                  <c:v>4.3425379175833303</c:v>
                </c:pt>
                <c:pt idx="5">
                  <c:v>7.6464363749999897</c:v>
                </c:pt>
                <c:pt idx="6">
                  <c:v>10.865532999999999</c:v>
                </c:pt>
                <c:pt idx="7">
                  <c:v>3.0884367500000001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1BC-4895-9855-56B21F1D5602}"/>
            </c:ext>
          </c:extLst>
        </c:ser>
        <c:ser>
          <c:idx val="2"/>
          <c:order val="3"/>
          <c:tx>
            <c:strRef>
              <c:f>annual_profit_by_scenario!$E$1</c:f>
              <c:strCache>
                <c:ptCount val="1"/>
                <c:pt idx="0">
                  <c:v>OTS - £/kW/year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annual_profit_by_scenario!$A$2:$A$9</c:f>
              <c:numCache>
                <c:formatCode>General</c:formatCode>
                <c:ptCount val="8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</c:numCache>
            </c:numRef>
          </c:cat>
          <c:val>
            <c:numRef>
              <c:f>annual_profit_by_scenario!$E$2:$E$9</c:f>
              <c:numCache>
                <c:formatCode>_-* #,##0_-;\-* #,##0_-;_-* "-"??_-;_-@_-</c:formatCode>
                <c:ptCount val="8"/>
                <c:pt idx="0">
                  <c:v>16.741380796047299</c:v>
                </c:pt>
                <c:pt idx="1">
                  <c:v>10.8802852069928</c:v>
                </c:pt>
                <c:pt idx="2">
                  <c:v>10.1613461214972</c:v>
                </c:pt>
                <c:pt idx="3">
                  <c:v>9.2242307239181702</c:v>
                </c:pt>
                <c:pt idx="4">
                  <c:v>11.864717277699301</c:v>
                </c:pt>
                <c:pt idx="5">
                  <c:v>35.880927717487303</c:v>
                </c:pt>
                <c:pt idx="6">
                  <c:v>47.5349667674177</c:v>
                </c:pt>
                <c:pt idx="7">
                  <c:v>12.7988297621594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1BC-4895-9855-56B21F1D56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1375551"/>
        <c:axId val="411747679"/>
      </c:lineChart>
      <c:catAx>
        <c:axId val="1427747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3434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27752016"/>
        <c:crosses val="autoZero"/>
        <c:auto val="1"/>
        <c:lblAlgn val="ctr"/>
        <c:lblOffset val="0"/>
        <c:noMultiLvlLbl val="0"/>
      </c:catAx>
      <c:valAx>
        <c:axId val="1427752016"/>
        <c:scaling>
          <c:orientation val="minMax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rgbClr val="3434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27747440"/>
        <c:crosses val="autoZero"/>
        <c:crossBetween val="between"/>
        <c:dispUnits>
          <c:builtInUnit val="millions"/>
        </c:dispUnits>
      </c:valAx>
      <c:valAx>
        <c:axId val="411747679"/>
        <c:scaling>
          <c:orientation val="minMax"/>
        </c:scaling>
        <c:delete val="0"/>
        <c:axPos val="r"/>
        <c:numFmt formatCode="_-* #,##0_-;\-* #,##0_-;_-* &quot;-&quot;??_-;_-@_-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11375551"/>
        <c:crosses val="max"/>
        <c:crossBetween val="between"/>
      </c:valAx>
      <c:catAx>
        <c:axId val="41137555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1174767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10696917307188511"/>
          <c:w val="0.74283818768688692"/>
          <c:h val="9.78088752100842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rgbClr val="343433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b="0" i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6970269773371202E-2"/>
          <c:y val="0.29933656880632636"/>
          <c:w val="0.91832157808908588"/>
          <c:h val="0.572324255105016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cycling_limit_results!$E$1</c:f>
              <c:strCache>
                <c:ptCount val="1"/>
                <c:pt idx="0">
                  <c:v>One Daily Cycle Limit</c:v>
                </c:pt>
              </c:strCache>
            </c:strRef>
          </c:tx>
          <c:spPr>
            <a:solidFill>
              <a:srgbClr val="8EBEFF"/>
            </a:solidFill>
            <a:ln>
              <a:noFill/>
            </a:ln>
            <a:effectLst/>
          </c:spPr>
          <c:invertIfNegative val="0"/>
          <c:cat>
            <c:numRef>
              <c:f>cycling_limit_results!$A$2:$A$9</c:f>
              <c:numCache>
                <c:formatCode>General</c:formatCode>
                <c:ptCount val="8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</c:numCache>
            </c:numRef>
          </c:cat>
          <c:val>
            <c:numRef>
              <c:f>cycling_limit_results!$E$2:$E$9</c:f>
              <c:numCache>
                <c:formatCode>0.00</c:formatCode>
                <c:ptCount val="8"/>
                <c:pt idx="0">
                  <c:v>16.741380796047299</c:v>
                </c:pt>
                <c:pt idx="1">
                  <c:v>10.8802852069928</c:v>
                </c:pt>
                <c:pt idx="2">
                  <c:v>10.1613461214972</c:v>
                </c:pt>
                <c:pt idx="3">
                  <c:v>9.2242307239181702</c:v>
                </c:pt>
                <c:pt idx="4">
                  <c:v>11.864717277699301</c:v>
                </c:pt>
                <c:pt idx="5">
                  <c:v>35.880927717487303</c:v>
                </c:pt>
                <c:pt idx="6">
                  <c:v>47.5349667674177</c:v>
                </c:pt>
                <c:pt idx="7">
                  <c:v>12.7988297621594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A1-4ACE-A2D1-BCA1FF8E2FEF}"/>
            </c:ext>
          </c:extLst>
        </c:ser>
        <c:ser>
          <c:idx val="1"/>
          <c:order val="1"/>
          <c:tx>
            <c:strRef>
              <c:f>cycling_limit_results!$I$1</c:f>
              <c:strCache>
                <c:ptCount val="1"/>
                <c:pt idx="0">
                  <c:v>Two Daily Cycle Limit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cycling_limit_results!$A$2:$A$9</c:f>
              <c:numCache>
                <c:formatCode>General</c:formatCode>
                <c:ptCount val="8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</c:numCache>
            </c:numRef>
          </c:cat>
          <c:val>
            <c:numRef>
              <c:f>cycling_limit_results!$I$2:$I$9</c:f>
              <c:numCache>
                <c:formatCode>0.00</c:formatCode>
                <c:ptCount val="8"/>
                <c:pt idx="0">
                  <c:v>17.916211962376199</c:v>
                </c:pt>
                <c:pt idx="1">
                  <c:v>12.1889989427539</c:v>
                </c:pt>
                <c:pt idx="2">
                  <c:v>11.0265546745108</c:v>
                </c:pt>
                <c:pt idx="3">
                  <c:v>10.646315306541499</c:v>
                </c:pt>
                <c:pt idx="4">
                  <c:v>14.1226660058826</c:v>
                </c:pt>
                <c:pt idx="5">
                  <c:v>40.461305715535602</c:v>
                </c:pt>
                <c:pt idx="6">
                  <c:v>55.450982599425302</c:v>
                </c:pt>
                <c:pt idx="7">
                  <c:v>12.7988297621594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A1-4ACE-A2D1-BCA1FF8E2F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0"/>
        <c:axId val="1427747440"/>
        <c:axId val="1427752016"/>
      </c:barChart>
      <c:catAx>
        <c:axId val="1427747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3434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27752016"/>
        <c:crosses val="autoZero"/>
        <c:auto val="1"/>
        <c:lblAlgn val="ctr"/>
        <c:lblOffset val="0"/>
        <c:noMultiLvlLbl val="0"/>
      </c:catAx>
      <c:valAx>
        <c:axId val="1427752016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3434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2774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11323873692027522"/>
          <c:w val="0.30154655147273263"/>
          <c:h val="7.80695409941340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rgbClr val="343433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b="0" i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daily_profit_by_scenario!$E$2:$E$2678</cx:f>
        <cx:lvl ptCount="2677" formatCode="General">
          <cx:pt idx="0">2223</cx:pt>
          <cx:pt idx="1">4413.5</cx:pt>
          <cx:pt idx="2">3184.5</cx:pt>
          <cx:pt idx="3">1808.49999999999</cx:pt>
          <cx:pt idx="4">2182</cx:pt>
          <cx:pt idx="5">2074.5</cx:pt>
          <cx:pt idx="6">3394.99999999999</cx:pt>
          <cx:pt idx="7">2351.99999999999</cx:pt>
          <cx:pt idx="8">3269.5</cx:pt>
          <cx:pt idx="9">3164.5</cx:pt>
          <cx:pt idx="10">1783</cx:pt>
          <cx:pt idx="11">3248</cx:pt>
          <cx:pt idx="12">0</cx:pt>
          <cx:pt idx="13">0</cx:pt>
          <cx:pt idx="14">2215.99999999999</cx:pt>
          <cx:pt idx="15">0</cx:pt>
          <cx:pt idx="16">0</cx:pt>
          <cx:pt idx="17">7331.99999999999</cx:pt>
          <cx:pt idx="18">9482</cx:pt>
          <cx:pt idx="19">4214.99999999999</cx:pt>
          <cx:pt idx="20">3032.5</cx:pt>
          <cx:pt idx="21">1775.99999999999</cx:pt>
          <cx:pt idx="22">2373.5</cx:pt>
          <cx:pt idx="23">3036.49999999999</cx:pt>
          <cx:pt idx="24">2608.5</cx:pt>
          <cx:pt idx="25">3174.5</cx:pt>
          <cx:pt idx="26">2404</cx:pt>
          <cx:pt idx="27">3167</cx:pt>
          <cx:pt idx="28">3558.5</cx:pt>
          <cx:pt idx="29">3111</cx:pt>
          <cx:pt idx="30">3267</cx:pt>
          <cx:pt idx="31">3191</cx:pt>
          <cx:pt idx="32">2541.5</cx:pt>
          <cx:pt idx="33">4175</cx:pt>
          <cx:pt idx="34">3267.99999999999</cx:pt>
          <cx:pt idx="35">4177.49999999999</cx:pt>
          <cx:pt idx="36">2458.49999999999</cx:pt>
          <cx:pt idx="37">3820</cx:pt>
          <cx:pt idx="38">3472.49999999999</cx:pt>
          <cx:pt idx="39">3669</cx:pt>
          <cx:pt idx="40">1957</cx:pt>
          <cx:pt idx="41">4036.5</cx:pt>
          <cx:pt idx="42">1929</cx:pt>
          <cx:pt idx="43">2104.5</cx:pt>
          <cx:pt idx="44">2289.5</cx:pt>
          <cx:pt idx="45">3745.5</cx:pt>
          <cx:pt idx="46">0</cx:pt>
          <cx:pt idx="47">1872</cx:pt>
          <cx:pt idx="48">0</cx:pt>
          <cx:pt idx="49">0</cx:pt>
          <cx:pt idx="50">4146</cx:pt>
          <cx:pt idx="51">2333.99999999999</cx:pt>
          <cx:pt idx="52">4768.5</cx:pt>
          <cx:pt idx="53">3408</cx:pt>
          <cx:pt idx="54">0</cx:pt>
          <cx:pt idx="55">3521.5</cx:pt>
          <cx:pt idx="56">3254.99999999999</cx:pt>
          <cx:pt idx="57">3436.5</cx:pt>
          <cx:pt idx="58">3052.99999999999</cx:pt>
          <cx:pt idx="59">1927.49999999999</cx:pt>
          <cx:pt idx="60">3897.99999999999</cx:pt>
          <cx:pt idx="61">6137.5</cx:pt>
          <cx:pt idx="62">0</cx:pt>
          <cx:pt idx="63">4577.5</cx:pt>
          <cx:pt idx="64">3584</cx:pt>
          <cx:pt idx="65">4370.5</cx:pt>
          <cx:pt idx="66">7580</cx:pt>
          <cx:pt idx="67">3991</cx:pt>
          <cx:pt idx="68">2894.5</cx:pt>
          <cx:pt idx="69">26956</cx:pt>
          <cx:pt idx="70">3919</cx:pt>
          <cx:pt idx="71">3413.5</cx:pt>
          <cx:pt idx="72">0</cx:pt>
          <cx:pt idx="73">1941.5</cx:pt>
          <cx:pt idx="74">2111.5</cx:pt>
          <cx:pt idx="75">0</cx:pt>
          <cx:pt idx="76">11899.9999999999</cx:pt>
          <cx:pt idx="77">4083.99999999999</cx:pt>
          <cx:pt idx="78">2793</cx:pt>
          <cx:pt idx="79">2117.5</cx:pt>
          <cx:pt idx="80">5548.5</cx:pt>
          <cx:pt idx="81">15785</cx:pt>
          <cx:pt idx="82">3230.5</cx:pt>
          <cx:pt idx="83">1543.99999999999</cx:pt>
          <cx:pt idx="84">3403</cx:pt>
          <cx:pt idx="85">2898.49999999999</cx:pt>
          <cx:pt idx="86">2940.5</cx:pt>
          <cx:pt idx="87">3738.5</cx:pt>
          <cx:pt idx="88">3860.5</cx:pt>
          <cx:pt idx="89">1939.5</cx:pt>
          <cx:pt idx="90">0</cx:pt>
          <cx:pt idx="91">0</cx:pt>
          <cx:pt idx="92">3757</cx:pt>
          <cx:pt idx="93">0</cx:pt>
          <cx:pt idx="94">4225.5</cx:pt>
          <cx:pt idx="95">1295</cx:pt>
          <cx:pt idx="96">0</cx:pt>
          <cx:pt idx="97">3644</cx:pt>
          <cx:pt idx="98">3294</cx:pt>
          <cx:pt idx="99">4041.49999999999</cx:pt>
          <cx:pt idx="100">0</cx:pt>
          <cx:pt idx="101">3726.99999999999</cx:pt>
          <cx:pt idx="102">2547</cx:pt>
          <cx:pt idx="103">2365.99999999999</cx:pt>
          <cx:pt idx="104">3068.5</cx:pt>
          <cx:pt idx="105">3428</cx:pt>
          <cx:pt idx="106">2120</cx:pt>
          <cx:pt idx="107">0</cx:pt>
          <cx:pt idx="108">0</cx:pt>
          <cx:pt idx="109">0</cx:pt>
          <cx:pt idx="110">0</cx:pt>
          <cx:pt idx="111">0</cx:pt>
          <cx:pt idx="112">3224.49999999999</cx:pt>
          <cx:pt idx="113">2307.5</cx:pt>
          <cx:pt idx="114">2889.5</cx:pt>
          <cx:pt idx="115">0</cx:pt>
          <cx:pt idx="116">2788</cx:pt>
          <cx:pt idx="117">0</cx:pt>
          <cx:pt idx="118">0</cx:pt>
          <cx:pt idx="119">2456</cx:pt>
          <cx:pt idx="120">4106.5</cx:pt>
          <cx:pt idx="121">1393.5</cx:pt>
          <cx:pt idx="122">4094.5</cx:pt>
          <cx:pt idx="123">2682</cx:pt>
          <cx:pt idx="124">0</cx:pt>
          <cx:pt idx="125">2479</cx:pt>
          <cx:pt idx="126">3662.5</cx:pt>
          <cx:pt idx="127">3805.5</cx:pt>
          <cx:pt idx="128">1373</cx:pt>
          <cx:pt idx="129">6855.5</cx:pt>
          <cx:pt idx="130">8249.4999999999909</cx:pt>
          <cx:pt idx="131">3311.5</cx:pt>
          <cx:pt idx="132">1982.5</cx:pt>
          <cx:pt idx="133">2186.99999999999</cx:pt>
          <cx:pt idx="134">2401.5</cx:pt>
          <cx:pt idx="135">1230.5</cx:pt>
          <cx:pt idx="136">1619.5</cx:pt>
          <cx:pt idx="137">0</cx:pt>
          <cx:pt idx="138">2638.5</cx:pt>
          <cx:pt idx="139">0</cx:pt>
          <cx:pt idx="140">1552.49999999999</cx:pt>
          <cx:pt idx="141">3888</cx:pt>
          <cx:pt idx="142">3546.5</cx:pt>
          <cx:pt idx="143">1793.99999999999</cx:pt>
          <cx:pt idx="144">0</cx:pt>
          <cx:pt idx="145">2003</cx:pt>
          <cx:pt idx="146">2254.5</cx:pt>
          <cx:pt idx="147">0</cx:pt>
          <cx:pt idx="148">0</cx:pt>
          <cx:pt idx="149">1260</cx:pt>
          <cx:pt idx="150">0</cx:pt>
          <cx:pt idx="151">2928.49999999999</cx:pt>
          <cx:pt idx="152">0</cx:pt>
          <cx:pt idx="153">2121.49999999999</cx:pt>
          <cx:pt idx="154">1693</cx:pt>
          <cx:pt idx="155">2662.5</cx:pt>
          <cx:pt idx="156">4962</cx:pt>
          <cx:pt idx="157">3072</cx:pt>
          <cx:pt idx="158">2804.5</cx:pt>
          <cx:pt idx="159">2181.99999999999</cx:pt>
          <cx:pt idx="160">2410.49999999999</cx:pt>
          <cx:pt idx="161">6434</cx:pt>
          <cx:pt idx="162">2618.5</cx:pt>
          <cx:pt idx="163">2469.5</cx:pt>
          <cx:pt idx="164">3315.5</cx:pt>
          <cx:pt idx="165">2194.5</cx:pt>
          <cx:pt idx="166">1901</cx:pt>
          <cx:pt idx="167">3547.5</cx:pt>
          <cx:pt idx="168">2792.49999999999</cx:pt>
          <cx:pt idx="169">2084.5</cx:pt>
          <cx:pt idx="170">0</cx:pt>
          <cx:pt idx="171">5495.5</cx:pt>
          <cx:pt idx="172">1184.99999999999</cx:pt>
          <cx:pt idx="173">3937</cx:pt>
          <cx:pt idx="174">3306.5</cx:pt>
          <cx:pt idx="175">1927.5</cx:pt>
          <cx:pt idx="176">2395.99999999999</cx:pt>
          <cx:pt idx="177">2272.5</cx:pt>
          <cx:pt idx="178">1970.49999999999</cx:pt>
          <cx:pt idx="179">3347.5</cx:pt>
          <cx:pt idx="180">2669</cx:pt>
          <cx:pt idx="181">2115.49999999999</cx:pt>
          <cx:pt idx="182">3047.5</cx:pt>
          <cx:pt idx="183">1466.5</cx:pt>
          <cx:pt idx="184">3771.5</cx:pt>
          <cx:pt idx="185">3068.5</cx:pt>
          <cx:pt idx="186">2447.5</cx:pt>
          <cx:pt idx="187">0</cx:pt>
          <cx:pt idx="188">3613.6945000000001</cx:pt>
          <cx:pt idx="189">2945</cx:pt>
          <cx:pt idx="190">3658</cx:pt>
          <cx:pt idx="191">3017.5</cx:pt>
          <cx:pt idx="192">3954</cx:pt>
          <cx:pt idx="193">2247.5</cx:pt>
          <cx:pt idx="194">1149</cx:pt>
          <cx:pt idx="195">2684</cx:pt>
          <cx:pt idx="196">2347.5</cx:pt>
          <cx:pt idx="197">2063.49999999999</cx:pt>
          <cx:pt idx="198">2414</cx:pt>
          <cx:pt idx="199">3553.49999999999</cx:pt>
          <cx:pt idx="200">4269</cx:pt>
          <cx:pt idx="201">3109.5</cx:pt>
          <cx:pt idx="202">2308.5</cx:pt>
          <cx:pt idx="203">3319.99999999999</cx:pt>
          <cx:pt idx="204">2917</cx:pt>
          <cx:pt idx="205">0</cx:pt>
          <cx:pt idx="206">1585.49999999999</cx:pt>
          <cx:pt idx="207">3006.5</cx:pt>
          <cx:pt idx="208">0</cx:pt>
          <cx:pt idx="209">2538.5</cx:pt>
          <cx:pt idx="210">2162.99999999999</cx:pt>
          <cx:pt idx="211">1639.99999999999</cx:pt>
          <cx:pt idx="212">3888.5</cx:pt>
          <cx:pt idx="213">5459.5</cx:pt>
          <cx:pt idx="214">1748.99999999999</cx:pt>
          <cx:pt idx="215">1378.49999999999</cx:pt>
          <cx:pt idx="216">2426</cx:pt>
          <cx:pt idx="217">3281.99999999999</cx:pt>
          <cx:pt idx="218">0</cx:pt>
          <cx:pt idx="219">0</cx:pt>
          <cx:pt idx="220">8800</cx:pt>
          <cx:pt idx="221">1815.5</cx:pt>
          <cx:pt idx="222">3234.5</cx:pt>
          <cx:pt idx="223">2720.5</cx:pt>
          <cx:pt idx="224">0</cx:pt>
          <cx:pt idx="225">3809.99999999999</cx:pt>
          <cx:pt idx="226">3328.49999999999</cx:pt>
          <cx:pt idx="227">4343.99999999999</cx:pt>
          <cx:pt idx="228">3117.99999999999</cx:pt>
          <cx:pt idx="229">3338.5</cx:pt>
          <cx:pt idx="230">0</cx:pt>
          <cx:pt idx="231">1958.5</cx:pt>
          <cx:pt idx="232">0</cx:pt>
          <cx:pt idx="233">7437</cx:pt>
          <cx:pt idx="234">3908.99999999999</cx:pt>
          <cx:pt idx="235">2751.5</cx:pt>
          <cx:pt idx="236">0</cx:pt>
          <cx:pt idx="237">5879.5</cx:pt>
          <cx:pt idx="238">1249</cx:pt>
          <cx:pt idx="239">1433.5</cx:pt>
          <cx:pt idx="240">1553</cx:pt>
          <cx:pt idx="241">0</cx:pt>
          <cx:pt idx="242">1875.49999999999</cx:pt>
          <cx:pt idx="243">2410.5</cx:pt>
          <cx:pt idx="244">1981</cx:pt>
          <cx:pt idx="245">2007.99999999999</cx:pt>
          <cx:pt idx="246">0</cx:pt>
          <cx:pt idx="247">4860.5</cx:pt>
          <cx:pt idx="248">5812.5</cx:pt>
          <cx:pt idx="249">7918</cx:pt>
          <cx:pt idx="250">7216.49999999999</cx:pt>
          <cx:pt idx="251">2942</cx:pt>
          <cx:pt idx="252">2885.99999999999</cx:pt>
          <cx:pt idx="253">6491</cx:pt>
          <cx:pt idx="254">2183.99999999999</cx:pt>
          <cx:pt idx="255">8746</cx:pt>
          <cx:pt idx="256">26308</cx:pt>
          <cx:pt idx="257">33617.5</cx:pt>
          <cx:pt idx="258">32129</cx:pt>
          <cx:pt idx="259">2556</cx:pt>
          <cx:pt idx="260">4071</cx:pt>
          <cx:pt idx="261">3011.49999999999</cx:pt>
          <cx:pt idx="262">26308.5</cx:pt>
          <cx:pt idx="263">5821.5</cx:pt>
          <cx:pt idx="264">4395</cx:pt>
          <cx:pt idx="265">2881.99999999999</cx:pt>
          <cx:pt idx="266">2872.5</cx:pt>
          <cx:pt idx="267">5614</cx:pt>
          <cx:pt idx="268">3696.5</cx:pt>
          <cx:pt idx="269">5747.5</cx:pt>
          <cx:pt idx="270">5180.99999999999</cx:pt>
          <cx:pt idx="271">3018.5</cx:pt>
          <cx:pt idx="272">7819.99999999999</cx:pt>
          <cx:pt idx="273">8711.5</cx:pt>
          <cx:pt idx="274">11205</cx:pt>
          <cx:pt idx="275">8328.5</cx:pt>
          <cx:pt idx="276">2736.5</cx:pt>
          <cx:pt idx="277">2893.5</cx:pt>
          <cx:pt idx="278">4405.99999999999</cx:pt>
          <cx:pt idx="279">5699.5</cx:pt>
          <cx:pt idx="280">17022.5</cx:pt>
          <cx:pt idx="281">6537.5</cx:pt>
          <cx:pt idx="282">7951</cx:pt>
          <cx:pt idx="283">9838.5</cx:pt>
          <cx:pt idx="284">9726</cx:pt>
          <cx:pt idx="285">0</cx:pt>
          <cx:pt idx="286">6282.5</cx:pt>
          <cx:pt idx="287">3347.5</cx:pt>
          <cx:pt idx="288">6125</cx:pt>
          <cx:pt idx="289">0</cx:pt>
          <cx:pt idx="290">5048.5</cx:pt>
          <cx:pt idx="291">4112.5</cx:pt>
          <cx:pt idx="292">4816</cx:pt>
          <cx:pt idx="293">15443.5</cx:pt>
          <cx:pt idx="294">6876</cx:pt>
          <cx:pt idx="295">7680</cx:pt>
          <cx:pt idx="296">0</cx:pt>
          <cx:pt idx="297">25812.999999999902</cx:pt>
          <cx:pt idx="298">18552</cx:pt>
          <cx:pt idx="299">3115</cx:pt>
          <cx:pt idx="300">0</cx:pt>
          <cx:pt idx="301">8114</cx:pt>
          <cx:pt idx="302">2963</cx:pt>
          <cx:pt idx="303">6517.5</cx:pt>
          <cx:pt idx="304">0</cx:pt>
          <cx:pt idx="305">5541.99999999999</cx:pt>
          <cx:pt idx="306">20848.5</cx:pt>
          <cx:pt idx="307">0</cx:pt>
          <cx:pt idx="308">9340</cx:pt>
          <cx:pt idx="309">4023.5</cx:pt>
          <cx:pt idx="310">2922.5</cx:pt>
          <cx:pt idx="311">42954.5</cx:pt>
          <cx:pt idx="312">0</cx:pt>
          <cx:pt idx="313">25473</cx:pt>
          <cx:pt idx="314">8010</cx:pt>
          <cx:pt idx="315">4814.5</cx:pt>
          <cx:pt idx="316">9095.5</cx:pt>
          <cx:pt idx="317">8709</cx:pt>
          <cx:pt idx="318">12681.5</cx:pt>
          <cx:pt idx="319">11787.4999999999</cx:pt>
          <cx:pt idx="320">3410.5</cx:pt>
          <cx:pt idx="321">3232</cx:pt>
          <cx:pt idx="322">6745.5</cx:pt>
          <cx:pt idx="323">8758</cx:pt>
          <cx:pt idx="324">24592.5</cx:pt>
          <cx:pt idx="325">3993.49999999999</cx:pt>
          <cx:pt idx="326">4546.5</cx:pt>
          <cx:pt idx="327">0</cx:pt>
          <cx:pt idx="328">5448.5</cx:pt>
          <cx:pt idx="329">4105</cx:pt>
          <cx:pt idx="330">8044</cx:pt>
          <cx:pt idx="331">2926.49999999999</cx:pt>
          <cx:pt idx="332">16537</cx:pt>
          <cx:pt idx="333">11031</cx:pt>
          <cx:pt idx="334">3689.5</cx:pt>
          <cx:pt idx="335">0</cx:pt>
          <cx:pt idx="336">5214.5</cx:pt>
          <cx:pt idx="337">2266</cx:pt>
          <cx:pt idx="338">5077.5</cx:pt>
          <cx:pt idx="339">16279.9999999999</cx:pt>
          <cx:pt idx="340">5608.49999999999</cx:pt>
          <cx:pt idx="341">2605.49999999999</cx:pt>
          <cx:pt idx="342">2304</cx:pt>
          <cx:pt idx="343">3817</cx:pt>
          <cx:pt idx="344">4521.5</cx:pt>
          <cx:pt idx="345">5233</cx:pt>
          <cx:pt idx="346">6320.99999999999</cx:pt>
          <cx:pt idx="347">1943.49999999999</cx:pt>
          <cx:pt idx="348">3940.5</cx:pt>
          <cx:pt idx="349">1830.5</cx:pt>
          <cx:pt idx="350">1499.49999999999</cx:pt>
          <cx:pt idx="351">2534.5</cx:pt>
          <cx:pt idx="352">2833.49999999999</cx:pt>
          <cx:pt idx="353">1967.99999999999</cx:pt>
          <cx:pt idx="354">2471</cx:pt>
          <cx:pt idx="355">2754.99999999999</cx:pt>
          <cx:pt idx="356">3064</cx:pt>
          <cx:pt idx="357">1918</cx:pt>
          <cx:pt idx="358">4720.5</cx:pt>
          <cx:pt idx="359">5518</cx:pt>
          <cx:pt idx="360">6367.5</cx:pt>
          <cx:pt idx="361">0</cx:pt>
          <cx:pt idx="362">7882.49999999999</cx:pt>
          <cx:pt idx="363">5669.5</cx:pt>
          <cx:pt idx="364">2388.5</cx:pt>
          <cx:pt idx="365">5971.5</cx:pt>
          <cx:pt idx="366">2493.5</cx:pt>
          <cx:pt idx="367">3270</cx:pt>
          <cx:pt idx="368">0</cx:pt>
          <cx:pt idx="369">3281</cx:pt>
          <cx:pt idx="370">4116</cx:pt>
          <cx:pt idx="371">0</cx:pt>
          <cx:pt idx="372">4302</cx:pt>
          <cx:pt idx="373">2323</cx:pt>
          <cx:pt idx="374">2593</cx:pt>
          <cx:pt idx="375">3401.99999999999</cx:pt>
          <cx:pt idx="376">3466.99999999999</cx:pt>
          <cx:pt idx="377">5669.5</cx:pt>
          <cx:pt idx="378">5106.5</cx:pt>
          <cx:pt idx="379">5412.5</cx:pt>
          <cx:pt idx="380">4390.5</cx:pt>
          <cx:pt idx="381">7947.49999999999</cx:pt>
          <cx:pt idx="382">6145.5</cx:pt>
          <cx:pt idx="383">2359.99999999999</cx:pt>
          <cx:pt idx="384">2793.5</cx:pt>
          <cx:pt idx="385">0</cx:pt>
          <cx:pt idx="386">4261.49999999999</cx:pt>
          <cx:pt idx="387">5190</cx:pt>
          <cx:pt idx="388">8880.5</cx:pt>
          <cx:pt idx="389">0</cx:pt>
          <cx:pt idx="390">3348.5</cx:pt>
          <cx:pt idx="391">3996.49999999999</cx:pt>
          <cx:pt idx="392">0</cx:pt>
          <cx:pt idx="393">2957</cx:pt>
          <cx:pt idx="394">3452.49999999999</cx:pt>
          <cx:pt idx="395">2878</cx:pt>
          <cx:pt idx="396">6468</cx:pt>
          <cx:pt idx="397">0</cx:pt>
          <cx:pt idx="398">0</cx:pt>
          <cx:pt idx="399">5455.5</cx:pt>
          <cx:pt idx="400">5642.5</cx:pt>
          <cx:pt idx="401">2880.5</cx:pt>
          <cx:pt idx="402">0</cx:pt>
          <cx:pt idx="403">3138.99999999999</cx:pt>
          <cx:pt idx="404">2543.5</cx:pt>
          <cx:pt idx="405">3310</cx:pt>
          <cx:pt idx="406">3304</cx:pt>
          <cx:pt idx="407">2665.99999999999</cx:pt>
          <cx:pt idx="408">0</cx:pt>
          <cx:pt idx="409">2317.49999999999</cx:pt>
          <cx:pt idx="410">5513</cx:pt>
          <cx:pt idx="411">0</cx:pt>
          <cx:pt idx="412">2300.49999999999</cx:pt>
          <cx:pt idx="413">1408.5</cx:pt>
          <cx:pt idx="414">1767.5</cx:pt>
          <cx:pt idx="415">4359.5</cx:pt>
          <cx:pt idx="416">3005.585</cx:pt>
          <cx:pt idx="417">0</cx:pt>
          <cx:pt idx="418">4682</cx:pt>
          <cx:pt idx="419">4633.99999999999</cx:pt>
          <cx:pt idx="420">2858.5</cx:pt>
          <cx:pt idx="421">4893.5</cx:pt>
          <cx:pt idx="422">0</cx:pt>
          <cx:pt idx="423">5010</cx:pt>
          <cx:pt idx="424">6731</cx:pt>
          <cx:pt idx="425">7873.5</cx:pt>
          <cx:pt idx="426">6133.5</cx:pt>
          <cx:pt idx="427">4972.5</cx:pt>
          <cx:pt idx="428">4208.5</cx:pt>
          <cx:pt idx="429">3792</cx:pt>
          <cx:pt idx="430">6569</cx:pt>
          <cx:pt idx="431">3662.5</cx:pt>
          <cx:pt idx="432">0</cx:pt>
          <cx:pt idx="433">5368.49999999999</cx:pt>
          <cx:pt idx="434">5184.5</cx:pt>
          <cx:pt idx="435">3937</cx:pt>
          <cx:pt idx="436">0</cx:pt>
          <cx:pt idx="437">3168.49999999999</cx:pt>
          <cx:pt idx="438">2883</cx:pt>
          <cx:pt idx="439">2373.5</cx:pt>
          <cx:pt idx="440">3337.99999999999</cx:pt>
          <cx:pt idx="441">2513.5</cx:pt>
          <cx:pt idx="442">4262.5</cx:pt>
          <cx:pt idx="443">5808.5</cx:pt>
          <cx:pt idx="444">2028.49999999999</cx:pt>
          <cx:pt idx="445">5315.5</cx:pt>
          <cx:pt idx="446">1558</cx:pt>
          <cx:pt idx="447">5685.5</cx:pt>
          <cx:pt idx="448">9127</cx:pt>
          <cx:pt idx="449">3749</cx:pt>
          <cx:pt idx="450">3042</cx:pt>
          <cx:pt idx="451">3866</cx:pt>
          <cx:pt idx="452">0</cx:pt>
          <cx:pt idx="453">1614.99999999999</cx:pt>
          <cx:pt idx="454">0</cx:pt>
          <cx:pt idx="455">0</cx:pt>
          <cx:pt idx="456">0</cx:pt>
          <cx:pt idx="457">4966.5</cx:pt>
          <cx:pt idx="458">3643.49999999999</cx:pt>
          <cx:pt idx="459">0</cx:pt>
          <cx:pt idx="460">3472.5</cx:pt>
          <cx:pt idx="461">0</cx:pt>
          <cx:pt idx="462">2715.5</cx:pt>
          <cx:pt idx="463">2672.5</cx:pt>
          <cx:pt idx="464">2452</cx:pt>
          <cx:pt idx="465">2087.5</cx:pt>
          <cx:pt idx="466">2012</cx:pt>
          <cx:pt idx="467">2331.5</cx:pt>
          <cx:pt idx="468">0</cx:pt>
          <cx:pt idx="469">3008</cx:pt>
          <cx:pt idx="470">0</cx:pt>
          <cx:pt idx="471">2067</cx:pt>
          <cx:pt idx="472">4156.5</cx:pt>
          <cx:pt idx="473">5024.5</cx:pt>
          <cx:pt idx="474">0</cx:pt>
          <cx:pt idx="475">0</cx:pt>
          <cx:pt idx="476">2227.5</cx:pt>
          <cx:pt idx="477">2337</cx:pt>
          <cx:pt idx="478">1850.99999999999</cx:pt>
          <cx:pt idx="479">0</cx:pt>
          <cx:pt idx="480">2920.5</cx:pt>
          <cx:pt idx="481">4194</cx:pt>
          <cx:pt idx="482">3380.49999999999</cx:pt>
          <cx:pt idx="483">4176</cx:pt>
          <cx:pt idx="484">0</cx:pt>
          <cx:pt idx="485">1894.5</cx:pt>
          <cx:pt idx="486">0</cx:pt>
          <cx:pt idx="487">3609</cx:pt>
          <cx:pt idx="488">0</cx:pt>
          <cx:pt idx="489">0</cx:pt>
          <cx:pt idx="490">2958.5</cx:pt>
          <cx:pt idx="491">2843.49999999999</cx:pt>
          <cx:pt idx="492">2894.5</cx:pt>
          <cx:pt idx="493">3513</cx:pt>
          <cx:pt idx="494">10077</cx:pt>
          <cx:pt idx="495">0</cx:pt>
          <cx:pt idx="496">2976.5</cx:pt>
          <cx:pt idx="497">3347</cx:pt>
          <cx:pt idx="498">0</cx:pt>
          <cx:pt idx="499">1076.49999999999</cx:pt>
          <cx:pt idx="500">0</cx:pt>
          <cx:pt idx="501">3311.49999999999</cx:pt>
          <cx:pt idx="502">32721</cx:pt>
          <cx:pt idx="503">1495.49999999999</cx:pt>
          <cx:pt idx="504">2252.99999999999</cx:pt>
          <cx:pt idx="505">2144</cx:pt>
          <cx:pt idx="506">2465.5</cx:pt>
          <cx:pt idx="507">0</cx:pt>
          <cx:pt idx="508">0</cx:pt>
          <cx:pt idx="509">3340</cx:pt>
          <cx:pt idx="510">0</cx:pt>
          <cx:pt idx="511">0</cx:pt>
          <cx:pt idx="512">2419</cx:pt>
          <cx:pt idx="513">2563.99999999999</cx:pt>
          <cx:pt idx="514">3071.49999999999</cx:pt>
          <cx:pt idx="515">0</cx:pt>
          <cx:pt idx="516">0</cx:pt>
          <cx:pt idx="517">0</cx:pt>
          <cx:pt idx="518">1803.5</cx:pt>
          <cx:pt idx="519">1061.5</cx:pt>
          <cx:pt idx="520">1270</cx:pt>
          <cx:pt idx="521">3242.49999999999</cx:pt>
          <cx:pt idx="522">0</cx:pt>
          <cx:pt idx="523">6947.99999999999</cx:pt>
          <cx:pt idx="524">1941.5</cx:pt>
          <cx:pt idx="525">1915.99999999999</cx:pt>
          <cx:pt idx="526">4524</cx:pt>
          <cx:pt idx="527">3897</cx:pt>
          <cx:pt idx="528">2817.5</cx:pt>
          <cx:pt idx="529">1517.5</cx:pt>
          <cx:pt idx="530">0</cx:pt>
          <cx:pt idx="531">0</cx:pt>
          <cx:pt idx="532">1953.99999999999</cx:pt>
          <cx:pt idx="533">1916.5</cx:pt>
          <cx:pt idx="534">2778.5</cx:pt>
          <cx:pt idx="535">12468.5</cx:pt>
          <cx:pt idx="536">0</cx:pt>
          <cx:pt idx="537">3241</cx:pt>
          <cx:pt idx="538">1359.5</cx:pt>
          <cx:pt idx="539">1941.5</cx:pt>
          <cx:pt idx="540">5090</cx:pt>
          <cx:pt idx="541">0</cx:pt>
          <cx:pt idx="542">1753.5</cx:pt>
          <cx:pt idx="543">1914</cx:pt>
          <cx:pt idx="544">0</cx:pt>
          <cx:pt idx="545">3861.49999999999</cx:pt>
          <cx:pt idx="546">1195.99999999999</cx:pt>
          <cx:pt idx="547">0</cx:pt>
          <cx:pt idx="548">4652.5</cx:pt>
          <cx:pt idx="549">2063.5</cx:pt>
          <cx:pt idx="550">0</cx:pt>
          <cx:pt idx="551">3834</cx:pt>
          <cx:pt idx="552">3448</cx:pt>
          <cx:pt idx="553">2477.5</cx:pt>
          <cx:pt idx="554">0</cx:pt>
          <cx:pt idx="555">3049.99999999999</cx:pt>
          <cx:pt idx="556">6116.5</cx:pt>
          <cx:pt idx="557">4683.99999999999</cx:pt>
          <cx:pt idx="558">1735.1885</cx:pt>
          <cx:pt idx="559">3431.5</cx:pt>
          <cx:pt idx="560">2261.5</cx:pt>
          <cx:pt idx="561">0</cx:pt>
          <cx:pt idx="562">0</cx:pt>
          <cx:pt idx="563">3586</cx:pt>
          <cx:pt idx="564">1786.5</cx:pt>
          <cx:pt idx="565">4289</cx:pt>
          <cx:pt idx="566">0</cx:pt>
          <cx:pt idx="567">1732</cx:pt>
          <cx:pt idx="568">2392</cx:pt>
          <cx:pt idx="569">0</cx:pt>
          <cx:pt idx="570">2363</cx:pt>
          <cx:pt idx="571">3061.99999999999</cx:pt>
          <cx:pt idx="572">0</cx:pt>
          <cx:pt idx="573">3609.99999999999</cx:pt>
          <cx:pt idx="574">4359</cx:pt>
          <cx:pt idx="575">6146.5</cx:pt>
          <cx:pt idx="576">2352.99999999999</cx:pt>
          <cx:pt idx="577">1847.5</cx:pt>
          <cx:pt idx="578">2997</cx:pt>
          <cx:pt idx="579">2011.5</cx:pt>
          <cx:pt idx="580">0</cx:pt>
          <cx:pt idx="581">2517.99999999999</cx:pt>
          <cx:pt idx="582">1800</cx:pt>
          <cx:pt idx="583">1828</cx:pt>
          <cx:pt idx="584">2222.5</cx:pt>
          <cx:pt idx="585">2719.99999999999</cx:pt>
          <cx:pt idx="586">3241</cx:pt>
          <cx:pt idx="587">0</cx:pt>
          <cx:pt idx="588">2504.99999999999</cx:pt>
          <cx:pt idx="589">1665.49999999999</cx:pt>
          <cx:pt idx="590">2704</cx:pt>
          <cx:pt idx="591">0</cx:pt>
          <cx:pt idx="592">2949.49999999999</cx:pt>
          <cx:pt idx="593">0</cx:pt>
          <cx:pt idx="594">4815.49999999999</cx:pt>
          <cx:pt idx="595">0</cx:pt>
          <cx:pt idx="596">6283.5</cx:pt>
          <cx:pt idx="597">9076.5</cx:pt>
          <cx:pt idx="598">4531.5</cx:pt>
          <cx:pt idx="599">0</cx:pt>
          <cx:pt idx="600">2554</cx:pt>
          <cx:pt idx="601">0</cx:pt>
          <cx:pt idx="602">2564</cx:pt>
          <cx:pt idx="603">2815</cx:pt>
          <cx:pt idx="604">4969.5</cx:pt>
          <cx:pt idx="605">6311.99999999999</cx:pt>
          <cx:pt idx="606">0</cx:pt>
          <cx:pt idx="607">2459.99999999999</cx:pt>
          <cx:pt idx="608">0</cx:pt>
          <cx:pt idx="609">0</cx:pt>
          <cx:pt idx="610">0</cx:pt>
          <cx:pt idx="611">4626.5</cx:pt>
          <cx:pt idx="612">0</cx:pt>
          <cx:pt idx="613">3038</cx:pt>
          <cx:pt idx="614">3511</cx:pt>
          <cx:pt idx="615">0</cx:pt>
          <cx:pt idx="616">3558.5</cx:pt>
          <cx:pt idx="617">4627</cx:pt>
          <cx:pt idx="618">0</cx:pt>
          <cx:pt idx="619">5748.5</cx:pt>
          <cx:pt idx="620">4847.4094999999998</cx:pt>
          <cx:pt idx="621">3935.49999999999</cx:pt>
          <cx:pt idx="622">3291.49999999999</cx:pt>
          <cx:pt idx="623">3525</cx:pt>
          <cx:pt idx="624">2499</cx:pt>
          <cx:pt idx="625">0</cx:pt>
          <cx:pt idx="626">8582.5</cx:pt>
          <cx:pt idx="627">0</cx:pt>
          <cx:pt idx="628">0</cx:pt>
          <cx:pt idx="629">3279</cx:pt>
          <cx:pt idx="630">2790.99999999999</cx:pt>
          <cx:pt idx="631">0</cx:pt>
          <cx:pt idx="632">0</cx:pt>
          <cx:pt idx="633">4996</cx:pt>
          <cx:pt idx="634">0</cx:pt>
          <cx:pt idx="635">0</cx:pt>
          <cx:pt idx="636">2924.99999999999</cx:pt>
          <cx:pt idx="637">2792.5</cx:pt>
          <cx:pt idx="638">4233.5</cx:pt>
          <cx:pt idx="639">0</cx:pt>
          <cx:pt idx="640">5984.99999999999</cx:pt>
          <cx:pt idx="641">3732</cx:pt>
          <cx:pt idx="642">3665.99999999999</cx:pt>
          <cx:pt idx="643">3620.49999999999</cx:pt>
          <cx:pt idx="644">2547</cx:pt>
          <cx:pt idx="645">2972</cx:pt>
          <cx:pt idx="646">0</cx:pt>
          <cx:pt idx="647">0</cx:pt>
          <cx:pt idx="648">0</cx:pt>
          <cx:pt idx="649">2573.99999999999</cx:pt>
          <cx:pt idx="650">3898.5</cx:pt>
          <cx:pt idx="651">4215.99999999999</cx:pt>
          <cx:pt idx="652">4470.99999999999</cx:pt>
          <cx:pt idx="653">4988.49999999999</cx:pt>
          <cx:pt idx="654">0</cx:pt>
          <cx:pt idx="655">5224.5</cx:pt>
          <cx:pt idx="656">4559.99999999999</cx:pt>
          <cx:pt idx="657">2809.99999999999</cx:pt>
          <cx:pt idx="658">3340</cx:pt>
          <cx:pt idx="659">6411.5</cx:pt>
          <cx:pt idx="660">3340</cx:pt>
          <cx:pt idx="661">0</cx:pt>
          <cx:pt idx="662">1650.5</cx:pt>
          <cx:pt idx="663">1895.99999999999</cx:pt>
          <cx:pt idx="664">1948.5</cx:pt>
          <cx:pt idx="665">1781.5</cx:pt>
          <cx:pt idx="666">0</cx:pt>
          <cx:pt idx="667">8643</cx:pt>
          <cx:pt idx="668">3241.49999999999</cx:pt>
          <cx:pt idx="669">3183.5</cx:pt>
          <cx:pt idx="670">4447</cx:pt>
          <cx:pt idx="671">5101</cx:pt>
          <cx:pt idx="672">2132</cx:pt>
          <cx:pt idx="673">3861.5</cx:pt>
          <cx:pt idx="674">2885.5</cx:pt>
          <cx:pt idx="675">2243.4169999999999</cx:pt>
          <cx:pt idx="676">2926.99999999999</cx:pt>
          <cx:pt idx="677">2535.5</cx:pt>
          <cx:pt idx="678">2205.5</cx:pt>
          <cx:pt idx="679">2736</cx:pt>
          <cx:pt idx="680">2983.5</cx:pt>
          <cx:pt idx="681">0</cx:pt>
          <cx:pt idx="682">0</cx:pt>
          <cx:pt idx="683">3702</cx:pt>
          <cx:pt idx="684">2511</cx:pt>
          <cx:pt idx="685">1892</cx:pt>
          <cx:pt idx="686">3892.99999999999</cx:pt>
          <cx:pt idx="687">2394.99999999999</cx:pt>
          <cx:pt idx="688">2631.5</cx:pt>
          <cx:pt idx="689">0</cx:pt>
          <cx:pt idx="690">0</cx:pt>
          <cx:pt idx="691">3131</cx:pt>
          <cx:pt idx="692">3778.49999999999</cx:pt>
          <cx:pt idx="693">2523</cx:pt>
          <cx:pt idx="694">0</cx:pt>
          <cx:pt idx="695">0</cx:pt>
          <cx:pt idx="696">2324.49999999999</cx:pt>
          <cx:pt idx="697">2340.99999999999</cx:pt>
          <cx:pt idx="698">2658.49999999999</cx:pt>
          <cx:pt idx="699">2434.5</cx:pt>
          <cx:pt idx="700">0</cx:pt>
          <cx:pt idx="701">2713.49999999999</cx:pt>
          <cx:pt idx="702">1797.5</cx:pt>
          <cx:pt idx="703">2328.5</cx:pt>
          <cx:pt idx="704">3779</cx:pt>
          <cx:pt idx="705">2240</cx:pt>
          <cx:pt idx="706">2821.5</cx:pt>
          <cx:pt idx="707">2839.99999999999</cx:pt>
          <cx:pt idx="708">3376</cx:pt>
          <cx:pt idx="709">0</cx:pt>
          <cx:pt idx="710">3700</cx:pt>
          <cx:pt idx="711">8143.5</cx:pt>
          <cx:pt idx="712">0</cx:pt>
          <cx:pt idx="713">0</cx:pt>
          <cx:pt idx="714">2670.5</cx:pt>
          <cx:pt idx="715">3662.49999999999</cx:pt>
          <cx:pt idx="716">0</cx:pt>
          <cx:pt idx="717">3731</cx:pt>
          <cx:pt idx="718">0</cx:pt>
          <cx:pt idx="719">2989</cx:pt>
          <cx:pt idx="720">0</cx:pt>
          <cx:pt idx="721">1583</cx:pt>
          <cx:pt idx="722">2043.99999999999</cx:pt>
          <cx:pt idx="723">2671.5</cx:pt>
          <cx:pt idx="724">3805.5</cx:pt>
          <cx:pt idx="725">5372.5</cx:pt>
          <cx:pt idx="726">3287.5</cx:pt>
          <cx:pt idx="727">6471.49999999999</cx:pt>
          <cx:pt idx="728">3708</cx:pt>
          <cx:pt idx="729">2293</cx:pt>
          <cx:pt idx="730">10707</cx:pt>
          <cx:pt idx="731">2627</cx:pt>
          <cx:pt idx="732">3066.49999999999</cx:pt>
          <cx:pt idx="733">0</cx:pt>
          <cx:pt idx="734">2615</cx:pt>
          <cx:pt idx="735">5339.5</cx:pt>
          <cx:pt idx="736">4085.5</cx:pt>
          <cx:pt idx="737">3938.49999999999</cx:pt>
          <cx:pt idx="738">3832</cx:pt>
          <cx:pt idx="739">2444</cx:pt>
          <cx:pt idx="740">0</cx:pt>
          <cx:pt idx="741">5141.5</cx:pt>
          <cx:pt idx="742">2368</cx:pt>
          <cx:pt idx="743">3952</cx:pt>
          <cx:pt idx="744">3872.49999999999</cx:pt>
          <cx:pt idx="745">3516</cx:pt>
          <cx:pt idx="746">3219.5</cx:pt>
          <cx:pt idx="747">2993</cx:pt>
          <cx:pt idx="748">4124.5</cx:pt>
          <cx:pt idx="749">3633.5</cx:pt>
          <cx:pt idx="750">7219.99999999999</cx:pt>
          <cx:pt idx="751">6715</cx:pt>
          <cx:pt idx="752">1380.99999999999</cx:pt>
          <cx:pt idx="753">2720</cx:pt>
          <cx:pt idx="754">3951.99999999999</cx:pt>
          <cx:pt idx="755">4131.99999999999</cx:pt>
          <cx:pt idx="756">2439.49999999999</cx:pt>
          <cx:pt idx="757">0</cx:pt>
          <cx:pt idx="758">0</cx:pt>
          <cx:pt idx="759">5493</cx:pt>
          <cx:pt idx="760">3321.5</cx:pt>
          <cx:pt idx="761">3512.49999999999</cx:pt>
          <cx:pt idx="762">0</cx:pt>
          <cx:pt idx="763">4535.5</cx:pt>
          <cx:pt idx="764">0</cx:pt>
          <cx:pt idx="765">4090</cx:pt>
          <cx:pt idx="766">2230.5</cx:pt>
          <cx:pt idx="767">0</cx:pt>
          <cx:pt idx="768">3086</cx:pt>
          <cx:pt idx="769">0</cx:pt>
          <cx:pt idx="770">2897.5</cx:pt>
          <cx:pt idx="771">3934.99999999999</cx:pt>
          <cx:pt idx="772">2136.5</cx:pt>
          <cx:pt idx="773">0</cx:pt>
          <cx:pt idx="774">3900.5</cx:pt>
          <cx:pt idx="775">2803.5</cx:pt>
          <cx:pt idx="776">1643</cx:pt>
          <cx:pt idx="777">0</cx:pt>
          <cx:pt idx="778">3380.99999999999</cx:pt>
          <cx:pt idx="779">0</cx:pt>
          <cx:pt idx="780">2534.5</cx:pt>
          <cx:pt idx="781">2720.5</cx:pt>
          <cx:pt idx="782">0</cx:pt>
          <cx:pt idx="783">2436.99999999999</cx:pt>
          <cx:pt idx="784">0</cx:pt>
          <cx:pt idx="785">4433</cx:pt>
          <cx:pt idx="786">0</cx:pt>
          <cx:pt idx="787">1961</cx:pt>
          <cx:pt idx="788">5833.49999999999</cx:pt>
          <cx:pt idx="789">0</cx:pt>
          <cx:pt idx="790">26962</cx:pt>
          <cx:pt idx="791">0</cx:pt>
          <cx:pt idx="792">0</cx:pt>
          <cx:pt idx="793">0</cx:pt>
          <cx:pt idx="794">0</cx:pt>
          <cx:pt idx="795">5083.49999999999</cx:pt>
          <cx:pt idx="796">0</cx:pt>
          <cx:pt idx="797">3987.5</cx:pt>
          <cx:pt idx="798">3243.5</cx:pt>
          <cx:pt idx="799">2813.5</cx:pt>
          <cx:pt idx="800">2442</cx:pt>
          <cx:pt idx="801">3452</cx:pt>
          <cx:pt idx="802">5165.5</cx:pt>
          <cx:pt idx="803">0</cx:pt>
          <cx:pt idx="804">4211.49999999999</cx:pt>
          <cx:pt idx="805">3098</cx:pt>
          <cx:pt idx="806">3072.99999999999</cx:pt>
          <cx:pt idx="807">2942.49999999999</cx:pt>
          <cx:pt idx="808">0</cx:pt>
          <cx:pt idx="809">2023.99999999999</cx:pt>
          <cx:pt idx="810">0</cx:pt>
          <cx:pt idx="811">0</cx:pt>
          <cx:pt idx="812">4900</cx:pt>
          <cx:pt idx="813">0</cx:pt>
          <cx:pt idx="814">5130.5</cx:pt>
          <cx:pt idx="815">3449.5</cx:pt>
          <cx:pt idx="816">2361.49999999999</cx:pt>
          <cx:pt idx="817">2986.49999999999</cx:pt>
          <cx:pt idx="818">3956</cx:pt>
          <cx:pt idx="819">0</cx:pt>
          <cx:pt idx="820">3663.5</cx:pt>
          <cx:pt idx="821">2143.5</cx:pt>
          <cx:pt idx="822">0</cx:pt>
          <cx:pt idx="823">0</cx:pt>
          <cx:pt idx="824">0</cx:pt>
          <cx:pt idx="825">0</cx:pt>
          <cx:pt idx="826">0</cx:pt>
          <cx:pt idx="827">2128.99999999999</cx:pt>
          <cx:pt idx="828">0</cx:pt>
          <cx:pt idx="829">4533</cx:pt>
          <cx:pt idx="830">2909.99999999999</cx:pt>
          <cx:pt idx="831">2865.99999999999</cx:pt>
          <cx:pt idx="832">0</cx:pt>
          <cx:pt idx="833">0</cx:pt>
          <cx:pt idx="834">1339.49999999999</cx:pt>
          <cx:pt idx="835">0</cx:pt>
          <cx:pt idx="836">0</cx:pt>
          <cx:pt idx="837">3159</cx:pt>
          <cx:pt idx="838">0</cx:pt>
          <cx:pt idx="839">2377.5</cx:pt>
          <cx:pt idx="840">2442.49999999999</cx:pt>
          <cx:pt idx="841">2996</cx:pt>
          <cx:pt idx="842">0</cx:pt>
          <cx:pt idx="843">3871</cx:pt>
          <cx:pt idx="844">5130.99999999999</cx:pt>
          <cx:pt idx="845">1656</cx:pt>
          <cx:pt idx="846">0</cx:pt>
          <cx:pt idx="847">2536</cx:pt>
          <cx:pt idx="848">2553.49999999999</cx:pt>
          <cx:pt idx="849">0</cx:pt>
          <cx:pt idx="850">2958.49999999999</cx:pt>
          <cx:pt idx="851">0</cx:pt>
          <cx:pt idx="852">2854</cx:pt>
          <cx:pt idx="853">0</cx:pt>
          <cx:pt idx="854">999.49999999999898</cx:pt>
          <cx:pt idx="855">2688</cx:pt>
          <cx:pt idx="856">3441.5</cx:pt>
          <cx:pt idx="857">3085.5</cx:pt>
          <cx:pt idx="858">2560.5</cx:pt>
          <cx:pt idx="859">0</cx:pt>
          <cx:pt idx="860">3748.5</cx:pt>
          <cx:pt idx="861">2973.49999999999</cx:pt>
          <cx:pt idx="862">3197.99999999999</cx:pt>
          <cx:pt idx="863">2756</cx:pt>
          <cx:pt idx="864">1499.99999999999</cx:pt>
          <cx:pt idx="865">0</cx:pt>
          <cx:pt idx="866">2111</cx:pt>
          <cx:pt idx="867">1592</cx:pt>
          <cx:pt idx="868">2003</cx:pt>
          <cx:pt idx="869">0</cx:pt>
          <cx:pt idx="870">2703</cx:pt>
          <cx:pt idx="871">0</cx:pt>
          <cx:pt idx="872">2503</cx:pt>
          <cx:pt idx="873">3964.5</cx:pt>
          <cx:pt idx="874">4283.99999999999</cx:pt>
          <cx:pt idx="875">4106.99999999999</cx:pt>
          <cx:pt idx="876">0</cx:pt>
          <cx:pt idx="877">5103.5</cx:pt>
          <cx:pt idx="878">0</cx:pt>
          <cx:pt idx="879">2600.49999999999</cx:pt>
          <cx:pt idx="880">4510.5</cx:pt>
          <cx:pt idx="881">3678.49999999999</cx:pt>
          <cx:pt idx="882">2132.5</cx:pt>
          <cx:pt idx="883">2418</cx:pt>
          <cx:pt idx="884">3000.5</cx:pt>
          <cx:pt idx="885">3971.49999999999</cx:pt>
          <cx:pt idx="886">2315</cx:pt>
          <cx:pt idx="887">2041</cx:pt>
          <cx:pt idx="888">3190.5</cx:pt>
          <cx:pt idx="889">0</cx:pt>
          <cx:pt idx="890">2091.5</cx:pt>
          <cx:pt idx="891">2148.5</cx:pt>
          <cx:pt idx="892">1684.5</cx:pt>
          <cx:pt idx="893">2239</cx:pt>
          <cx:pt idx="894">0</cx:pt>
          <cx:pt idx="895">5718.5</cx:pt>
          <cx:pt idx="896">2300.99999999999</cx:pt>
          <cx:pt idx="897">0</cx:pt>
          <cx:pt idx="898">2863</cx:pt>
          <cx:pt idx="899">4141</cx:pt>
          <cx:pt idx="900">4640</cx:pt>
          <cx:pt idx="901">0</cx:pt>
          <cx:pt idx="902">3362.99999999999</cx:pt>
          <cx:pt idx="903">2192</cx:pt>
          <cx:pt idx="904">2816.99999999999</cx:pt>
          <cx:pt idx="905">3107.5</cx:pt>
          <cx:pt idx="906">3554.49999999999</cx:pt>
          <cx:pt idx="907">0</cx:pt>
          <cx:pt idx="908">2276.5</cx:pt>
          <cx:pt idx="909">2270.5</cx:pt>
          <cx:pt idx="910">0</cx:pt>
          <cx:pt idx="911">2855.49999999999</cx:pt>
          <cx:pt idx="912">2297.5</cx:pt>
          <cx:pt idx="913">0</cx:pt>
          <cx:pt idx="914">2177.49999999999</cx:pt>
          <cx:pt idx="915">0</cx:pt>
          <cx:pt idx="916">3034.5</cx:pt>
          <cx:pt idx="917">0</cx:pt>
          <cx:pt idx="918">2843.5</cx:pt>
          <cx:pt idx="919">1915.99999999999</cx:pt>
          <cx:pt idx="920">1584</cx:pt>
          <cx:pt idx="921">2588.5</cx:pt>
          <cx:pt idx="922">0</cx:pt>
          <cx:pt idx="923">3264</cx:pt>
          <cx:pt idx="924">4873.5</cx:pt>
          <cx:pt idx="925">0</cx:pt>
          <cx:pt idx="926">0</cx:pt>
          <cx:pt idx="927">4484.99999999999</cx:pt>
          <cx:pt idx="928">3092.49999999999</cx:pt>
          <cx:pt idx="929">0</cx:pt>
          <cx:pt idx="930">2380.5</cx:pt>
          <cx:pt idx="931">1826</cx:pt>
          <cx:pt idx="932">0</cx:pt>
          <cx:pt idx="933">2271</cx:pt>
          <cx:pt idx="934">2702</cx:pt>
          <cx:pt idx="935">0</cx:pt>
          <cx:pt idx="936">2407</cx:pt>
          <cx:pt idx="937">2938</cx:pt>
          <cx:pt idx="938">0</cx:pt>
          <cx:pt idx="939">0</cx:pt>
          <cx:pt idx="940">4357.5</cx:pt>
          <cx:pt idx="941">0</cx:pt>
          <cx:pt idx="942">0</cx:pt>
          <cx:pt idx="943">2581</cx:pt>
          <cx:pt idx="944">0</cx:pt>
          <cx:pt idx="945">2453.99999999999</cx:pt>
          <cx:pt idx="946">3003.5</cx:pt>
          <cx:pt idx="947">2181.5</cx:pt>
          <cx:pt idx="948">2797</cx:pt>
          <cx:pt idx="949">2606</cx:pt>
          <cx:pt idx="950">1625.49999999999</cx:pt>
          <cx:pt idx="951">2481.5</cx:pt>
          <cx:pt idx="952">0</cx:pt>
          <cx:pt idx="953">1576.5</cx:pt>
          <cx:pt idx="954">3656.5</cx:pt>
          <cx:pt idx="955">0</cx:pt>
          <cx:pt idx="956">0</cx:pt>
          <cx:pt idx="957">0</cx:pt>
          <cx:pt idx="958">2641.5</cx:pt>
          <cx:pt idx="959">0</cx:pt>
          <cx:pt idx="960">3877</cx:pt>
          <cx:pt idx="961">3785.5</cx:pt>
          <cx:pt idx="962">0</cx:pt>
          <cx:pt idx="963">0</cx:pt>
          <cx:pt idx="964">4253.5</cx:pt>
          <cx:pt idx="965">0</cx:pt>
          <cx:pt idx="966">4426</cx:pt>
          <cx:pt idx="967">2846.49999999999</cx:pt>
          <cx:pt idx="968">0</cx:pt>
          <cx:pt idx="969">7589.5</cx:pt>
          <cx:pt idx="970">2198.99999999999</cx:pt>
          <cx:pt idx="971">0</cx:pt>
          <cx:pt idx="972">2238</cx:pt>
          <cx:pt idx="973">0</cx:pt>
          <cx:pt idx="974">3102.5</cx:pt>
          <cx:pt idx="975">3023.99999999999</cx:pt>
          <cx:pt idx="976">2023.49999999999</cx:pt>
          <cx:pt idx="977">1800.99999999999</cx:pt>
          <cx:pt idx="978">4099.5</cx:pt>
          <cx:pt idx="979">2503.99999999999</cx:pt>
          <cx:pt idx="980">2542</cx:pt>
          <cx:pt idx="981">2058.49999999999</cx:pt>
          <cx:pt idx="982">0</cx:pt>
          <cx:pt idx="983">6050.5</cx:pt>
          <cx:pt idx="984">5276.5</cx:pt>
          <cx:pt idx="985">4136.49999999999</cx:pt>
          <cx:pt idx="986">3387.49999999999</cx:pt>
          <cx:pt idx="987">0</cx:pt>
          <cx:pt idx="988">0</cx:pt>
          <cx:pt idx="989">7206.5</cx:pt>
          <cx:pt idx="990">0</cx:pt>
          <cx:pt idx="991">9687.5</cx:pt>
          <cx:pt idx="992">5195</cx:pt>
          <cx:pt idx="993">0</cx:pt>
          <cx:pt idx="994">4371</cx:pt>
          <cx:pt idx="995">4674.49999999999</cx:pt>
          <cx:pt idx="996">0</cx:pt>
          <cx:pt idx="997">4422.49999999999</cx:pt>
          <cx:pt idx="998">0</cx:pt>
          <cx:pt idx="999">7564</cx:pt>
          <cx:pt idx="1000">3151</cx:pt>
          <cx:pt idx="1001">2163.5</cx:pt>
          <cx:pt idx="1002">0</cx:pt>
          <cx:pt idx="1003">0</cx:pt>
          <cx:pt idx="1004">0</cx:pt>
          <cx:pt idx="1005">5295</cx:pt>
          <cx:pt idx="1006">0</cx:pt>
          <cx:pt idx="1007">0</cx:pt>
          <cx:pt idx="1008">3639.5</cx:pt>
          <cx:pt idx="1009">2241</cx:pt>
          <cx:pt idx="1010">0</cx:pt>
          <cx:pt idx="1011">3130.5</cx:pt>
          <cx:pt idx="1012">0</cx:pt>
          <cx:pt idx="1013">20.084507042254501</cx:pt>
          <cx:pt idx="1014">2677.99999999999</cx:pt>
          <cx:pt idx="1015">7807.49999999999</cx:pt>
          <cx:pt idx="1016">0</cx:pt>
          <cx:pt idx="1017">3384.5</cx:pt>
          <cx:pt idx="1018">4236</cx:pt>
          <cx:pt idx="1019">0</cx:pt>
          <cx:pt idx="1020">0</cx:pt>
          <cx:pt idx="1021">0</cx:pt>
          <cx:pt idx="1022">3216.5</cx:pt>
          <cx:pt idx="1023">3231</cx:pt>
          <cx:pt idx="1024">0</cx:pt>
          <cx:pt idx="1025">0</cx:pt>
          <cx:pt idx="1026">5847.5</cx:pt>
          <cx:pt idx="1027">4050.5</cx:pt>
          <cx:pt idx="1028">3425</cx:pt>
          <cx:pt idx="1029">0</cx:pt>
          <cx:pt idx="1030">0</cx:pt>
          <cx:pt idx="1031">5945</cx:pt>
          <cx:pt idx="1032">4480.49999999999</cx:pt>
          <cx:pt idx="1033">5455.99999999999</cx:pt>
          <cx:pt idx="1034">0</cx:pt>
          <cx:pt idx="1035">0</cx:pt>
          <cx:pt idx="1036">3053.49999999999</cx:pt>
          <cx:pt idx="1037">0</cx:pt>
          <cx:pt idx="1038">6235.5</cx:pt>
          <cx:pt idx="1039">5404.5</cx:pt>
          <cx:pt idx="1040">0</cx:pt>
          <cx:pt idx="1041">3167</cx:pt>
          <cx:pt idx="1042">3185.49999999999</cx:pt>
          <cx:pt idx="1043">0</cx:pt>
          <cx:pt idx="1044">3660</cx:pt>
          <cx:pt idx="1045">2686</cx:pt>
          <cx:pt idx="1046">2861</cx:pt>
          <cx:pt idx="1047">0</cx:pt>
          <cx:pt idx="1048">4445</cx:pt>
          <cx:pt idx="1049">2606</cx:pt>
          <cx:pt idx="1050">3084</cx:pt>
          <cx:pt idx="1051">2801.99999999999</cx:pt>
          <cx:pt idx="1052">0</cx:pt>
          <cx:pt idx="1053">2582</cx:pt>
          <cx:pt idx="1054">3068</cx:pt>
          <cx:pt idx="1055">3576.99999999999</cx:pt>
          <cx:pt idx="1056">0</cx:pt>
          <cx:pt idx="1057">2664.6144999999901</cx:pt>
          <cx:pt idx="1058">3479</cx:pt>
          <cx:pt idx="1059">0</cx:pt>
          <cx:pt idx="1060">0</cx:pt>
          <cx:pt idx="1061">2013.99999999999</cx:pt>
          <cx:pt idx="1062">0</cx:pt>
          <cx:pt idx="1063">0</cx:pt>
          <cx:pt idx="1064">3838</cx:pt>
          <cx:pt idx="1065">0</cx:pt>
          <cx:pt idx="1066">0</cx:pt>
          <cx:pt idx="1067">3698.5</cx:pt>
          <cx:pt idx="1068">0</cx:pt>
          <cx:pt idx="1069">2617.99999999999</cx:pt>
          <cx:pt idx="1070">0</cx:pt>
          <cx:pt idx="1071">0</cx:pt>
          <cx:pt idx="1072">7869.49999999999</cx:pt>
          <cx:pt idx="1073">3783.99999999999</cx:pt>
          <cx:pt idx="1074">4448</cx:pt>
          <cx:pt idx="1075">0</cx:pt>
          <cx:pt idx="1076">0</cx:pt>
          <cx:pt idx="1077">0</cx:pt>
          <cx:pt idx="1078">0</cx:pt>
          <cx:pt idx="1079">5005.49999999999</cx:pt>
          <cx:pt idx="1080">0</cx:pt>
          <cx:pt idx="1081">0</cx:pt>
          <cx:pt idx="1082">3167</cx:pt>
          <cx:pt idx="1083">2537</cx:pt>
          <cx:pt idx="1084">0</cx:pt>
          <cx:pt idx="1085">2872.99999999999</cx:pt>
          <cx:pt idx="1086">3265.5</cx:pt>
          <cx:pt idx="1087">3012</cx:pt>
          <cx:pt idx="1088">1351.5</cx:pt>
          <cx:pt idx="1089">2681</cx:pt>
          <cx:pt idx="1090">0</cx:pt>
          <cx:pt idx="1091">3092.99999999999</cx:pt>
          <cx:pt idx="1092">3270.5</cx:pt>
          <cx:pt idx="1093">3030</cx:pt>
          <cx:pt idx="1094">2637</cx:pt>
          <cx:pt idx="1095">0</cx:pt>
          <cx:pt idx="1096">4278.5</cx:pt>
          <cx:pt idx="1097">6509.99999999999</cx:pt>
          <cx:pt idx="1098">5246.99999999999</cx:pt>
          <cx:pt idx="1099">2127.5</cx:pt>
          <cx:pt idx="1100">3624.49999999999</cx:pt>
          <cx:pt idx="1101">0</cx:pt>
          <cx:pt idx="1102">0</cx:pt>
          <cx:pt idx="1103">3195.99999999999</cx:pt>
          <cx:pt idx="1104">0</cx:pt>
          <cx:pt idx="1105">0</cx:pt>
          <cx:pt idx="1106">1602</cx:pt>
          <cx:pt idx="1107">0</cx:pt>
          <cx:pt idx="1108">4955.99999999999</cx:pt>
          <cx:pt idx="1109">4303.99999999999</cx:pt>
          <cx:pt idx="1110">0</cx:pt>
          <cx:pt idx="1111">0</cx:pt>
          <cx:pt idx="1112">1686.99999999999</cx:pt>
          <cx:pt idx="1113">1369</cx:pt>
          <cx:pt idx="1114">3996</cx:pt>
          <cx:pt idx="1115">0</cx:pt>
          <cx:pt idx="1116">0</cx:pt>
          <cx:pt idx="1117">2617</cx:pt>
          <cx:pt idx="1118">0</cx:pt>
          <cx:pt idx="1119">0</cx:pt>
          <cx:pt idx="1120">0</cx:pt>
          <cx:pt idx="1121">0</cx:pt>
          <cx:pt idx="1122">5966.5</cx:pt>
          <cx:pt idx="1123">3016.99999999999</cx:pt>
          <cx:pt idx="1124">0</cx:pt>
          <cx:pt idx="1125">3323</cx:pt>
          <cx:pt idx="1126">0</cx:pt>
          <cx:pt idx="1127">0</cx:pt>
          <cx:pt idx="1128">3129</cx:pt>
          <cx:pt idx="1129">0</cx:pt>
          <cx:pt idx="1130">2356.99999999999</cx:pt>
          <cx:pt idx="1131">0</cx:pt>
          <cx:pt idx="1132">0</cx:pt>
          <cx:pt idx="1133">2287.49999999999</cx:pt>
          <cx:pt idx="1134">0</cx:pt>
          <cx:pt idx="1135">4357.5</cx:pt>
          <cx:pt idx="1136">0</cx:pt>
          <cx:pt idx="1137">4047.49999999999</cx:pt>
          <cx:pt idx="1138">2355.5</cx:pt>
          <cx:pt idx="1139">0</cx:pt>
          <cx:pt idx="1140">3090</cx:pt>
          <cx:pt idx="1141">0</cx:pt>
          <cx:pt idx="1142">2270</cx:pt>
          <cx:pt idx="1143">0</cx:pt>
          <cx:pt idx="1144">2402.5</cx:pt>
          <cx:pt idx="1145">2637.49999999999</cx:pt>
          <cx:pt idx="1146">2365.99999999999</cx:pt>
          <cx:pt idx="1147">2497.99999999999</cx:pt>
          <cx:pt idx="1148">1746</cx:pt>
          <cx:pt idx="1149">1815.49999999999</cx:pt>
          <cx:pt idx="1150">0</cx:pt>
          <cx:pt idx="1151">2764</cx:pt>
          <cx:pt idx="1152">3797.49999999999</cx:pt>
          <cx:pt idx="1153">3197.49999999999</cx:pt>
          <cx:pt idx="1154">0</cx:pt>
          <cx:pt idx="1155">4174.5</cx:pt>
          <cx:pt idx="1156">0</cx:pt>
          <cx:pt idx="1157">4940</cx:pt>
          <cx:pt idx="1158">3508</cx:pt>
          <cx:pt idx="1159">2803.49999999999</cx:pt>
          <cx:pt idx="1160">3307.5</cx:pt>
          <cx:pt idx="1161">2558.99999999999</cx:pt>
          <cx:pt idx="1162">0</cx:pt>
          <cx:pt idx="1163">3465</cx:pt>
          <cx:pt idx="1164">2104.5</cx:pt>
          <cx:pt idx="1165">0</cx:pt>
          <cx:pt idx="1166">3554</cx:pt>
          <cx:pt idx="1167">0</cx:pt>
          <cx:pt idx="1168">0</cx:pt>
          <cx:pt idx="1169">4585.5</cx:pt>
          <cx:pt idx="1170">2313.5</cx:pt>
          <cx:pt idx="1171">2868.5</cx:pt>
          <cx:pt idx="1172">0</cx:pt>
          <cx:pt idx="1173">0</cx:pt>
          <cx:pt idx="1174">0</cx:pt>
          <cx:pt idx="1175">3454</cx:pt>
          <cx:pt idx="1176">2442.5</cx:pt>
          <cx:pt idx="1177">2873.5</cx:pt>
          <cx:pt idx="1178">2595.5</cx:pt>
          <cx:pt idx="1179">2736.5</cx:pt>
          <cx:pt idx="1180">2021.49999999999</cx:pt>
          <cx:pt idx="1181">2158.49999999999</cx:pt>
          <cx:pt idx="1182">0</cx:pt>
          <cx:pt idx="1183">0</cx:pt>
          <cx:pt idx="1184">1980.5</cx:pt>
          <cx:pt idx="1185">1541.5</cx:pt>
          <cx:pt idx="1186">1952.49999999999</cx:pt>
          <cx:pt idx="1187">0</cx:pt>
          <cx:pt idx="1188">2811</cx:pt>
          <cx:pt idx="1189">0</cx:pt>
          <cx:pt idx="1190">2431.5</cx:pt>
          <cx:pt idx="1191">2750</cx:pt>
          <cx:pt idx="1192">2156.5</cx:pt>
          <cx:pt idx="1193">0</cx:pt>
          <cx:pt idx="1194">0</cx:pt>
          <cx:pt idx="1195">0</cx:pt>
          <cx:pt idx="1196">1379.5</cx:pt>
          <cx:pt idx="1197">1851</cx:pt>
          <cx:pt idx="1198">0</cx:pt>
          <cx:pt idx="1199">0</cx:pt>
          <cx:pt idx="1200">1611</cx:pt>
          <cx:pt idx="1201">0</cx:pt>
          <cx:pt idx="1202">0</cx:pt>
          <cx:pt idx="1203">0</cx:pt>
          <cx:pt idx="1204">2688.5</cx:pt>
          <cx:pt idx="1205">3019.5</cx:pt>
          <cx:pt idx="1206">2427.5</cx:pt>
          <cx:pt idx="1207">3136.99999999999</cx:pt>
          <cx:pt idx="1208">2146</cx:pt>
          <cx:pt idx="1209">2087.49999999999</cx:pt>
          <cx:pt idx="1210">0</cx:pt>
          <cx:pt idx="1211">0</cx:pt>
          <cx:pt idx="1212">3539</cx:pt>
          <cx:pt idx="1213">0</cx:pt>
          <cx:pt idx="1214">0</cx:pt>
          <cx:pt idx="1215">0</cx:pt>
          <cx:pt idx="1216">2337.99999999999</cx:pt>
          <cx:pt idx="1217">2054</cx:pt>
          <cx:pt idx="1218">0</cx:pt>
          <cx:pt idx="1219">2204.5</cx:pt>
          <cx:pt idx="1220">0</cx:pt>
          <cx:pt idx="1221">0</cx:pt>
          <cx:pt idx="1222">0</cx:pt>
          <cx:pt idx="1223">0</cx:pt>
          <cx:pt idx="1224">5800</cx:pt>
          <cx:pt idx="1225">1584.5</cx:pt>
          <cx:pt idx="1226">0</cx:pt>
          <cx:pt idx="1227">1565.5</cx:pt>
          <cx:pt idx="1228">0</cx:pt>
          <cx:pt idx="1229">2238</cx:pt>
          <cx:pt idx="1230">1390.49999999999</cx:pt>
          <cx:pt idx="1231">0</cx:pt>
          <cx:pt idx="1232">2569.99999999999</cx:pt>
          <cx:pt idx="1233">3080</cx:pt>
          <cx:pt idx="1234">1916.5</cx:pt>
          <cx:pt idx="1235">0</cx:pt>
          <cx:pt idx="1236">0</cx:pt>
          <cx:pt idx="1237">2582</cx:pt>
          <cx:pt idx="1238">0</cx:pt>
          <cx:pt idx="1239">2192.49999999999</cx:pt>
          <cx:pt idx="1240">0</cx:pt>
          <cx:pt idx="1241">0</cx:pt>
          <cx:pt idx="1242">5605.5</cx:pt>
          <cx:pt idx="1243">1469.99999999999</cx:pt>
          <cx:pt idx="1244">0</cx:pt>
          <cx:pt idx="1245">3869.99999999999</cx:pt>
          <cx:pt idx="1246">0</cx:pt>
          <cx:pt idx="1247">2663.5</cx:pt>
          <cx:pt idx="1248">2504.49999999999</cx:pt>
          <cx:pt idx="1249">1943.99999999999</cx:pt>
          <cx:pt idx="1250">0</cx:pt>
          <cx:pt idx="1251">2241</cx:pt>
          <cx:pt idx="1252">2648.5</cx:pt>
          <cx:pt idx="1253">2219.49999999999</cx:pt>
          <cx:pt idx="1254">0</cx:pt>
          <cx:pt idx="1255">0</cx:pt>
          <cx:pt idx="1256">0</cx:pt>
          <cx:pt idx="1257">3497.49999999999</cx:pt>
          <cx:pt idx="1258">2459.5</cx:pt>
          <cx:pt idx="1259">0</cx:pt>
          <cx:pt idx="1260">0</cx:pt>
          <cx:pt idx="1261">1479</cx:pt>
          <cx:pt idx="1262">0</cx:pt>
          <cx:pt idx="1263">4298.99999999999</cx:pt>
          <cx:pt idx="1264">3549.5</cx:pt>
          <cx:pt idx="1265">0</cx:pt>
          <cx:pt idx="1266">0</cx:pt>
          <cx:pt idx="1267">1380.5</cx:pt>
          <cx:pt idx="1268">1550.5</cx:pt>
          <cx:pt idx="1269">1996</cx:pt>
          <cx:pt idx="1270">0</cx:pt>
          <cx:pt idx="1271">0</cx:pt>
          <cx:pt idx="1272">2328.49999999999</cx:pt>
          <cx:pt idx="1273">1389.5</cx:pt>
          <cx:pt idx="1274">1729.99999999999</cx:pt>
          <cx:pt idx="1275">0</cx:pt>
          <cx:pt idx="1276">0</cx:pt>
          <cx:pt idx="1277">3884.5</cx:pt>
          <cx:pt idx="1278">1455.5</cx:pt>
          <cx:pt idx="1279">0</cx:pt>
          <cx:pt idx="1280">1868.99999999999</cx:pt>
          <cx:pt idx="1281">0</cx:pt>
          <cx:pt idx="1282">2145.5</cx:pt>
          <cx:pt idx="1283">1713.49999999999</cx:pt>
          <cx:pt idx="1284">0</cx:pt>
          <cx:pt idx="1285">1575.49999999999</cx:pt>
          <cx:pt idx="1286">1405.5</cx:pt>
          <cx:pt idx="1287">0</cx:pt>
          <cx:pt idx="1288">0</cx:pt>
          <cx:pt idx="1289">2029</cx:pt>
          <cx:pt idx="1290">0</cx:pt>
          <cx:pt idx="1291">1693.49999999999</cx:pt>
          <cx:pt idx="1292">0</cx:pt>
          <cx:pt idx="1293">0</cx:pt>
          <cx:pt idx="1294">2148.5</cx:pt>
          <cx:pt idx="1295">1683.49999999999</cx:pt>
          <cx:pt idx="1296">2164.5</cx:pt>
          <cx:pt idx="1297">0</cx:pt>
          <cx:pt idx="1298">3691</cx:pt>
          <cx:pt idx="1299">3079.5</cx:pt>
          <cx:pt idx="1300">0</cx:pt>
          <cx:pt idx="1301">5244</cx:pt>
          <cx:pt idx="1302">0</cx:pt>
          <cx:pt idx="1303">0</cx:pt>
          <cx:pt idx="1304">1904.99999999999</cx:pt>
          <cx:pt idx="1305">0</cx:pt>
          <cx:pt idx="1306">1677.5</cx:pt>
          <cx:pt idx="1307">1279.99999999999</cx:pt>
          <cx:pt idx="1308">2032.49999999999</cx:pt>
          <cx:pt idx="1309">0</cx:pt>
          <cx:pt idx="1310">0</cx:pt>
          <cx:pt idx="1311">1962.5</cx:pt>
          <cx:pt idx="1312">0</cx:pt>
          <cx:pt idx="1313">0</cx:pt>
          <cx:pt idx="1314">2680</cx:pt>
          <cx:pt idx="1315">0</cx:pt>
          <cx:pt idx="1316">0</cx:pt>
          <cx:pt idx="1317">0</cx:pt>
          <cx:pt idx="1318">3773.5</cx:pt>
          <cx:pt idx="1319">3511.5</cx:pt>
          <cx:pt idx="1320">0</cx:pt>
          <cx:pt idx="1321">0</cx:pt>
          <cx:pt idx="1322">3540.5</cx:pt>
          <cx:pt idx="1323">0</cx:pt>
          <cx:pt idx="1324">0</cx:pt>
          <cx:pt idx="1325">3937</cx:pt>
          <cx:pt idx="1326">2207.5</cx:pt>
          <cx:pt idx="1327">2610.5</cx:pt>
          <cx:pt idx="1328">0</cx:pt>
          <cx:pt idx="1329">0</cx:pt>
          <cx:pt idx="1330">0</cx:pt>
          <cx:pt idx="1331">3000</cx:pt>
          <cx:pt idx="1332">0</cx:pt>
          <cx:pt idx="1333">2120.5</cx:pt>
          <cx:pt idx="1334">0</cx:pt>
          <cx:pt idx="1335">0</cx:pt>
          <cx:pt idx="1336">0</cx:pt>
          <cx:pt idx="1337">4566.5</cx:pt>
          <cx:pt idx="1338">0</cx:pt>
          <cx:pt idx="1339">3948</cx:pt>
          <cx:pt idx="1340">0</cx:pt>
          <cx:pt idx="1341">4207</cx:pt>
          <cx:pt idx="1342">0</cx:pt>
          <cx:pt idx="1343">4022.49999999999</cx:pt>
          <cx:pt idx="1344">3445.99999999999</cx:pt>
          <cx:pt idx="1345">2548</cx:pt>
          <cx:pt idx="1346">3442</cx:pt>
          <cx:pt idx="1347">0</cx:pt>
          <cx:pt idx="1348">0</cx:pt>
          <cx:pt idx="1349">5427</cx:pt>
          <cx:pt idx="1350">2419.99999999999</cx:pt>
          <cx:pt idx="1351">0</cx:pt>
          <cx:pt idx="1352">0</cx:pt>
          <cx:pt idx="1353">5024.5</cx:pt>
          <cx:pt idx="1354">0</cx:pt>
          <cx:pt idx="1355">3876</cx:pt>
          <cx:pt idx="1356">0</cx:pt>
          <cx:pt idx="1357">0</cx:pt>
          <cx:pt idx="1358">0</cx:pt>
          <cx:pt idx="1359">4321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4472.5</cx:pt>
          <cx:pt idx="1368">3085.49999999999</cx:pt>
          <cx:pt idx="1369">0</cx:pt>
          <cx:pt idx="1370">0</cx:pt>
          <cx:pt idx="1371">0</cx:pt>
          <cx:pt idx="1372">4912.5</cx:pt>
          <cx:pt idx="1373">0</cx:pt>
          <cx:pt idx="1374">3625.99999999999</cx:pt>
          <cx:pt idx="1375">0</cx:pt>
          <cx:pt idx="1376">0</cx:pt>
          <cx:pt idx="1377">3139.5</cx:pt>
          <cx:pt idx="1378">0</cx:pt>
          <cx:pt idx="1379">3624.5</cx:pt>
          <cx:pt idx="1380">2814</cx:pt>
          <cx:pt idx="1381">0</cx:pt>
          <cx:pt idx="1382">0</cx:pt>
          <cx:pt idx="1383">5095</cx:pt>
          <cx:pt idx="1384">3403.99999999999</cx:pt>
          <cx:pt idx="1385">0</cx:pt>
          <cx:pt idx="1386">0</cx:pt>
          <cx:pt idx="1387">0</cx:pt>
          <cx:pt idx="1388">0</cx:pt>
          <cx:pt idx="1389">0</cx:pt>
          <cx:pt idx="1390">2649.99999999999</cx:pt>
          <cx:pt idx="1391">0</cx:pt>
          <cx:pt idx="1392">2292</cx:pt>
          <cx:pt idx="1393">2166.99999999999</cx:pt>
          <cx:pt idx="1394">0</cx:pt>
          <cx:pt idx="1395">8021.5</cx:pt>
          <cx:pt idx="1396">4110.5</cx:pt>
          <cx:pt idx="1397">0</cx:pt>
          <cx:pt idx="1398">0</cx:pt>
          <cx:pt idx="1399">2584.49999999999</cx:pt>
          <cx:pt idx="1400">0</cx:pt>
          <cx:pt idx="1401">3219</cx:pt>
          <cx:pt idx="1402">0</cx:pt>
          <cx:pt idx="1403">0</cx:pt>
          <cx:pt idx="1404">3452</cx:pt>
          <cx:pt idx="1405">5522.5</cx:pt>
          <cx:pt idx="1406">0</cx:pt>
          <cx:pt idx="1407">3491.5</cx:pt>
          <cx:pt idx="1408">3539</cx:pt>
          <cx:pt idx="1409">0</cx:pt>
          <cx:pt idx="1410">3270</cx:pt>
          <cx:pt idx="1411">3259</cx:pt>
          <cx:pt idx="1412">0</cx:pt>
          <cx:pt idx="1413">4548.99999999999</cx:pt>
          <cx:pt idx="1414">0</cx:pt>
          <cx:pt idx="1415">0</cx:pt>
          <cx:pt idx="1416">0</cx:pt>
          <cx:pt idx="1417">3084.5</cx:pt>
          <cx:pt idx="1418">0</cx:pt>
          <cx:pt idx="1419">0</cx:pt>
          <cx:pt idx="1420">2839.49999999999</cx:pt>
          <cx:pt idx="1421">0</cx:pt>
          <cx:pt idx="1422">4826.5</cx:pt>
          <cx:pt idx="1423">4308.99999999999</cx:pt>
          <cx:pt idx="1424">0</cx:pt>
          <cx:pt idx="1425">0</cx:pt>
          <cx:pt idx="1426">2081.5</cx:pt>
          <cx:pt idx="1427">0</cx:pt>
          <cx:pt idx="1428">4442</cx:pt>
          <cx:pt idx="1429">3329.5</cx:pt>
          <cx:pt idx="1430">2815.99999999999</cx:pt>
          <cx:pt idx="1431">0</cx:pt>
          <cx:pt idx="1432">3847.99999999999</cx:pt>
          <cx:pt idx="1433">4183.99999999999</cx:pt>
          <cx:pt idx="1434">0</cx:pt>
          <cx:pt idx="1435">3076</cx:pt>
          <cx:pt idx="1436">0</cx:pt>
          <cx:pt idx="1437">12946.5</cx:pt>
          <cx:pt idx="1438">6286.5</cx:pt>
          <cx:pt idx="1439">2847.5</cx:pt>
          <cx:pt idx="1440">0</cx:pt>
          <cx:pt idx="1441">2086</cx:pt>
          <cx:pt idx="1442">0</cx:pt>
          <cx:pt idx="1443">3577.5</cx:pt>
          <cx:pt idx="1444">3321.49999999999</cx:pt>
          <cx:pt idx="1445">0</cx:pt>
          <cx:pt idx="1446">0</cx:pt>
          <cx:pt idx="1447">0</cx:pt>
          <cx:pt idx="1448">4566.5</cx:pt>
          <cx:pt idx="1449">3476.5</cx:pt>
          <cx:pt idx="1450">2370</cx:pt>
          <cx:pt idx="1451">0</cx:pt>
          <cx:pt idx="1452">3157.99999999999</cx:pt>
          <cx:pt idx="1453">0</cx:pt>
          <cx:pt idx="1454">2935.49999999999</cx:pt>
          <cx:pt idx="1455">0</cx:pt>
          <cx:pt idx="1456">0</cx:pt>
          <cx:pt idx="1457">0</cx:pt>
          <cx:pt idx="1458">0</cx:pt>
          <cx:pt idx="1459">2325</cx:pt>
          <cx:pt idx="1460">0</cx:pt>
          <cx:pt idx="1461">0</cx:pt>
          <cx:pt idx="1462">0</cx:pt>
          <cx:pt idx="1463">2413</cx:pt>
          <cx:pt idx="1464">6966</cx:pt>
          <cx:pt idx="1465">0</cx:pt>
          <cx:pt idx="1466">0</cx:pt>
          <cx:pt idx="1467">0</cx:pt>
          <cx:pt idx="1468">0</cx:pt>
          <cx:pt idx="1469">2803.49999999999</cx:pt>
          <cx:pt idx="1470">0</cx:pt>
          <cx:pt idx="1471">0</cx:pt>
          <cx:pt idx="1472">0</cx:pt>
          <cx:pt idx="1473">0</cx:pt>
          <cx:pt idx="1474">3890.99999999999</cx:pt>
          <cx:pt idx="1475">0</cx:pt>
          <cx:pt idx="1476">2535</cx:pt>
          <cx:pt idx="1477">0</cx:pt>
          <cx:pt idx="1478">2376.49999999999</cx:pt>
          <cx:pt idx="1479">2122.49999999999</cx:pt>
          <cx:pt idx="1480">1471.5</cx:pt>
          <cx:pt idx="1481">0</cx:pt>
          <cx:pt idx="1482">0</cx:pt>
          <cx:pt idx="1483">0</cx:pt>
          <cx:pt idx="1484">0</cx:pt>
          <cx:pt idx="1485">2725.5</cx:pt>
          <cx:pt idx="1486">0</cx:pt>
          <cx:pt idx="1487">4940.5</cx:pt>
          <cx:pt idx="1488">2968.5</cx:pt>
          <cx:pt idx="1489">0</cx:pt>
          <cx:pt idx="1490">0</cx:pt>
          <cx:pt idx="1491">0</cx:pt>
          <cx:pt idx="1492">6337.5</cx:pt>
          <cx:pt idx="1493">0</cx:pt>
          <cx:pt idx="1494">5708.5</cx:pt>
          <cx:pt idx="1495">3677.5</cx:pt>
          <cx:pt idx="1496">0</cx:pt>
          <cx:pt idx="1497">2833.49999999999</cx:pt>
          <cx:pt idx="1498">0</cx:pt>
          <cx:pt idx="1499">3491.99999999999</cx:pt>
          <cx:pt idx="1500">4020.5</cx:pt>
          <cx:pt idx="1501">0</cx:pt>
          <cx:pt idx="1502">0</cx:pt>
          <cx:pt idx="1503">0</cx:pt>
          <cx:pt idx="1504">3908.49999999999</cx:pt>
          <cx:pt idx="1505">0</cx:pt>
          <cx:pt idx="1506">3408.5</cx:pt>
          <cx:pt idx="1507">4569</cx:pt>
          <cx:pt idx="1508">2754.5</cx:pt>
          <cx:pt idx="1509">0</cx:pt>
          <cx:pt idx="1510">0</cx:pt>
          <cx:pt idx="1511">3122</cx:pt>
          <cx:pt idx="1512">2707.49999999999</cx:pt>
          <cx:pt idx="1513">0</cx:pt>
          <cx:pt idx="1514">1945.5</cx:pt>
          <cx:pt idx="1515">0</cx:pt>
          <cx:pt idx="1516">0</cx:pt>
          <cx:pt idx="1517">2678</cx:pt>
          <cx:pt idx="1518">0</cx:pt>
          <cx:pt idx="1519">0</cx:pt>
          <cx:pt idx="1520">0</cx:pt>
          <cx:pt idx="1521">4367</cx:pt>
          <cx:pt idx="1522">0</cx:pt>
          <cx:pt idx="1523">0</cx:pt>
          <cx:pt idx="1524">0</cx:pt>
          <cx:pt idx="1525">2479.5</cx:pt>
          <cx:pt idx="1526">0</cx:pt>
          <cx:pt idx="1527">0</cx:pt>
          <cx:pt idx="1528">4210</cx:pt>
          <cx:pt idx="1529">0</cx:pt>
          <cx:pt idx="1530">3682.99999999999</cx:pt>
          <cx:pt idx="1531">0</cx:pt>
          <cx:pt idx="1532">5248</cx:pt>
          <cx:pt idx="1533">0</cx:pt>
          <cx:pt idx="1534">0</cx:pt>
          <cx:pt idx="1535">4033</cx:pt>
          <cx:pt idx="1536">0</cx:pt>
          <cx:pt idx="1537">0</cx:pt>
          <cx:pt idx="1538">3176</cx:pt>
          <cx:pt idx="1539">0</cx:pt>
          <cx:pt idx="1540">950.99999999999898</cx:pt>
          <cx:pt idx="1541">4360</cx:pt>
          <cx:pt idx="1542">0</cx:pt>
          <cx:pt idx="1543">2505.5</cx:pt>
          <cx:pt idx="1544">0</cx:pt>
          <cx:pt idx="1545">2364</cx:pt>
          <cx:pt idx="1546">0</cx:pt>
          <cx:pt idx="1547">1526</cx:pt>
          <cx:pt idx="1548">3192</cx:pt>
          <cx:pt idx="1549">3689.49999999999</cx:pt>
          <cx:pt idx="1550">0</cx:pt>
          <cx:pt idx="1551">1646.99999999999</cx:pt>
          <cx:pt idx="1552">0</cx:pt>
          <cx:pt idx="1553">2377.99999999999</cx:pt>
          <cx:pt idx="1554">0</cx:pt>
          <cx:pt idx="1555">0</cx:pt>
          <cx:pt idx="1556">4980.5</cx:pt>
          <cx:pt idx="1557">6329</cx:pt>
          <cx:pt idx="1558">0</cx:pt>
          <cx:pt idx="1559">1749</cx:pt>
          <cx:pt idx="1560">0</cx:pt>
          <cx:pt idx="1561">0</cx:pt>
          <cx:pt idx="1562">2488.99999999999</cx:pt>
          <cx:pt idx="1563">0</cx:pt>
          <cx:pt idx="1564">6324.5</cx:pt>
          <cx:pt idx="1565">0</cx:pt>
          <cx:pt idx="1566">1706</cx:pt>
          <cx:pt idx="1567">0</cx:pt>
          <cx:pt idx="1568">0</cx:pt>
          <cx:pt idx="1569">2995</cx:pt>
          <cx:pt idx="1570">0</cx:pt>
          <cx:pt idx="1571">5975.5</cx:pt>
          <cx:pt idx="1572">6677</cx:pt>
          <cx:pt idx="1573">1984.5</cx:pt>
          <cx:pt idx="1574">2239</cx:pt>
          <cx:pt idx="1575">1480</cx:pt>
          <cx:pt idx="1576">2202</cx:pt>
          <cx:pt idx="1577">2674.49999999999</cx:pt>
          <cx:pt idx="1578">1972.5</cx:pt>
          <cx:pt idx="1579">0</cx:pt>
          <cx:pt idx="1580">0</cx:pt>
          <cx:pt idx="1581">2130</cx:pt>
          <cx:pt idx="1582">0</cx:pt>
          <cx:pt idx="1583">2377.5</cx:pt>
          <cx:pt idx="1584">2235.5</cx:pt>
          <cx:pt idx="1585">0</cx:pt>
          <cx:pt idx="1586">2824.49999999999</cx:pt>
          <cx:pt idx="1587">1388.99999999999</cx:pt>
          <cx:pt idx="1588">1303.49999999999</cx:pt>
          <cx:pt idx="1589">1798.5</cx:pt>
          <cx:pt idx="1590">0</cx:pt>
          <cx:pt idx="1591">0</cx:pt>
          <cx:pt idx="1592">4705</cx:pt>
          <cx:pt idx="1593">0</cx:pt>
          <cx:pt idx="1594">1942.49999999999</cx:pt>
          <cx:pt idx="1595">0</cx:pt>
          <cx:pt idx="1596">0</cx:pt>
          <cx:pt idx="1597">2541</cx:pt>
          <cx:pt idx="1598">2876</cx:pt>
          <cx:pt idx="1599">0</cx:pt>
          <cx:pt idx="1600">1677.99999999999</cx:pt>
          <cx:pt idx="1601">0</cx:pt>
          <cx:pt idx="1602">0</cx:pt>
          <cx:pt idx="1603">7359</cx:pt>
          <cx:pt idx="1604">0</cx:pt>
          <cx:pt idx="1605">7373.5</cx:pt>
          <cx:pt idx="1606">2555.5</cx:pt>
          <cx:pt idx="1607">2084.5</cx:pt>
          <cx:pt idx="1608">0</cx:pt>
          <cx:pt idx="1609">1836.5</cx:pt>
          <cx:pt idx="1610">0</cx:pt>
          <cx:pt idx="1611">2981</cx:pt>
          <cx:pt idx="1612">3523.5</cx:pt>
          <cx:pt idx="1613">1756</cx:pt>
          <cx:pt idx="1614">0</cx:pt>
          <cx:pt idx="1615">1069.49999999999</cx:pt>
          <cx:pt idx="1616">0</cx:pt>
          <cx:pt idx="1617">0</cx:pt>
          <cx:pt idx="1618">7147.49999999999</cx:pt>
          <cx:pt idx="1619">2767</cx:pt>
          <cx:pt idx="1620">0</cx:pt>
          <cx:pt idx="1621">0</cx:pt>
          <cx:pt idx="1622">0</cx:pt>
          <cx:pt idx="1623">2488.5</cx:pt>
          <cx:pt idx="1624">1941</cx:pt>
          <cx:pt idx="1625">1555.49999999999</cx:pt>
          <cx:pt idx="1626">1865.5</cx:pt>
          <cx:pt idx="1627">0</cx:pt>
          <cx:pt idx="1628">2005.5</cx:pt>
          <cx:pt idx="1629">1913</cx:pt>
          <cx:pt idx="1630">1272.5</cx:pt>
          <cx:pt idx="1631">0</cx:pt>
          <cx:pt idx="1632">0</cx:pt>
          <cx:pt idx="1633">3773.5</cx:pt>
          <cx:pt idx="1634">0</cx:pt>
          <cx:pt idx="1635">0</cx:pt>
          <cx:pt idx="1636">2234</cx:pt>
          <cx:pt idx="1637">0</cx:pt>
          <cx:pt idx="1638">0</cx:pt>
          <cx:pt idx="1639">0</cx:pt>
          <cx:pt idx="1640">6767</cx:pt>
          <cx:pt idx="1641">4211</cx:pt>
          <cx:pt idx="1642">2579.5</cx:pt>
          <cx:pt idx="1643">1678</cx:pt>
          <cx:pt idx="1644">0</cx:pt>
          <cx:pt idx="1645">0</cx:pt>
          <cx:pt idx="1646">0</cx:pt>
          <cx:pt idx="1647">0</cx:pt>
          <cx:pt idx="1648">3620.5</cx:pt>
          <cx:pt idx="1649">1185.49999999999</cx:pt>
          <cx:pt idx="1650">0</cx:pt>
          <cx:pt idx="1651">2837.49999999999</cx:pt>
          <cx:pt idx="1652">0</cx:pt>
          <cx:pt idx="1653">1317</cx:pt>
          <cx:pt idx="1654">1530</cx:pt>
          <cx:pt idx="1655">1315.49999999999</cx:pt>
          <cx:pt idx="1656">0</cx:pt>
          <cx:pt idx="1657">1220.49999999999</cx:pt>
          <cx:pt idx="1658">0</cx:pt>
          <cx:pt idx="1659">700.99999999999898</cx:pt>
          <cx:pt idx="1660">0</cx:pt>
          <cx:pt idx="1661">2965.5</cx:pt>
          <cx:pt idx="1662">0</cx:pt>
          <cx:pt idx="1663">0</cx:pt>
          <cx:pt idx="1664">1289</cx:pt>
          <cx:pt idx="1665">1564</cx:pt>
          <cx:pt idx="1666">0</cx:pt>
          <cx:pt idx="1667">2316.5</cx:pt>
          <cx:pt idx="1668">0</cx:pt>
          <cx:pt idx="1669">0</cx:pt>
          <cx:pt idx="1670">3069</cx:pt>
          <cx:pt idx="1671">1991.5</cx:pt>
          <cx:pt idx="1672">0</cx:pt>
          <cx:pt idx="1673">0</cx:pt>
          <cx:pt idx="1674">1811.49999999999</cx:pt>
          <cx:pt idx="1675">1880.5</cx:pt>
          <cx:pt idx="1676">0</cx:pt>
          <cx:pt idx="1677">0</cx:pt>
          <cx:pt idx="1678">2932</cx:pt>
          <cx:pt idx="1679">0</cx:pt>
          <cx:pt idx="1680">0</cx:pt>
          <cx:pt idx="1681">1608.49999999999</cx:pt>
          <cx:pt idx="1682">1701</cx:pt>
          <cx:pt idx="1683">0</cx:pt>
          <cx:pt idx="1684">0</cx:pt>
          <cx:pt idx="1685">0</cx:pt>
          <cx:pt idx="1686">0</cx:pt>
          <cx:pt idx="1687">1985.99999999999</cx:pt>
          <cx:pt idx="1688">2021</cx:pt>
          <cx:pt idx="1689">2443</cx:pt>
          <cx:pt idx="1690">0</cx:pt>
          <cx:pt idx="1691">1596.5</cx:pt>
          <cx:pt idx="1692">0</cx:pt>
          <cx:pt idx="1693">2659.5</cx:pt>
          <cx:pt idx="1694">0</cx:pt>
          <cx:pt idx="1695">0</cx:pt>
          <cx:pt idx="1696">0</cx:pt>
          <cx:pt idx="1697">0</cx:pt>
          <cx:pt idx="1698">0</cx:pt>
          <cx:pt idx="1699">2654.5</cx:pt>
          <cx:pt idx="1700">0</cx:pt>
          <cx:pt idx="1701">949.49999999999898</cx:pt>
          <cx:pt idx="1702">2177.5</cx:pt>
          <cx:pt idx="1703">2144.5</cx:pt>
          <cx:pt idx="1704">0</cx:pt>
          <cx:pt idx="1705">0</cx:pt>
          <cx:pt idx="1706">0</cx:pt>
          <cx:pt idx="1707">0</cx:pt>
          <cx:pt idx="1708">0</cx:pt>
          <cx:pt idx="1709">3661.5</cx:pt>
          <cx:pt idx="1710">0</cx:pt>
          <cx:pt idx="1711">0</cx:pt>
          <cx:pt idx="1712">0</cx:pt>
          <cx:pt idx="1713">0</cx:pt>
          <cx:pt idx="1714">0</cx:pt>
          <cx:pt idx="1715">0</cx:pt>
          <cx:pt idx="1716">3395.99999999999</cx:pt>
          <cx:pt idx="1717">3572.99999999999</cx:pt>
          <cx:pt idx="1718">0</cx:pt>
          <cx:pt idx="1719">0</cx:pt>
          <cx:pt idx="1720">0</cx:pt>
          <cx:pt idx="1721">0</cx:pt>
          <cx:pt idx="1722">0</cx:pt>
          <cx:pt idx="1723">0</cx:pt>
          <cx:pt idx="1724">0</cx:pt>
          <cx:pt idx="1725">2143.49999999999</cx:pt>
          <cx:pt idx="1726">2538.5</cx:pt>
          <cx:pt idx="1727">0</cx:pt>
          <cx:pt idx="1728">0</cx:pt>
          <cx:pt idx="1729">3379.99999999999</cx:pt>
          <cx:pt idx="1730">0</cx:pt>
          <cx:pt idx="1731">3638</cx:pt>
          <cx:pt idx="1732">4533.99999999999</cx:pt>
          <cx:pt idx="1733">0</cx:pt>
          <cx:pt idx="1734">0</cx:pt>
          <cx:pt idx="1735">0</cx:pt>
          <cx:pt idx="1736">2604.5</cx:pt>
          <cx:pt idx="1737">0</cx:pt>
          <cx:pt idx="1738">6845</cx:pt>
          <cx:pt idx="1739">0</cx:pt>
          <cx:pt idx="1740">0</cx:pt>
          <cx:pt idx="1741">0</cx:pt>
          <cx:pt idx="1742">0</cx:pt>
          <cx:pt idx="1743">0</cx:pt>
          <cx:pt idx="1744">4190</cx:pt>
          <cx:pt idx="1745">4110.5</cx:pt>
          <cx:pt idx="1746">0</cx:pt>
          <cx:pt idx="1747">0</cx:pt>
          <cx:pt idx="1748">0</cx:pt>
          <cx:pt idx="1749">0</cx:pt>
          <cx:pt idx="1750">3031.5</cx:pt>
          <cx:pt idx="1751">2327.49999999999</cx:pt>
          <cx:pt idx="1752">0</cx:pt>
          <cx:pt idx="1753">0</cx:pt>
          <cx:pt idx="1754">1720.62499999999</cx:pt>
          <cx:pt idx="1755">0</cx:pt>
          <cx:pt idx="1756">2322.75</cx:pt>
          <cx:pt idx="1757">2062.75</cx:pt>
          <cx:pt idx="1758">0</cx:pt>
          <cx:pt idx="1759">2829</cx:pt>
          <cx:pt idx="1760">0</cx:pt>
          <cx:pt idx="1761">0</cx:pt>
          <cx:pt idx="1762">0</cx:pt>
          <cx:pt idx="1763">2252.99999999999</cx:pt>
          <cx:pt idx="1764">0</cx:pt>
          <cx:pt idx="1765">0</cx:pt>
          <cx:pt idx="1766">0</cx:pt>
          <cx:pt idx="1767">0</cx:pt>
          <cx:pt idx="1768">0</cx:pt>
          <cx:pt idx="1769">3539.99999999999</cx:pt>
          <cx:pt idx="1770">0</cx:pt>
          <cx:pt idx="1771">0</cx:pt>
          <cx:pt idx="1772">2094.5</cx:pt>
          <cx:pt idx="1773">0</cx:pt>
          <cx:pt idx="1774">2823.25</cx:pt>
          <cx:pt idx="1775">2238.6999999999998</cx:pt>
          <cx:pt idx="1776">0</cx:pt>
          <cx:pt idx="1777">0</cx:pt>
          <cx:pt idx="1778">1768.6666666666599</cx:pt>
          <cx:pt idx="1779">0</cx:pt>
          <cx:pt idx="1780">0</cx:pt>
          <cx:pt idx="1781">0</cx:pt>
          <cx:pt idx="1782">0</cx:pt>
          <cx:pt idx="1783">3698.5</cx:pt>
          <cx:pt idx="1784">4448</cx:pt>
          <cx:pt idx="1785">0</cx:pt>
          <cx:pt idx="1786">0</cx:pt>
          <cx:pt idx="1787">0</cx:pt>
          <cx:pt idx="1788">3491.74999999999</cx:pt>
          <cx:pt idx="1789">0</cx:pt>
          <cx:pt idx="1790">0</cx:pt>
          <cx:pt idx="1791">2948.6666666666601</cx:pt>
          <cx:pt idx="1792">0</cx:pt>
          <cx:pt idx="1793">0</cx:pt>
          <cx:pt idx="1794">0</cx:pt>
          <cx:pt idx="1795">2612.75</cx:pt>
          <cx:pt idx="1796">0</cx:pt>
          <cx:pt idx="1797">3086.9000000000001</cx:pt>
          <cx:pt idx="1798">4418.25</cx:pt>
          <cx:pt idx="1799">0</cx:pt>
          <cx:pt idx="1800">0</cx:pt>
          <cx:pt idx="1801">0</cx:pt>
          <cx:pt idx="1802">0</cx:pt>
          <cx:pt idx="1803">0</cx:pt>
          <cx:pt idx="1804">0</cx:pt>
          <cx:pt idx="1805">0</cx:pt>
          <cx:pt idx="1806">5614</cx:pt>
          <cx:pt idx="1807">0</cx:pt>
          <cx:pt idx="1808">0</cx:pt>
          <cx:pt idx="1809">4505.49999999999</cx:pt>
          <cx:pt idx="1810">0</cx:pt>
          <cx:pt idx="1811">5088</cx:pt>
          <cx:pt idx="1812">0</cx:pt>
          <cx:pt idx="1813">0</cx:pt>
          <cx:pt idx="1814">0</cx:pt>
          <cx:pt idx="1815">3749.5</cx:pt>
          <cx:pt idx="1816">0</cx:pt>
          <cx:pt idx="1817">5377.99999999999</cx:pt>
          <cx:pt idx="1818">0</cx:pt>
          <cx:pt idx="1819">6301.5</cx:pt>
          <cx:pt idx="1820">0</cx:pt>
          <cx:pt idx="1821">8218.5</cx:pt>
          <cx:pt idx="1822">8002</cx:pt>
          <cx:pt idx="1823">12024.755499999999</cx:pt>
          <cx:pt idx="1824">7681.99999999999</cx:pt>
          <cx:pt idx="1825">0</cx:pt>
          <cx:pt idx="1826">0</cx:pt>
          <cx:pt idx="1827">5459</cx:pt>
          <cx:pt idx="1828">0</cx:pt>
          <cx:pt idx="1829">4170.5</cx:pt>
          <cx:pt idx="1830">3079.5</cx:pt>
          <cx:pt idx="1831">0</cx:pt>
          <cx:pt idx="1832">0</cx:pt>
          <cx:pt idx="1833">0</cx:pt>
          <cx:pt idx="1834">0</cx:pt>
          <cx:pt idx="1835">4602.99999999999</cx:pt>
          <cx:pt idx="1836">0</cx:pt>
          <cx:pt idx="1837">0</cx:pt>
          <cx:pt idx="1838">50967.5</cx:pt>
          <cx:pt idx="1839">0</cx:pt>
          <cx:pt idx="1840">10151.4999999999</cx:pt>
          <cx:pt idx="1841">0</cx:pt>
          <cx:pt idx="1842">4626</cx:pt>
          <cx:pt idx="1843">0</cx:pt>
          <cx:pt idx="1844">0</cx:pt>
          <cx:pt idx="1845">0</cx:pt>
          <cx:pt idx="1846">0</cx:pt>
          <cx:pt idx="1847">0</cx:pt>
          <cx:pt idx="1848">10693.5</cx:pt>
          <cx:pt idx="1849">0</cx:pt>
          <cx:pt idx="1850">8305</cx:pt>
          <cx:pt idx="1851">0</cx:pt>
          <cx:pt idx="1852">2975</cx:pt>
          <cx:pt idx="1853">0</cx:pt>
          <cx:pt idx="1854">0</cx:pt>
          <cx:pt idx="1855">0</cx:pt>
          <cx:pt idx="1856">4321</cx:pt>
          <cx:pt idx="1857">2506.5</cx:pt>
          <cx:pt idx="1858">0</cx:pt>
          <cx:pt idx="1859">0</cx:pt>
          <cx:pt idx="1860">0</cx:pt>
          <cx:pt idx="1861">0</cx:pt>
          <cx:pt idx="1862">3123.5</cx:pt>
          <cx:pt idx="1863">0</cx:pt>
          <cx:pt idx="1864">7475.5</cx:pt>
          <cx:pt idx="1865">0</cx:pt>
          <cx:pt idx="1866">0</cx:pt>
          <cx:pt idx="1867">0</cx:pt>
          <cx:pt idx="1868">0</cx:pt>
          <cx:pt idx="1869">2701.5</cx:pt>
          <cx:pt idx="1870">0</cx:pt>
          <cx:pt idx="1871">0</cx:pt>
          <cx:pt idx="1872">0</cx:pt>
          <cx:pt idx="1873">0</cx:pt>
          <cx:pt idx="1874">4084.5</cx:pt>
          <cx:pt idx="1875">3227.5</cx:pt>
          <cx:pt idx="1876">0</cx:pt>
          <cx:pt idx="1877">0</cx:pt>
          <cx:pt idx="1878">7980</cx:pt>
          <cx:pt idx="1879">0</cx:pt>
          <cx:pt idx="1880">0</cx:pt>
          <cx:pt idx="1881">4436.5</cx:pt>
          <cx:pt idx="1882">3193.5</cx:pt>
          <cx:pt idx="1883">0</cx:pt>
          <cx:pt idx="1884">5916.99999999999</cx:pt>
          <cx:pt idx="1885">6844.49999999999</cx:pt>
          <cx:pt idx="1886">0</cx:pt>
          <cx:pt idx="1887">22460.999999999902</cx:pt>
          <cx:pt idx="1888">18945.5</cx:pt>
          <cx:pt idx="1889">0</cx:pt>
          <cx:pt idx="1890">5699.5</cx:pt>
          <cx:pt idx="1891">0</cx:pt>
          <cx:pt idx="1892">0</cx:pt>
          <cx:pt idx="1893">0</cx:pt>
          <cx:pt idx="1894">0</cx:pt>
          <cx:pt idx="1895">0</cx:pt>
          <cx:pt idx="1896">5752.99999999999</cx:pt>
          <cx:pt idx="1897">3624.49999999999</cx:pt>
          <cx:pt idx="1898">0</cx:pt>
          <cx:pt idx="1899">5345</cx:pt>
          <cx:pt idx="1900">0</cx:pt>
          <cx:pt idx="1901">0</cx:pt>
          <cx:pt idx="1902">6459</cx:pt>
          <cx:pt idx="1903">0</cx:pt>
          <cx:pt idx="1904">0</cx:pt>
          <cx:pt idx="1905">0</cx:pt>
          <cx:pt idx="1906">0</cx:pt>
          <cx:pt idx="1907">3196</cx:pt>
          <cx:pt idx="1908">0</cx:pt>
          <cx:pt idx="1909">0</cx:pt>
          <cx:pt idx="1910">0</cx:pt>
          <cx:pt idx="1911">4717.5</cx:pt>
          <cx:pt idx="1912">0</cx:pt>
          <cx:pt idx="1913">0</cx:pt>
          <cx:pt idx="1914">0</cx:pt>
          <cx:pt idx="1915">0</cx:pt>
          <cx:pt idx="1916">0</cx:pt>
          <cx:pt idx="1917">0</cx:pt>
          <cx:pt idx="1918">0</cx:pt>
          <cx:pt idx="1919">4021</cx:pt>
          <cx:pt idx="1920">0</cx:pt>
          <cx:pt idx="1921">6148</cx:pt>
          <cx:pt idx="1922">0</cx:pt>
          <cx:pt idx="1923">0</cx:pt>
          <cx:pt idx="1924">3851</cx:pt>
          <cx:pt idx="1925">0</cx:pt>
          <cx:pt idx="1926">0</cx:pt>
          <cx:pt idx="1927">0</cx:pt>
          <cx:pt idx="1928">0</cx:pt>
          <cx:pt idx="1929">0</cx:pt>
          <cx:pt idx="1930">0</cx:pt>
          <cx:pt idx="1931">2417.49999999999</cx:pt>
          <cx:pt idx="1932">0</cx:pt>
          <cx:pt idx="1933">0</cx:pt>
          <cx:pt idx="1934">2856</cx:pt>
          <cx:pt idx="1935">0</cx:pt>
          <cx:pt idx="1936">0</cx:pt>
          <cx:pt idx="1937">0</cx:pt>
          <cx:pt idx="1938">0</cx:pt>
          <cx:pt idx="1939">0</cx:pt>
          <cx:pt idx="1940">0</cx:pt>
          <cx:pt idx="1941">3948</cx:pt>
          <cx:pt idx="1942">0</cx:pt>
          <cx:pt idx="1943">0</cx:pt>
          <cx:pt idx="1944">3346</cx:pt>
          <cx:pt idx="1945">0</cx:pt>
          <cx:pt idx="1946">0</cx:pt>
          <cx:pt idx="1947">2983</cx:pt>
          <cx:pt idx="1948">0</cx:pt>
          <cx:pt idx="1949">0</cx:pt>
          <cx:pt idx="1950">5931</cx:pt>
          <cx:pt idx="1951">0</cx:pt>
          <cx:pt idx="1952">0</cx:pt>
          <cx:pt idx="1953">0</cx:pt>
          <cx:pt idx="1954">0</cx:pt>
          <cx:pt idx="1955">6818.5</cx:pt>
          <cx:pt idx="1956">0</cx:pt>
          <cx:pt idx="1957">4338</cx:pt>
          <cx:pt idx="1958">0</cx:pt>
          <cx:pt idx="1959">4012.5</cx:pt>
          <cx:pt idx="1960">4752</cx:pt>
          <cx:pt idx="1961">0</cx:pt>
          <cx:pt idx="1962">4584.99999999999</cx:pt>
          <cx:pt idx="1963">0</cx:pt>
          <cx:pt idx="1964">0</cx:pt>
          <cx:pt idx="1965">0</cx:pt>
          <cx:pt idx="1966">0</cx:pt>
          <cx:pt idx="1967">3179.99999999999</cx:pt>
          <cx:pt idx="1968">0</cx:pt>
          <cx:pt idx="1969">5315</cx:pt>
          <cx:pt idx="1970">3622</cx:pt>
          <cx:pt idx="1971">0</cx:pt>
          <cx:pt idx="1972">0</cx:pt>
          <cx:pt idx="1973">5356.99999999999</cx:pt>
          <cx:pt idx="1974">0</cx:pt>
          <cx:pt idx="1975">0</cx:pt>
          <cx:pt idx="1976">3794</cx:pt>
          <cx:pt idx="1977">0</cx:pt>
          <cx:pt idx="1978">0</cx:pt>
          <cx:pt idx="1979">0</cx:pt>
          <cx:pt idx="1980">3595.49999999999</cx:pt>
          <cx:pt idx="1981">0</cx:pt>
          <cx:pt idx="1982">0</cx:pt>
          <cx:pt idx="1983">0</cx:pt>
          <cx:pt idx="1984">0</cx:pt>
          <cx:pt idx="1985">0</cx:pt>
          <cx:pt idx="1986">3931</cx:pt>
          <cx:pt idx="1987">0</cx:pt>
          <cx:pt idx="1988">3081.99999999999</cx:pt>
          <cx:pt idx="1989">0</cx:pt>
          <cx:pt idx="1990">0</cx:pt>
          <cx:pt idx="1991">5701.5</cx:pt>
          <cx:pt idx="1992">0</cx:pt>
          <cx:pt idx="1993">5424.5</cx:pt>
          <cx:pt idx="1994">6197.49999999999</cx:pt>
          <cx:pt idx="1995">0</cx:pt>
          <cx:pt idx="1996">0</cx:pt>
          <cx:pt idx="1997">0</cx:pt>
          <cx:pt idx="1998">0</cx:pt>
          <cx:pt idx="1999">0</cx:pt>
          <cx:pt idx="2000">10648.5</cx:pt>
          <cx:pt idx="2001">0</cx:pt>
          <cx:pt idx="2002">3784.5</cx:pt>
          <cx:pt idx="2003">0</cx:pt>
          <cx:pt idx="2004">4312.5</cx:pt>
          <cx:pt idx="2005">0</cx:pt>
          <cx:pt idx="2006">0</cx:pt>
          <cx:pt idx="2007">3857</cx:pt>
          <cx:pt idx="2008">3551.5</cx:pt>
          <cx:pt idx="2009">0</cx:pt>
          <cx:pt idx="2010">0</cx:pt>
          <cx:pt idx="2011">0</cx:pt>
          <cx:pt idx="2012">0</cx:pt>
          <cx:pt idx="2013">0</cx:pt>
          <cx:pt idx="2014">0</cx:pt>
          <cx:pt idx="2015">5469.99999999999</cx:pt>
          <cx:pt idx="2016">0</cx:pt>
          <cx:pt idx="2017">0</cx:pt>
          <cx:pt idx="2018">0</cx:pt>
          <cx:pt idx="2019">0</cx:pt>
          <cx:pt idx="2020">0</cx:pt>
          <cx:pt idx="2021">0</cx:pt>
          <cx:pt idx="2022">3367.49999999999</cx:pt>
          <cx:pt idx="2023">0</cx:pt>
          <cx:pt idx="2024">4382</cx:pt>
          <cx:pt idx="2025">4094.49999999999</cx:pt>
          <cx:pt idx="2026">0</cx:pt>
          <cx:pt idx="2027">0</cx:pt>
          <cx:pt idx="2028">0</cx:pt>
          <cx:pt idx="2029">0</cx:pt>
          <cx:pt idx="2030">0</cx:pt>
          <cx:pt idx="2031">3797.5</cx:pt>
          <cx:pt idx="2032">5017.99999999999</cx:pt>
          <cx:pt idx="2033">0</cx:pt>
          <cx:pt idx="2034">0</cx:pt>
          <cx:pt idx="2035">0</cx:pt>
          <cx:pt idx="2036">7626.99999999999</cx:pt>
          <cx:pt idx="2037">2997.49999999999</cx:pt>
          <cx:pt idx="2038">0</cx:pt>
          <cx:pt idx="2039">0</cx:pt>
          <cx:pt idx="2040">0</cx:pt>
          <cx:pt idx="2041">0</cx:pt>
          <cx:pt idx="2042">0</cx:pt>
          <cx:pt idx="2043">2736</cx:pt>
          <cx:pt idx="2044">0</cx:pt>
          <cx:pt idx="2045">0</cx:pt>
          <cx:pt idx="2046">7485.99999999999</cx:pt>
          <cx:pt idx="2047">0</cx:pt>
          <cx:pt idx="2048">0</cx:pt>
          <cx:pt idx="2049">4166</cx:pt>
          <cx:pt idx="2050">0</cx:pt>
          <cx:pt idx="2051">0</cx:pt>
          <cx:pt idx="2052">4191.49999999999</cx:pt>
          <cx:pt idx="2053">0</cx:pt>
          <cx:pt idx="2054">0</cx:pt>
          <cx:pt idx="2055">0</cx:pt>
          <cx:pt idx="2056">0</cx:pt>
          <cx:pt idx="2057">0</cx:pt>
          <cx:pt idx="2058">0</cx:pt>
          <cx:pt idx="2059">0</cx:pt>
          <cx:pt idx="2060">5553.49999999999</cx:pt>
          <cx:pt idx="2061">0</cx:pt>
          <cx:pt idx="2062">0</cx:pt>
          <cx:pt idx="2063">0</cx:pt>
          <cx:pt idx="2064">0</cx:pt>
          <cx:pt idx="2065">0</cx:pt>
          <cx:pt idx="2066">5019.49999999999</cx:pt>
          <cx:pt idx="2067">0</cx:pt>
          <cx:pt idx="2068">0</cx:pt>
          <cx:pt idx="2069">0</cx:pt>
          <cx:pt idx="2070">12466.9999999999</cx:pt>
          <cx:pt idx="2071">0</cx:pt>
          <cx:pt idx="2072">7423.49999999999</cx:pt>
          <cx:pt idx="2073">0</cx:pt>
          <cx:pt idx="2074">9128</cx:pt>
          <cx:pt idx="2075">0</cx:pt>
          <cx:pt idx="2076">0</cx:pt>
          <cx:pt idx="2077">0</cx:pt>
          <cx:pt idx="2078">0</cx:pt>
          <cx:pt idx="2079">0</cx:pt>
          <cx:pt idx="2080">5781</cx:pt>
          <cx:pt idx="2081">0</cx:pt>
          <cx:pt idx="2082">0</cx:pt>
          <cx:pt idx="2083">0</cx:pt>
          <cx:pt idx="2084">0</cx:pt>
          <cx:pt idx="2085">0</cx:pt>
          <cx:pt idx="2086">7954.5</cx:pt>
          <cx:pt idx="2087">0</cx:pt>
          <cx:pt idx="2088">0</cx:pt>
          <cx:pt idx="2089">0</cx:pt>
          <cx:pt idx="2090">0</cx:pt>
          <cx:pt idx="2091">0</cx:pt>
          <cx:pt idx="2092">13116.9999999999</cx:pt>
          <cx:pt idx="2093">0</cx:pt>
          <cx:pt idx="2094">0</cx:pt>
          <cx:pt idx="2095">9004.4999999999909</cx:pt>
          <cx:pt idx="2096">0</cx:pt>
          <cx:pt idx="2097">11071</cx:pt>
          <cx:pt idx="2098">0</cx:pt>
          <cx:pt idx="2099">10849</cx:pt>
          <cx:pt idx="2100">12686.9999999999</cx:pt>
          <cx:pt idx="2101">0</cx:pt>
          <cx:pt idx="2102">0</cx:pt>
          <cx:pt idx="2103">9515.5</cx:pt>
          <cx:pt idx="2104">0</cx:pt>
          <cx:pt idx="2105">0</cx:pt>
          <cx:pt idx="2106">0</cx:pt>
          <cx:pt idx="2107">0</cx:pt>
          <cx:pt idx="2108">0</cx:pt>
          <cx:pt idx="2109">0</cx:pt>
          <cx:pt idx="2110">0</cx:pt>
          <cx:pt idx="2111">0</cx:pt>
          <cx:pt idx="2112">0</cx:pt>
          <cx:pt idx="2113">0</cx:pt>
          <cx:pt idx="2114">0</cx:pt>
          <cx:pt idx="2115">0</cx:pt>
          <cx:pt idx="2116">0</cx:pt>
          <cx:pt idx="2117">0</cx:pt>
          <cx:pt idx="2118">0</cx:pt>
          <cx:pt idx="2119">0</cx:pt>
          <cx:pt idx="2120">0</cx:pt>
          <cx:pt idx="2121">0</cx:pt>
          <cx:pt idx="2122">0</cx:pt>
          <cx:pt idx="2123">14938.5</cx:pt>
          <cx:pt idx="2124">7559</cx:pt>
          <cx:pt idx="2125">0</cx:pt>
          <cx:pt idx="2126">0</cx:pt>
          <cx:pt idx="2127">0</cx:pt>
          <cx:pt idx="2128">0</cx:pt>
          <cx:pt idx="2129">0</cx:pt>
          <cx:pt idx="2130">0</cx:pt>
          <cx:pt idx="2131">10054</cx:pt>
          <cx:pt idx="2132">0</cx:pt>
          <cx:pt idx="2133">0</cx:pt>
          <cx:pt idx="2134">0</cx:pt>
          <cx:pt idx="2135">0</cx:pt>
          <cx:pt idx="2136">0</cx:pt>
          <cx:pt idx="2137">16112.5</cx:pt>
          <cx:pt idx="2138">0</cx:pt>
          <cx:pt idx="2139">0</cx:pt>
          <cx:pt idx="2140">0</cx:pt>
          <cx:pt idx="2141">0</cx:pt>
          <cx:pt idx="2142">0</cx:pt>
          <cx:pt idx="2143">9003</cx:pt>
          <cx:pt idx="2144">0</cx:pt>
          <cx:pt idx="2145">83677.749999999898</cx:pt>
          <cx:pt idx="2146">0</cx:pt>
          <cx:pt idx="2147">0</cx:pt>
          <cx:pt idx="2148">0</cx:pt>
          <cx:pt idx="2149">0</cx:pt>
          <cx:pt idx="2150">11625</cx:pt>
          <cx:pt idx="2151">0</cx:pt>
          <cx:pt idx="2152">0</cx:pt>
          <cx:pt idx="2153">0</cx:pt>
          <cx:pt idx="2154">0</cx:pt>
          <cx:pt idx="2155">0</cx:pt>
          <cx:pt idx="2156">0</cx:pt>
          <cx:pt idx="2157">9003.5</cx:pt>
          <cx:pt idx="2158">0</cx:pt>
          <cx:pt idx="2159">0</cx:pt>
          <cx:pt idx="2160">0</cx:pt>
          <cx:pt idx="2161">10975.5</cx:pt>
          <cx:pt idx="2162">0</cx:pt>
          <cx:pt idx="2163">76248.499999999898</cx:pt>
          <cx:pt idx="2164">0</cx:pt>
          <cx:pt idx="2165">13585</cx:pt>
          <cx:pt idx="2166">0</cx:pt>
          <cx:pt idx="2167">0</cx:pt>
          <cx:pt idx="2168">0</cx:pt>
          <cx:pt idx="2169">0</cx:pt>
          <cx:pt idx="2170">8783</cx:pt>
          <cx:pt idx="2171">0</cx:pt>
          <cx:pt idx="2172">0</cx:pt>
          <cx:pt idx="2173">14826.5</cx:pt>
          <cx:pt idx="2174">0</cx:pt>
          <cx:pt idx="2175">16767.5</cx:pt>
          <cx:pt idx="2176">0</cx:pt>
          <cx:pt idx="2177">0</cx:pt>
          <cx:pt idx="2178">0</cx:pt>
          <cx:pt idx="2179">0</cx:pt>
          <cx:pt idx="2180">0</cx:pt>
          <cx:pt idx="2181">15534.5</cx:pt>
          <cx:pt idx="2182">0</cx:pt>
          <cx:pt idx="2183">0</cx:pt>
          <cx:pt idx="2184">0</cx:pt>
          <cx:pt idx="2185">18169.5</cx:pt>
          <cx:pt idx="2186">8801</cx:pt>
          <cx:pt idx="2187">6607.49999999999</cx:pt>
          <cx:pt idx="2188">0</cx:pt>
          <cx:pt idx="2189">0</cx:pt>
          <cx:pt idx="2190">0</cx:pt>
          <cx:pt idx="2191">0</cx:pt>
          <cx:pt idx="2192">13308.5</cx:pt>
          <cx:pt idx="2193">0</cx:pt>
          <cx:pt idx="2194">17873</cx:pt>
          <cx:pt idx="2195">0</cx:pt>
          <cx:pt idx="2196">0</cx:pt>
          <cx:pt idx="2197">0</cx:pt>
          <cx:pt idx="2198">9924.5</cx:pt>
          <cx:pt idx="2199">0</cx:pt>
          <cx:pt idx="2200">14589</cx:pt>
          <cx:pt idx="2201">0</cx:pt>
          <cx:pt idx="2202">0</cx:pt>
          <cx:pt idx="2203">12010</cx:pt>
          <cx:pt idx="2204">0</cx:pt>
          <cx:pt idx="2205">0</cx:pt>
          <cx:pt idx="2206">0</cx:pt>
          <cx:pt idx="2207">0</cx:pt>
          <cx:pt idx="2208">0</cx:pt>
          <cx:pt idx="2209">0</cx:pt>
          <cx:pt idx="2210">0</cx:pt>
          <cx:pt idx="2211">0</cx:pt>
          <cx:pt idx="2212">0</cx:pt>
          <cx:pt idx="2213">0</cx:pt>
          <cx:pt idx="2214">0</cx:pt>
          <cx:pt idx="2215">0</cx:pt>
          <cx:pt idx="2216">0</cx:pt>
          <cx:pt idx="2217">0</cx:pt>
          <cx:pt idx="2218">0</cx:pt>
          <cx:pt idx="2219">0</cx:pt>
          <cx:pt idx="2220">0</cx:pt>
          <cx:pt idx="2221">0</cx:pt>
          <cx:pt idx="2222">0</cx:pt>
          <cx:pt idx="2223">0</cx:pt>
          <cx:pt idx="2224">0</cx:pt>
          <cx:pt idx="2225">6336.99999999999</cx:pt>
          <cx:pt idx="2226">0</cx:pt>
          <cx:pt idx="2227">0</cx:pt>
          <cx:pt idx="2228">20490.5</cx:pt>
          <cx:pt idx="2229">0</cx:pt>
          <cx:pt idx="2230">0</cx:pt>
          <cx:pt idx="2231">10360</cx:pt>
          <cx:pt idx="2232">0</cx:pt>
          <cx:pt idx="2233">0</cx:pt>
          <cx:pt idx="2234">0</cx:pt>
          <cx:pt idx="2235">0</cx:pt>
          <cx:pt idx="2236">9314.5</cx:pt>
          <cx:pt idx="2237">0</cx:pt>
          <cx:pt idx="2238">0</cx:pt>
          <cx:pt idx="2239">0</cx:pt>
          <cx:pt idx="2240">14766</cx:pt>
          <cx:pt idx="2241">0</cx:pt>
          <cx:pt idx="2242">15118</cx:pt>
          <cx:pt idx="2243">0</cx:pt>
          <cx:pt idx="2244">0</cx:pt>
          <cx:pt idx="2245">9473.4999999999909</cx:pt>
          <cx:pt idx="2246">0</cx:pt>
          <cx:pt idx="2247">0</cx:pt>
          <cx:pt idx="2248">0</cx:pt>
          <cx:pt idx="2249">13965.4999999999</cx:pt>
          <cx:pt idx="2250">8922</cx:pt>
          <cx:pt idx="2251">0</cx:pt>
          <cx:pt idx="2252">26167.5</cx:pt>
          <cx:pt idx="2253">0</cx:pt>
          <cx:pt idx="2254">0</cx:pt>
          <cx:pt idx="2255">0</cx:pt>
          <cx:pt idx="2256">18341.5</cx:pt>
          <cx:pt idx="2257">0</cx:pt>
          <cx:pt idx="2258">0</cx:pt>
          <cx:pt idx="2259">0</cx:pt>
          <cx:pt idx="2260">0</cx:pt>
          <cx:pt idx="2261">0</cx:pt>
          <cx:pt idx="2262">0</cx:pt>
          <cx:pt idx="2263">18921</cx:pt>
          <cx:pt idx="2264">0</cx:pt>
          <cx:pt idx="2265">0</cx:pt>
          <cx:pt idx="2266">0</cx:pt>
          <cx:pt idx="2267">0</cx:pt>
          <cx:pt idx="2268">0</cx:pt>
          <cx:pt idx="2269">0</cx:pt>
          <cx:pt idx="2270">15556.9999999999</cx:pt>
          <cx:pt idx="2271">0</cx:pt>
          <cx:pt idx="2272">10951.9999999999</cx:pt>
          <cx:pt idx="2273">11626.5</cx:pt>
          <cx:pt idx="2274">0</cx:pt>
          <cx:pt idx="2275">0</cx:pt>
          <cx:pt idx="2276">0</cx:pt>
          <cx:pt idx="2277">8243</cx:pt>
          <cx:pt idx="2278">0</cx:pt>
          <cx:pt idx="2279">0</cx:pt>
          <cx:pt idx="2280">0</cx:pt>
          <cx:pt idx="2281">0</cx:pt>
          <cx:pt idx="2282">0</cx:pt>
          <cx:pt idx="2283">0</cx:pt>
          <cx:pt idx="2284">0</cx:pt>
          <cx:pt idx="2285">9088</cx:pt>
          <cx:pt idx="2286">0</cx:pt>
          <cx:pt idx="2287">9535</cx:pt>
          <cx:pt idx="2288">8381.5</cx:pt>
          <cx:pt idx="2289">0</cx:pt>
          <cx:pt idx="2290">0</cx:pt>
          <cx:pt idx="2291">9461.5</cx:pt>
          <cx:pt idx="2292">0</cx:pt>
          <cx:pt idx="2293">0</cx:pt>
          <cx:pt idx="2294">0</cx:pt>
          <cx:pt idx="2295">0</cx:pt>
          <cx:pt idx="2296">5672</cx:pt>
          <cx:pt idx="2297">0</cx:pt>
          <cx:pt idx="2298">0</cx:pt>
          <cx:pt idx="2299">10078.5</cx:pt>
          <cx:pt idx="2300">0</cx:pt>
          <cx:pt idx="2301">0</cx:pt>
          <cx:pt idx="2302">0</cx:pt>
          <cx:pt idx="2303">6243.5</cx:pt>
          <cx:pt idx="2304">0</cx:pt>
          <cx:pt idx="2305">9713.9999999999909</cx:pt>
          <cx:pt idx="2306">0</cx:pt>
          <cx:pt idx="2307">0</cx:pt>
          <cx:pt idx="2308">0</cx:pt>
          <cx:pt idx="2309">0</cx:pt>
          <cx:pt idx="2310">0</cx:pt>
          <cx:pt idx="2311">0</cx:pt>
          <cx:pt idx="2312">10738</cx:pt>
          <cx:pt idx="2313">0</cx:pt>
          <cx:pt idx="2314">0</cx:pt>
          <cx:pt idx="2315">0</cx:pt>
          <cx:pt idx="2316">0</cx:pt>
          <cx:pt idx="2317">10830.5</cx:pt>
          <cx:pt idx="2318">0</cx:pt>
          <cx:pt idx="2319">0</cx:pt>
          <cx:pt idx="2320">0</cx:pt>
          <cx:pt idx="2321">0</cx:pt>
          <cx:pt idx="2322">5561.49999999999</cx:pt>
          <cx:pt idx="2323">0</cx:pt>
          <cx:pt idx="2324">4806.5</cx:pt>
          <cx:pt idx="2325">13038</cx:pt>
          <cx:pt idx="2326">7207.5</cx:pt>
          <cx:pt idx="2327">7900</cx:pt>
          <cx:pt idx="2328">0</cx:pt>
          <cx:pt idx="2329">0</cx:pt>
          <cx:pt idx="2330">0</cx:pt>
          <cx:pt idx="2331">0</cx:pt>
          <cx:pt idx="2332">7606.5</cx:pt>
          <cx:pt idx="2333">8819</cx:pt>
          <cx:pt idx="2334">0</cx:pt>
          <cx:pt idx="2335">0</cx:pt>
          <cx:pt idx="2336">0</cx:pt>
          <cx:pt idx="2337">0</cx:pt>
          <cx:pt idx="2338">5480</cx:pt>
          <cx:pt idx="2339">0</cx:pt>
          <cx:pt idx="2340">9532</cx:pt>
          <cx:pt idx="2341">0</cx:pt>
          <cx:pt idx="2342">0</cx:pt>
          <cx:pt idx="2343">0</cx:pt>
          <cx:pt idx="2344">0</cx:pt>
          <cx:pt idx="2345">0</cx:pt>
          <cx:pt idx="2346">0</cx:pt>
          <cx:pt idx="2347">8047</cx:pt>
          <cx:pt idx="2348">0</cx:pt>
          <cx:pt idx="2349">0</cx:pt>
          <cx:pt idx="2350">0</cx:pt>
          <cx:pt idx="2351">0</cx:pt>
          <cx:pt idx="2352">0</cx:pt>
          <cx:pt idx="2353">14048.5</cx:pt>
          <cx:pt idx="2354">12359.5</cx:pt>
          <cx:pt idx="2355">6019.5</cx:pt>
          <cx:pt idx="2356">0</cx:pt>
          <cx:pt idx="2357">10354</cx:pt>
          <cx:pt idx="2358">0</cx:pt>
          <cx:pt idx="2359">8440.9999999999909</cx:pt>
          <cx:pt idx="2360">0</cx:pt>
          <cx:pt idx="2361">10831.5</cx:pt>
          <cx:pt idx="2362">0</cx:pt>
          <cx:pt idx="2363">0</cx:pt>
          <cx:pt idx="2364">0</cx:pt>
          <cx:pt idx="2365">9065</cx:pt>
          <cx:pt idx="2366">0</cx:pt>
          <cx:pt idx="2367">10354.9999999999</cx:pt>
          <cx:pt idx="2368">10529.5</cx:pt>
          <cx:pt idx="2369">0</cx:pt>
          <cx:pt idx="2370">6257.49999999999</cx:pt>
          <cx:pt idx="2371">11883.4999999999</cx:pt>
          <cx:pt idx="2372">0</cx:pt>
          <cx:pt idx="2373">0</cx:pt>
          <cx:pt idx="2374">9989</cx:pt>
          <cx:pt idx="2375">0</cx:pt>
          <cx:pt idx="2376">9518</cx:pt>
          <cx:pt idx="2377">0</cx:pt>
          <cx:pt idx="2378">0</cx:pt>
          <cx:pt idx="2379">19860.5</cx:pt>
          <cx:pt idx="2380">0</cx:pt>
          <cx:pt idx="2381">13671.5</cx:pt>
          <cx:pt idx="2382">22719</cx:pt>
          <cx:pt idx="2383">0</cx:pt>
          <cx:pt idx="2384">0</cx:pt>
          <cx:pt idx="2385">12315</cx:pt>
          <cx:pt idx="2386">13450.5</cx:pt>
          <cx:pt idx="2387">0</cx:pt>
          <cx:pt idx="2388">11934.5</cx:pt>
          <cx:pt idx="2389">11741.5</cx:pt>
          <cx:pt idx="2390">0</cx:pt>
          <cx:pt idx="2391">0</cx:pt>
          <cx:pt idx="2392">0</cx:pt>
          <cx:pt idx="2393">9580</cx:pt>
          <cx:pt idx="2394">0</cx:pt>
          <cx:pt idx="2395">0</cx:pt>
          <cx:pt idx="2396">10888.5</cx:pt>
          <cx:pt idx="2397">11456</cx:pt>
          <cx:pt idx="2398">0</cx:pt>
          <cx:pt idx="2399">0</cx:pt>
          <cx:pt idx="2400">9388.9999999999909</cx:pt>
          <cx:pt idx="2401">0</cx:pt>
          <cx:pt idx="2402">0</cx:pt>
          <cx:pt idx="2403">19348.5</cx:pt>
          <cx:pt idx="2404">0</cx:pt>
          <cx:pt idx="2405">8890</cx:pt>
          <cx:pt idx="2406">0</cx:pt>
          <cx:pt idx="2407">0</cx:pt>
          <cx:pt idx="2408">0</cx:pt>
          <cx:pt idx="2409">0</cx:pt>
          <cx:pt idx="2410">16789.5</cx:pt>
          <cx:pt idx="2411">13298</cx:pt>
          <cx:pt idx="2412">14916.9999999999</cx:pt>
          <cx:pt idx="2413">22715.5</cx:pt>
          <cx:pt idx="2414">0</cx:pt>
          <cx:pt idx="2415">18322.5</cx:pt>
          <cx:pt idx="2416">15882</cx:pt>
          <cx:pt idx="2417">19545</cx:pt>
          <cx:pt idx="2418">0</cx:pt>
          <cx:pt idx="2419">0</cx:pt>
          <cx:pt idx="2420">23514</cx:pt>
          <cx:pt idx="2421">0</cx:pt>
          <cx:pt idx="2422">0</cx:pt>
          <cx:pt idx="2423">14623</cx:pt>
          <cx:pt idx="2424">21690.999999999902</cx:pt>
          <cx:pt idx="2425">22536.5</cx:pt>
          <cx:pt idx="2426">0</cx:pt>
          <cx:pt idx="2427">0</cx:pt>
          <cx:pt idx="2428">21636</cx:pt>
          <cx:pt idx="2429">0</cx:pt>
          <cx:pt idx="2430">0</cx:pt>
          <cx:pt idx="2431">22996.5</cx:pt>
          <cx:pt idx="2432">0</cx:pt>
          <cx:pt idx="2433">0</cx:pt>
          <cx:pt idx="2434">0</cx:pt>
          <cx:pt idx="2435">0</cx:pt>
          <cx:pt idx="2436">0</cx:pt>
          <cx:pt idx="2437">0</cx:pt>
          <cx:pt idx="2438">0</cx:pt>
          <cx:pt idx="2439">0</cx:pt>
          <cx:pt idx="2440">0</cx:pt>
          <cx:pt idx="2441">18802</cx:pt>
          <cx:pt idx="2442">0</cx:pt>
          <cx:pt idx="2443">0</cx:pt>
          <cx:pt idx="2444">0</cx:pt>
          <cx:pt idx="2445">0</cx:pt>
          <cx:pt idx="2446">0</cx:pt>
          <cx:pt idx="2447">0</cx:pt>
          <cx:pt idx="2448">0</cx:pt>
          <cx:pt idx="2449">0</cx:pt>
          <cx:pt idx="2450">0</cx:pt>
          <cx:pt idx="2451">11371</cx:pt>
          <cx:pt idx="2452">19477</cx:pt>
          <cx:pt idx="2453">0</cx:pt>
          <cx:pt idx="2454">0</cx:pt>
          <cx:pt idx="2455">0</cx:pt>
          <cx:pt idx="2456">0</cx:pt>
          <cx:pt idx="2457">0</cx:pt>
          <cx:pt idx="2458">0</cx:pt>
          <cx:pt idx="2459">0</cx:pt>
          <cx:pt idx="2460">9187.5</cx:pt>
          <cx:pt idx="2461">22184.499999999902</cx:pt>
          <cx:pt idx="2462">0</cx:pt>
          <cx:pt idx="2463">0</cx:pt>
          <cx:pt idx="2464">0</cx:pt>
          <cx:pt idx="2465">23134.499999999902</cx:pt>
          <cx:pt idx="2466">21916.5</cx:pt>
          <cx:pt idx="2467">0</cx:pt>
          <cx:pt idx="2468">0</cx:pt>
          <cx:pt idx="2469">0</cx:pt>
          <cx:pt idx="2470">0</cx:pt>
          <cx:pt idx="2471">0</cx:pt>
          <cx:pt idx="2472">15049.5</cx:pt>
          <cx:pt idx="2473">17979.5</cx:pt>
          <cx:pt idx="2474">0</cx:pt>
          <cx:pt idx="2475">0</cx:pt>
          <cx:pt idx="2476">0</cx:pt>
          <cx:pt idx="2477">0</cx:pt>
          <cx:pt idx="2478">0</cx:pt>
          <cx:pt idx="2479">0</cx:pt>
          <cx:pt idx="2480">11711.5</cx:pt>
          <cx:pt idx="2481">0</cx:pt>
          <cx:pt idx="2482">0</cx:pt>
          <cx:pt idx="2483">4701</cx:pt>
          <cx:pt idx="2484">10569.9999999999</cx:pt>
          <cx:pt idx="2485">0</cx:pt>
          <cx:pt idx="2486">4466.99999999999</cx:pt>
          <cx:pt idx="2487">0</cx:pt>
          <cx:pt idx="2488">0</cx:pt>
          <cx:pt idx="2489">0</cx:pt>
          <cx:pt idx="2490">3242</cx:pt>
          <cx:pt idx="2491">0</cx:pt>
          <cx:pt idx="2492">0</cx:pt>
          <cx:pt idx="2493">0</cx:pt>
          <cx:pt idx="2494">11690.5</cx:pt>
          <cx:pt idx="2495">0</cx:pt>
          <cx:pt idx="2496">0</cx:pt>
          <cx:pt idx="2497">7217.99999999999</cx:pt>
          <cx:pt idx="2498">0</cx:pt>
          <cx:pt idx="2499">0</cx:pt>
          <cx:pt idx="2500">0</cx:pt>
          <cx:pt idx="2501">0</cx:pt>
          <cx:pt idx="2502">0</cx:pt>
          <cx:pt idx="2503">0</cx:pt>
          <cx:pt idx="2504">0</cx:pt>
          <cx:pt idx="2505">0</cx:pt>
          <cx:pt idx="2506">0</cx:pt>
          <cx:pt idx="2507">5688.99999999999</cx:pt>
          <cx:pt idx="2508">0</cx:pt>
          <cx:pt idx="2509">0</cx:pt>
          <cx:pt idx="2510">0</cx:pt>
          <cx:pt idx="2511">0</cx:pt>
          <cx:pt idx="2512">0</cx:pt>
          <cx:pt idx="2513">0</cx:pt>
          <cx:pt idx="2514">0</cx:pt>
          <cx:pt idx="2515">13230.5</cx:pt>
          <cx:pt idx="2516">0</cx:pt>
          <cx:pt idx="2517">0</cx:pt>
          <cx:pt idx="2518">0</cx:pt>
          <cx:pt idx="2519">0</cx:pt>
          <cx:pt idx="2520">0</cx:pt>
          <cx:pt idx="2521">0</cx:pt>
          <cx:pt idx="2522">7529</cx:pt>
          <cx:pt idx="2523">0</cx:pt>
          <cx:pt idx="2524">0</cx:pt>
          <cx:pt idx="2525">0</cx:pt>
          <cx:pt idx="2526">0</cx:pt>
          <cx:pt idx="2527">0</cx:pt>
          <cx:pt idx="2528">0</cx:pt>
          <cx:pt idx="2529">0</cx:pt>
          <cx:pt idx="2530">11965.9999999999</cx:pt>
          <cx:pt idx="2531">0</cx:pt>
          <cx:pt idx="2532">0</cx:pt>
          <cx:pt idx="2533">0</cx:pt>
          <cx:pt idx="2534">0</cx:pt>
          <cx:pt idx="2535">0</cx:pt>
          <cx:pt idx="2536">19818</cx:pt>
          <cx:pt idx="2537">0</cx:pt>
          <cx:pt idx="2538">0</cx:pt>
          <cx:pt idx="2539">0</cx:pt>
          <cx:pt idx="2540">0</cx:pt>
          <cx:pt idx="2541">0</cx:pt>
          <cx:pt idx="2542">0</cx:pt>
          <cx:pt idx="2543">0</cx:pt>
          <cx:pt idx="2544">0</cx:pt>
          <cx:pt idx="2545">0</cx:pt>
          <cx:pt idx="2546">0</cx:pt>
          <cx:pt idx="2547">0</cx:pt>
          <cx:pt idx="2548">0</cx:pt>
          <cx:pt idx="2549">0</cx:pt>
          <cx:pt idx="2550">0</cx:pt>
          <cx:pt idx="2551">0</cx:pt>
          <cx:pt idx="2552">0</cx:pt>
          <cx:pt idx="2553">0</cx:pt>
          <cx:pt idx="2554">0</cx:pt>
          <cx:pt idx="2555">0</cx:pt>
          <cx:pt idx="2556">0</cx:pt>
          <cx:pt idx="2557">23311</cx:pt>
          <cx:pt idx="2558">13448.4999999999</cx:pt>
          <cx:pt idx="2559">0</cx:pt>
          <cx:pt idx="2560">0</cx:pt>
          <cx:pt idx="2561">0</cx:pt>
          <cx:pt idx="2562">0</cx:pt>
          <cx:pt idx="2563">0</cx:pt>
          <cx:pt idx="2564">0</cx:pt>
          <cx:pt idx="2565">0</cx:pt>
          <cx:pt idx="2566">0</cx:pt>
          <cx:pt idx="2567">0</cx:pt>
          <cx:pt idx="2568">0</cx:pt>
          <cx:pt idx="2569">0</cx:pt>
          <cx:pt idx="2570">0</cx:pt>
          <cx:pt idx="2571">22749.5</cx:pt>
          <cx:pt idx="2572">6471</cx:pt>
          <cx:pt idx="2573">0</cx:pt>
          <cx:pt idx="2574">4504.99999999999</cx:pt>
          <cx:pt idx="2575">0</cx:pt>
          <cx:pt idx="2576">0</cx:pt>
          <cx:pt idx="2577">0</cx:pt>
          <cx:pt idx="2578">0</cx:pt>
          <cx:pt idx="2579">0</cx:pt>
          <cx:pt idx="2580">0</cx:pt>
          <cx:pt idx="2581">0</cx:pt>
          <cx:pt idx="2582">0</cx:pt>
          <cx:pt idx="2583">0</cx:pt>
          <cx:pt idx="2584">0</cx:pt>
          <cx:pt idx="2585">5458</cx:pt>
          <cx:pt idx="2586">0</cx:pt>
          <cx:pt idx="2587">0</cx:pt>
          <cx:pt idx="2588">0</cx:pt>
          <cx:pt idx="2589">0</cx:pt>
          <cx:pt idx="2590">6984</cx:pt>
          <cx:pt idx="2591">0</cx:pt>
          <cx:pt idx="2592">10431</cx:pt>
          <cx:pt idx="2593">8402.5</cx:pt>
          <cx:pt idx="2594">0</cx:pt>
          <cx:pt idx="2595">0</cx:pt>
          <cx:pt idx="2596">0</cx:pt>
          <cx:pt idx="2597">0</cx:pt>
          <cx:pt idx="2598">0</cx:pt>
          <cx:pt idx="2599">0</cx:pt>
          <cx:pt idx="2600">5798.5</cx:pt>
          <cx:pt idx="2601">0</cx:pt>
          <cx:pt idx="2602">0</cx:pt>
          <cx:pt idx="2603">0</cx:pt>
          <cx:pt idx="2604">0</cx:pt>
          <cx:pt idx="2605">10355</cx:pt>
          <cx:pt idx="2606">0</cx:pt>
          <cx:pt idx="2607">7759.99999999999</cx:pt>
          <cx:pt idx="2608">0</cx:pt>
          <cx:pt idx="2609">0</cx:pt>
          <cx:pt idx="2610">0</cx:pt>
          <cx:pt idx="2611">6701</cx:pt>
          <cx:pt idx="2612">0</cx:pt>
          <cx:pt idx="2613">5903.5</cx:pt>
          <cx:pt idx="2614">0</cx:pt>
          <cx:pt idx="2615">0</cx:pt>
          <cx:pt idx="2616">0</cx:pt>
          <cx:pt idx="2617">0</cx:pt>
          <cx:pt idx="2618">0</cx:pt>
          <cx:pt idx="2619">8839.9999999999909</cx:pt>
          <cx:pt idx="2620">0</cx:pt>
          <cx:pt idx="2621">5030.5</cx:pt>
          <cx:pt idx="2622">0</cx:pt>
          <cx:pt idx="2623">0</cx:pt>
          <cx:pt idx="2624">0</cx:pt>
          <cx:pt idx="2625">6957.49999999999</cx:pt>
          <cx:pt idx="2626">0</cx:pt>
          <cx:pt idx="2627">0</cx:pt>
          <cx:pt idx="2628">11361</cx:pt>
          <cx:pt idx="2629">0</cx:pt>
          <cx:pt idx="2630">0</cx:pt>
          <cx:pt idx="2631">8447</cx:pt>
          <cx:pt idx="2632">0</cx:pt>
          <cx:pt idx="2633">7759.5</cx:pt>
          <cx:pt idx="2634">6856</cx:pt>
          <cx:pt idx="2635">0</cx:pt>
          <cx:pt idx="2636">0</cx:pt>
          <cx:pt idx="2637">0</cx:pt>
          <cx:pt idx="2638">0</cx:pt>
          <cx:pt idx="2639">0</cx:pt>
          <cx:pt idx="2640">17183.999999999902</cx:pt>
          <cx:pt idx="2641">7883.49999999999</cx:pt>
          <cx:pt idx="2642">7933</cx:pt>
          <cx:pt idx="2643">0</cx:pt>
          <cx:pt idx="2644">0</cx:pt>
          <cx:pt idx="2645">0</cx:pt>
          <cx:pt idx="2646">0</cx:pt>
          <cx:pt idx="2647">14465.5</cx:pt>
          <cx:pt idx="2648">6353</cx:pt>
          <cx:pt idx="2649">9469.5</cx:pt>
          <cx:pt idx="2650">7497.99999999999</cx:pt>
          <cx:pt idx="2651">7185.49999999999</cx:pt>
          <cx:pt idx="2652">7981.99999999999</cx:pt>
          <cx:pt idx="2653">0</cx:pt>
          <cx:pt idx="2654">0</cx:pt>
          <cx:pt idx="2655">0</cx:pt>
          <cx:pt idx="2656">18812.5</cx:pt>
          <cx:pt idx="2657">6849.5</cx:pt>
          <cx:pt idx="2658">0</cx:pt>
          <cx:pt idx="2659">5076</cx:pt>
          <cx:pt idx="2660">3675.99999999999</cx:pt>
          <cx:pt idx="2661">0</cx:pt>
          <cx:pt idx="2662">10745.4999999999</cx:pt>
          <cx:pt idx="2663">0</cx:pt>
          <cx:pt idx="2664">5217.5</cx:pt>
          <cx:pt idx="2665">9126.9999999999909</cx:pt>
          <cx:pt idx="2666">6688</cx:pt>
          <cx:pt idx="2667">4391.5</cx:pt>
          <cx:pt idx="2668">0</cx:pt>
          <cx:pt idx="2669">0</cx:pt>
          <cx:pt idx="2670">0</cx:pt>
          <cx:pt idx="2671">6029.5</cx:pt>
          <cx:pt idx="2672">0</cx:pt>
          <cx:pt idx="2673">7248.49999999999</cx:pt>
          <cx:pt idx="2674">0</cx:pt>
          <cx:pt idx="2675">0</cx:pt>
          <cx:pt idx="2676">0</cx:pt>
        </cx:lvl>
      </cx:numDim>
    </cx:data>
    <cx:data id="1">
      <cx:numDim type="val">
        <cx:f>daily_profit_by_scenario!$F$2:$F$2678</cx:f>
        <cx:lvl ptCount="2677" formatCode="General">
          <cx:pt idx="0">3104.5924685466298</cx:pt>
          <cx:pt idx="1">3819.0217310195198</cx:pt>
          <cx:pt idx="2">2627.44340563991</cx:pt>
          <cx:pt idx="3">-1990.09327548806</cx:pt>
          <cx:pt idx="4">4244.2619104558999</cx:pt>
          <cx:pt idx="5">1745.05599999999</cx:pt>
          <cx:pt idx="6">56.106707158350602</cx:pt>
          <cx:pt idx="7">5863.6178047722296</cx:pt>
          <cx:pt idx="8">2636.2999696312299</cx:pt>
          <cx:pt idx="9">1175.79231670281</cx:pt>
          <cx:pt idx="10">2713.1918004338299</cx:pt>
          <cx:pt idx="11">1171.50578308025</cx:pt>
          <cx:pt idx="12">3624.2280000000001</cx:pt>
          <cx:pt idx="13">59.199327548807297</cx:pt>
          <cx:pt idx="14">2949.51204772234</cx:pt>
          <cx:pt idx="15">5109.2161084598602</cx:pt>
          <cx:pt idx="16">2645.1204043427301</cx:pt>
          <cx:pt idx="17">5122.30365292841</cx:pt>
          <cx:pt idx="18">10348.2158864582</cx:pt>
          <cx:pt idx="19">3451.7790845986901</cx:pt>
          <cx:pt idx="20">2395.5690195227698</cx:pt>
          <cx:pt idx="21">-614.57158351409998</cx:pt>
          <cx:pt idx="22">3107.4578499818799</cx:pt>
          <cx:pt idx="23">2364.9638221258101</cx:pt>
          <cx:pt idx="24">2172.3265813449002</cx:pt>
          <cx:pt idx="25">2748.03948373101</cx:pt>
          <cx:pt idx="26">1897.05873752711</cx:pt>
          <cx:pt idx="27">2666.0313232104099</cx:pt>
          <cx:pt idx="28">3038.86958785249</cx:pt>
          <cx:pt idx="29">3581.7815192017301</cx:pt>
          <cx:pt idx="30">2581.8573882863302</cx:pt>
          <cx:pt idx="31">2638.01152277657</cx:pt>
          <cx:pt idx="32">2055.3297223427298</cx:pt>
          <cx:pt idx="33">3821.1714229934901</cx:pt>
          <cx:pt idx="34">3069.5160824294999</cx:pt>
          <cx:pt idx="35">3918.3953362255902</cx:pt>
          <cx:pt idx="36">2131.8265379609502</cx:pt>
          <cx:pt idx="37">3708.2322950108401</cx:pt>
          <cx:pt idx="38">2977.2848329717999</cx:pt>
          <cx:pt idx="39">1979.5276789587799</cx:pt>
          <cx:pt idx="40">2759.1560650759202</cx:pt>
          <cx:pt idx="41">5064.7201561822103</cx:pt>
          <cx:pt idx="42">-696.75868661605205</cx:pt>
          <cx:pt idx="43">3320.5519999999901</cx:pt>
          <cx:pt idx="44">2010.2802429501</cx:pt>
          <cx:pt idx="45">3165.16334924078</cx:pt>
          <cx:pt idx="46">-1088</cx:pt>
          <cx:pt idx="47">-1339.8069414316701</cx:pt>
          <cx:pt idx="48">4725.3679999999904</cx:pt>
          <cx:pt idx="49">946.92263352798</cx:pt>
          <cx:pt idx="50">3818.1507592190801</cx:pt>
          <cx:pt idx="51">1992.49493275488</cx:pt>
          <cx:pt idx="52">2863.35961822125</cx:pt>
          <cx:pt idx="53">931.755947939262</cx:pt>
          <cx:pt idx="54">6800.61832104121</cx:pt>
          <cx:pt idx="55">3054.90399999999</cx:pt>
          <cx:pt idx="56">2577.6419088937</cx:pt>
          <cx:pt idx="57">2755.6710455531402</cx:pt>
          <cx:pt idx="58">2213.44468980477</cx:pt>
          <cx:pt idx="59">2700.5721518438099</cx:pt>
          <cx:pt idx="60">3380.3446247288498</cx:pt>
          <cx:pt idx="61">3732.4533188720102</cx:pt>
          <cx:pt idx="62">5228.88263774403</cx:pt>
          <cx:pt idx="63">3901.33322776572</cx:pt>
          <cx:pt idx="64">2898.0916138828602</cx:pt>
          <cx:pt idx="65">3565.8738264642002</cx:pt>
          <cx:pt idx="66">6623.1215488069402</cx:pt>
          <cx:pt idx="67">3263.2574620390401</cx:pt>
          <cx:pt idx="68">2230.9252364425101</cx:pt>
          <cx:pt idx="69">24401.148577006501</cx:pt>
          <cx:pt idx="70">3162.5755704989101</cx:pt>
          <cx:pt idx="71">2854.9602733188699</cx:pt>
          <cx:pt idx="72">1430.61477657266</cx:pt>
          <cx:pt idx="73">203.228555314533</cx:pt>
          <cx:pt idx="74">1086.0347071583501</cx:pt>
          <cx:pt idx="75">899.04655304652204</cx:pt>
          <cx:pt idx="76">14261.4294663774</cx:pt>
          <cx:pt idx="77">3782.4647201735302</cx:pt>
          <cx:pt idx="78">3995.16532321041</cx:pt>
          <cx:pt idx="79">1953.34105422993</cx:pt>
          <cx:pt idx="80">6214.0982516268896</cx:pt>
          <cx:pt idx="81">16122.659626897999</cx:pt>
          <cx:pt idx="82">1605.6049631236399</cx:pt>
          <cx:pt idx="83">2127.10491669058</cx:pt>
          <cx:pt idx="84">4290.9565379609503</cx:pt>
          <cx:pt idx="85">2642.36461171366</cx:pt>
          <cx:pt idx="86">1025.8959002169099</cx:pt>
          <cx:pt idx="87">7037.4961605205999</cx:pt>
          <cx:pt idx="88">2375.9495791756999</cx:pt>
          <cx:pt idx="89">-1508.9338394793899</cx:pt>
          <cx:pt idx="90">15438.197583514</cx:pt>
          <cx:pt idx="91">1159.0546811279801</cx:pt>
          <cx:pt idx="92">2214.2738264641998</cx:pt>
          <cx:pt idx="93">4825.2084772234202</cx:pt>
          <cx:pt idx="94">5511.3299349240697</cx:pt>
          <cx:pt idx="95">0</cx:pt>
          <cx:pt idx="96">-135.872568</cx:pt>
          <cx:pt idx="97">3439.5918481561798</cx:pt>
          <cx:pt idx="98">4144.1611236442504</cx:pt>
          <cx:pt idx="99">3323.9081214750499</cx:pt>
          <cx:pt idx="100">-693.5</cx:pt>
          <cx:pt idx="101">2777.9316268980401</cx:pt>
          <cx:pt idx="102">3338.79791757049</cx:pt>
          <cx:pt idx="103">-47.638104121474498</cx:pt>
          <cx:pt idx="104">3632.9786836312601</cx:pt>
          <cx:pt idx="105">6735.3689289891499</cx:pt>
          <cx:pt idx="106">1931.92984381778</cx:pt>
          <cx:pt idx="107">0</cx:pt>
          <cx:pt idx="108">922.29919739696197</cx:pt>
          <cx:pt idx="109">3837.4137570498901</cx:pt>
          <cx:pt idx="110">6347.8127722342697</cx:pt>
          <cx:pt idx="111">3265.2864989154</cx:pt>
          <cx:pt idx="112">5943.7769501084504</cx:pt>
          <cx:pt idx="113">2029.13740563991</cx:pt>
          <cx:pt idx="114">2265.4680216919701</cx:pt>
          <cx:pt idx="115">1243.6158308025999</cx:pt>
          <cx:pt idx="116">4150.5259999999998</cx:pt>
          <cx:pt idx="117">320.208524945769</cx:pt>
          <cx:pt idx="118">5044.8789110629004</cx:pt>
          <cx:pt idx="119">2352.2962776572599</cx:pt>
          <cx:pt idx="120">3651.78155748373</cx:pt>
          <cx:pt idx="121">0</cx:pt>
          <cx:pt idx="122">4052.8839436008602</cx:pt>
          <cx:pt idx="123">-748.192792712249</cx:pt>
          <cx:pt idx="124">4902.7559999999903</cx:pt>
          <cx:pt idx="125">1686.13595105423</cx:pt>
          <cx:pt idx="126">3173.2059999999901</cx:pt>
          <cx:pt idx="127">3233.3268546637701</cx:pt>
          <cx:pt idx="128">1313.2777180043299</cx:pt>
          <cx:pt idx="129">8160.8851149674601</cx:pt>
          <cx:pt idx="130">9747.5820563991292</cx:pt>
          <cx:pt idx="131">4164.9144728850297</cx:pt>
          <cx:pt idx="132">1583.6499956616001</cx:pt>
          <cx:pt idx="133">2370.9559952475201</cx:pt>
          <cx:pt idx="134">1908.6321995661599</cx:pt>
          <cx:pt idx="135">-2144.3015184381702</cx:pt>
          <cx:pt idx="136">2228.5</cx:pt>
          <cx:pt idx="137">903.50983667496303</cx:pt>
          <cx:pt idx="138">3212.90969197396</cx:pt>
          <cx:pt idx="139">0</cx:pt>
          <cx:pt idx="140">1010.461556</cx:pt>
          <cx:pt idx="141">3571.04740130151</cx:pt>
          <cx:pt idx="142">2896.4788720173501</cx:pt>
          <cx:pt idx="143">1365.3817483731</cx:pt>
          <cx:pt idx="144">624.23145712658902</cx:pt>
          <cx:pt idx="145">-2201.5726681127899</cx:pt>
          <cx:pt idx="146">4645.9959999999901</cx:pt>
          <cx:pt idx="147">-837.57186117136598</cx:pt>
          <cx:pt idx="148">4207.8579999999902</cx:pt>
          <cx:pt idx="149">688.55707906512703</cx:pt>
          <cx:pt idx="150">0</cx:pt>
          <cx:pt idx="151">2619.5263427331802</cx:pt>
          <cx:pt idx="152">1012.04891599999</cx:pt>
          <cx:pt idx="153">-1651.8676789587801</cx:pt>
          <cx:pt idx="154">0</cx:pt>
          <cx:pt idx="155">7022.0891843817699</cx:pt>
          <cx:pt idx="156">4237.9693145336196</cx:pt>
          <cx:pt idx="157">2354.2820694143102</cx:pt>
          <cx:pt idx="158">2133.23422559652</cx:pt>
          <cx:pt idx="159">2390.9953528720098</cx:pt>
          <cx:pt idx="160">2019.5540824295001</cx:pt>
          <cx:pt idx="161">6827.91975704989</cx:pt>
          <cx:pt idx="162">2822.9719295259001</cx:pt>
          <cx:pt idx="163">1871.46281995661</cx:pt>
          <cx:pt idx="164">2625.4483600867602</cx:pt>
          <cx:pt idx="165">2463.2224806866102</cx:pt>
          <cx:pt idx="166">1304.8369501084501</cx:pt>
          <cx:pt idx="167">2848.5778698481499</cx:pt>
          <cx:pt idx="168">2237.8542603036799</cx:pt>
          <cx:pt idx="169">1639.6773449023799</cx:pt>
          <cx:pt idx="170">1283.24502819956</cx:pt>
          <cx:pt idx="171">5127.4381908893702</cx:pt>
          <cx:pt idx="172">0</cx:pt>
          <cx:pt idx="173">3329.13239479392</cx:pt>
          <cx:pt idx="174">2620.1950281995601</cx:pt>
          <cx:pt idx="175">1042.17447521908</cx:pt>
          <cx:pt idx="176">1762.2016095444601</cx:pt>
          <cx:pt idx="177">2504.6114867142501</cx:pt>
          <cx:pt idx="178">-2347.2906724511899</cx:pt>
          <cx:pt idx="179">5783.2299999999996</cx:pt>
          <cx:pt idx="180">2012.5599175704899</cx:pt>
          <cx:pt idx="181">1532.0442212581299</cx:pt>
          <cx:pt idx="182">2481.0399175704902</cx:pt>
          <cx:pt idx="183">-2195.5</cx:pt>
          <cx:pt idx="184">5885.4657570498903</cx:pt>
          <cx:pt idx="185">2470.91821258134</cx:pt>
          <cx:pt idx="186">-2206.7537960954401</cx:pt>
          <cx:pt idx="187">4981.1059999999998</cx:pt>
          <cx:pt idx="188">2952.7341916442501</cx:pt>
          <cx:pt idx="189">2249.4425770065</cx:pt>
          <cx:pt idx="190">2919.4738351409901</cx:pt>
          <cx:pt idx="191">2588.3636312364401</cx:pt>
          <cx:pt idx="192">1678.1415661605199</cx:pt>
          <cx:pt idx="193">4885.06093275488</cx:pt>
          <cx:pt idx="194">0</cx:pt>
          <cx:pt idx="195">2097.0304381778701</cx:pt>
          <cx:pt idx="196">1799.48990021691</cx:pt>
          <cx:pt idx="197">80.9349240780911</cx:pt>
          <cx:pt idx="198">1601.1435720516999</cx:pt>
          <cx:pt idx="199">4292.3359392624698</cx:pt>
          <cx:pt idx="200">5711.3299479392599</cx:pt>
          <cx:pt idx="201">2438.5090585683201</cx:pt>
          <cx:pt idx="202">1689.83025162689</cx:pt>
          <cx:pt idx="203">3068.8865927592101</cx:pt>
          <cx:pt idx="204">2242.7234403470702</cx:pt>
          <cx:pt idx="205">2358.4416442516199</cx:pt>
          <cx:pt idx="206">604.91036885766505</cx:pt>
          <cx:pt idx="207">2297.4094967462001</cx:pt>
          <cx:pt idx="208">611.04184998188396</cx:pt>
          <cx:pt idx="209">1989.92992190889</cx:pt>
          <cx:pt idx="210">1607.6113665943601</cx:pt>
          <cx:pt idx="211">746.45367281351002</cx:pt>
          <cx:pt idx="212">1734.8657787418599</cx:pt>
          <cx:pt idx="213">6338.94199999999</cx:pt>
          <cx:pt idx="214">1060.4416919999901</cx:pt>
          <cx:pt idx="215">0</cx:pt>
          <cx:pt idx="216">1824.1709501084499</cx:pt>
          <cx:pt idx="217">2624.1617396963102</cx:pt>
          <cx:pt idx="218">0</cx:pt>
          <cx:pt idx="219">4058.9272407809099</cx:pt>
          <cx:pt idx="220">8906.8118308026005</cx:pt>
          <cx:pt idx="221">1426.5247809110599</cx:pt>
          <cx:pt idx="222">2643.9936399132298</cx:pt>
          <cx:pt idx="223">-1185.54229934924</cx:pt>
          <cx:pt idx="224">4442.3940000000002</cx:pt>
          <cx:pt idx="225">3262.34386984815</cx:pt>
          <cx:pt idx="226">2980.0896399132298</cx:pt>
          <cx:pt idx="227">5486.33726247288</cx:pt>
          <cx:pt idx="228">4340.28442950108</cx:pt>
          <cx:pt idx="229">2761.04887635574</cx:pt>
          <cx:pt idx="230">2648.8477960954401</cx:pt>
          <cx:pt idx="231">1450.35739262472</cx:pt>
          <cx:pt idx="232">0</cx:pt>
          <cx:pt idx="233">6837.6013535791699</cx:pt>
          <cx:pt idx="234">3581.8992017353498</cx:pt>
          <cx:pt idx="235">2227.5496616052001</cx:pt>
          <cx:pt idx="236">8297.3191800433797</cx:pt>
          <cx:pt idx="237">5006.1985075921903</cx:pt>
          <cx:pt idx="238">0</cx:pt>
          <cx:pt idx="239">0</cx:pt>
          <cx:pt idx="240">-2398</cx:pt>
          <cx:pt idx="241">4333.8179999999902</cx:pt>
          <cx:pt idx="242">1925.69545770065</cx:pt>
          <cx:pt idx="243">1994.9953015184301</cx:pt>
          <cx:pt idx="244">1524.03508893709</cx:pt>
          <cx:pt idx="245">-1864.4251626897999</cx:pt>
          <cx:pt idx="246">4089.1080000000002</cx:pt>
          <cx:pt idx="247">4539.1409067245104</cx:pt>
          <cx:pt idx="248">5180.5426637744004</cx:pt>
          <cx:pt idx="249">7512.5925119305803</cx:pt>
          <cx:pt idx="250">10401.3454707158</cx:pt>
          <cx:pt idx="251">4562.8218351409896</cx:pt>
          <cx:pt idx="252">4089.0718611713601</cx:pt>
          <cx:pt idx="253">10589.7309370932</cx:pt>
          <cx:pt idx="254">2129.0401778741798</cx:pt>
          <cx:pt idx="255">10829.642342733099</cx:pt>
          <cx:pt idx="256">24167.957895878499</cx:pt>
          <cx:pt idx="257">33508.948863500496</cx:pt>
          <cx:pt idx="258">32412.419488069401</cx:pt>
          <cx:pt idx="259">2137.08461605206</cx:pt>
          <cx:pt idx="260">3395.7682212581299</cx:pt>
          <cx:pt idx="261">2524.5429718004302</cx:pt>
          <cx:pt idx="262">23928.604854663699</cx:pt>
          <cx:pt idx="263">6389.9633101952204</cx:pt>
          <cx:pt idx="264">3751.7255618221202</cx:pt>
          <cx:pt idx="265">2308.54887635574</cx:pt>
          <cx:pt idx="266">3552.4797570498899</cx:pt>
          <cx:pt idx="267">6808.3004728850301</cx:pt>
          <cx:pt idx="268">3693.1979440607302</cx:pt>
          <cx:pt idx="269">6606.42703395227</cx:pt>
          <cx:pt idx="270">4420.1693882863301</cx:pt>
          <cx:pt idx="271">2441.1593969631199</cx:pt>
          <cx:pt idx="272">9124.8109804772193</cx:pt>
          <cx:pt idx="273">8339.0492819250794</cx:pt>
          <cx:pt idx="274">11705.6822386117</cx:pt>
          <cx:pt idx="275">7333.4131583514099</cx:pt>
          <cx:pt idx="276">3516.5373737179998</cx:pt>
          <cx:pt idx="277">2355.14676355748</cx:pt>
          <cx:pt idx="278">7315.4769761388197</cx:pt>
          <cx:pt idx="279">6325.4315140997796</cx:pt>
          <cx:pt idx="280">15841.396880694099</cx:pt>
          <cx:pt idx="281">7289.8025436545004</cx:pt>
          <cx:pt idx="282">5841.1723600867599</cx:pt>
          <cx:pt idx="283">15368.4106117136</cx:pt>
          <cx:pt idx="284">13153.8890195227</cx:pt>
          <cx:pt idx="285">16202.0390845986</cx:pt>
          <cx:pt idx="286">11022.4013752711</cx:pt>
          <cx:pt idx="287">3674.4585308557698</cx:pt>
          <cx:pt idx="288">5596.0012624728797</cx:pt>
          <cx:pt idx="289">972.39612791206503</cx:pt>
          <cx:pt idx="290">4688.0417830802598</cx:pt>
          <cx:pt idx="291">2145.2948763557401</cx:pt>
          <cx:pt idx="292">3553.9787895878499</cx:pt>
          <cx:pt idx="293">17750.8659999999</cx:pt>
          <cx:pt idx="294">7196.07659436008</cx:pt>
          <cx:pt idx="295">8545.3819913232091</cx:pt>
          <cx:pt idx="296">281.443861171366</cx:pt>
          <cx:pt idx="297">25269.067999999901</cx:pt>
          <cx:pt idx="298">19363.9381822125</cx:pt>
          <cx:pt idx="299">2412.88339696312</cx:pt>
          <cx:pt idx="300">1185.13967895878</cx:pt>
          <cx:pt idx="301">7517.6133839479298</cx:pt>
          <cx:pt idx="302">2126.2515314533598</cx:pt>
          <cx:pt idx="303">6510.7082733188699</cx:pt>
          <cx:pt idx="304">69693.031583514094</cx:pt>
          <cx:pt idx="305">5942.48485062906</cx:pt>
          <cx:pt idx="306">16661.740976138801</cx:pt>
          <cx:pt idx="307">27163.1631279826</cx:pt>
          <cx:pt idx="308">8369.8419999999896</cx:pt>
          <cx:pt idx="309">3232.85325379609</cx:pt>
          <cx:pt idx="310">2462.5793188720099</cx:pt>
          <cx:pt idx="311">38879.940808798201</cx:pt>
          <cx:pt idx="312">32277.699831240701</cx:pt>
          <cx:pt idx="313">33805.626199566097</cx:pt>
          <cx:pt idx="314">7082.9582950108397</cx:pt>
          <cx:pt idx="315">4806.0973232104097</cx:pt>
          <cx:pt idx="316">9713.6667448937096</cx:pt>
          <cx:pt idx="317">7488.5202993492403</cx:pt>
          <cx:pt idx="318">11269.837062906699</cx:pt>
          <cx:pt idx="319">12125.0595378134</cx:pt>
          <cx:pt idx="320">2683.33010412147</cx:pt>
          <cx:pt idx="321">2638.72496312364</cx:pt>
          <cx:pt idx="322">5737.0671496746199</cx:pt>
          <cx:pt idx="323">7596.7811757049803</cx:pt>
          <cx:pt idx="324">22245.992234273301</cx:pt>
          <cx:pt idx="325">3600.9954967461999</cx:pt>
          <cx:pt idx="326">-712.69236876355706</cx:pt>
          <cx:pt idx="327">8206.1080000000002</cx:pt>
          <cx:pt idx="328">2629.2702733188698</cx:pt>
          <cx:pt idx="329">5519.5919999999996</cx:pt>
          <cx:pt idx="330">7516.7821995661598</cx:pt>
          <cx:pt idx="331">2368.8813318871998</cx:pt>
          <cx:pt idx="332">14855.9451453362</cx:pt>
          <cx:pt idx="333">12545.3465249457</cx:pt>
          <cx:pt idx="334">4244.5922082429497</cx:pt>
          <cx:pt idx="335">804.55889804772096</cx:pt>
          <cx:pt idx="336">6476.3050108459802</cx:pt>
          <cx:pt idx="337">1529.2274403470699</cx:pt>
          <cx:pt idx="338">4219.8109154013</cx:pt>
          <cx:pt idx="339">14137.3526898047</cx:pt>
          <cx:pt idx="340">5234.8719999999903</cx:pt>
          <cx:pt idx="341">2084.74080694143</cx:pt>
          <cx:pt idx="342">1630.5576485900201</cx:pt>
          <cx:pt idx="343">1488.4253449023799</cx:pt>
          <cx:pt idx="344">5370.34817353579</cx:pt>
          <cx:pt idx="345">2547.3065900216902</cx:pt>
          <cx:pt idx="346">7407.6160477223402</cx:pt>
          <cx:pt idx="347">1681.25348806941</cx:pt>
          <cx:pt idx="348">3636.8520303687601</cx:pt>
          <cx:pt idx="349">-1222.9239345758699</cx:pt>
          <cx:pt idx="350">506.35200999999898</cx:pt>
          <cx:pt idx="351">3880.1259999999902</cx:pt>
          <cx:pt idx="352">2117.0736138828602</cx:pt>
          <cx:pt idx="353">-823.03253796095396</cx:pt>
          <cx:pt idx="354">4091.6323784190699</cx:pt>
          <cx:pt idx="355">2034.0247114967401</cx:pt>
          <cx:pt idx="356">2332.34020390455</cx:pt>
          <cx:pt idx="357">1195.6020737527101</cx:pt>
          <cx:pt idx="358">4293.6865596529196</cx:pt>
          <cx:pt idx="359">5092.2694013015098</cx:pt>
          <cx:pt idx="360">1564.05378308025</cx:pt>
          <cx:pt idx="361">8618.8899999999994</cx:pt>
          <cx:pt idx="362">8641.9695748372997</cx:pt>
          <cx:pt idx="363">4585.3966117136597</cx:pt>
          <cx:pt idx="364">1563.89546203904</cx:pt>
          <cx:pt idx="365">4872.1304815618196</cx:pt>
          <cx:pt idx="366">-1160.5399442878499</cx:pt>
          <cx:pt idx="367">4862.2399999999998</cx:pt>
          <cx:pt idx="368">1896.84250325379</cx:pt>
          <cx:pt idx="369">2739.6425596529202</cx:pt>
          <cx:pt idx="370">2953.5526160520599</cx:pt>
          <cx:pt idx="371">6379.0924772234202</cx:pt>
          <cx:pt idx="372">3325.8635878524901</cx:pt>
          <cx:pt idx="373">1519.3934316702801</cx:pt>
          <cx:pt idx="374">2180.3560824295</cx:pt>
          <cx:pt idx="375">2660.7752668112698</cx:pt>
          <cx:pt idx="376">2530.0755704989101</cx:pt>
          <cx:pt idx="377">4714.4508763557396</cx:pt>
          <cx:pt idx="378">4285.1473015184301</cx:pt>
          <cx:pt idx="379">4409.6884945769998</cx:pt>
          <cx:pt idx="380">3430.3514793926201</cx:pt>
          <cx:pt idx="381">8238.4310932754797</cx:pt>
          <cx:pt idx="382">7898.5738915401198</cx:pt>
          <cx:pt idx="383">1729.40198698481</cx:pt>
          <cx:pt idx="384">1003.60742009495</cx:pt>
          <cx:pt idx="385">6056.5382472885003</cx:pt>
          <cx:pt idx="386">3311.6997917570402</cx:pt>
          <cx:pt idx="387">1772.62253796095</cx:pt>
          <cx:pt idx="388">13224.6309848156</cx:pt>
          <cx:pt idx="389">4729.4206334056398</cx:pt>
          <cx:pt idx="390">-147.82294577006499</cx:pt>
          <cx:pt idx="391">733.94904121474895</cx:pt>
          <cx:pt idx="392">7125.0099999999902</cx:pt>
          <cx:pt idx="393">2274.00293275488</cx:pt>
          <cx:pt idx="394">2562.6397483730998</cx:pt>
          <cx:pt idx="395">1969.9072407809099</cx:pt>
          <cx:pt idx="396">5372.4037266811201</cx:pt>
          <cx:pt idx="397">1998.1859175704899</cx:pt>
          <cx:pt idx="398">3516.45403904555</cx:pt>
          <cx:pt idx="399">4697.76662039045</cx:pt>
          <cx:pt idx="400">5230.4976746203902</cx:pt>
          <cx:pt idx="401">2422.1222819956602</cx:pt>
          <cx:pt idx="402">-371.98047722342699</cx:pt>
          <cx:pt idx="403">2835.2519999999899</cx:pt>
          <cx:pt idx="404">1761.52522776572</cx:pt>
          <cx:pt idx="405">2569.6570585683298</cx:pt>
          <cx:pt idx="406">2362.9674837310099</cx:pt>
          <cx:pt idx="407">2074.13097180043</cx:pt>
          <cx:pt idx="408">1671.69409978308</cx:pt>
          <cx:pt idx="409">1334.99136225596</cx:pt>
          <cx:pt idx="410">879.97095010845896</cx:pt>
          <cx:pt idx="411">6326.1499999999996</cx:pt>
          <cx:pt idx="412">1544.3189674620301</cx:pt>
          <cx:pt idx="413">581.75139397988903</cx:pt>
          <cx:pt idx="414">1200.2115010845901</cx:pt>
          <cx:pt idx="415">3653.7547852494499</cx:pt>
          <cx:pt idx="416">2111.26350138828</cx:pt>
          <cx:pt idx="417">2500.3379999999902</cx:pt>
          <cx:pt idx="418">4312.13108459869</cx:pt>
          <cx:pt idx="419">-228.12191757049899</cx:pt>
          <cx:pt idx="420">7397.2753064779399</cx:pt>
          <cx:pt idx="421">4068.5627462039001</cx:pt>
          <cx:pt idx="422">60.876911062906402</cx:pt>
          <cx:pt idx="423">5614.8873926247297</cx:pt>
          <cx:pt idx="424">5613.5106247288404</cx:pt>
          <cx:pt idx="425">6697.1072147505402</cx:pt>
          <cx:pt idx="426">1752.51921908893</cx:pt>
          <cx:pt idx="427">8121.9836771800401</cx:pt>
          <cx:pt idx="428">3399.3224164858898</cx:pt>
          <cx:pt idx="429">2981.7770672451102</cx:pt>
          <cx:pt idx="430">5364.1947462038997</cx:pt>
          <cx:pt idx="431">4660.7847418655001</cx:pt>
          <cx:pt idx="432">3595.63546067678</cx:pt>
          <cx:pt idx="433">4547.2818481561799</cx:pt>
          <cx:pt idx="434">4280.5135010845897</cx:pt>
          <cx:pt idx="435">3072.0876138828598</cx:pt>
          <cx:pt idx="436">2028.97206941431</cx:pt>
          <cx:pt idx="437">2593.3007852494502</cx:pt>
          <cx:pt idx="438">842.55416919739605</cx:pt>
          <cx:pt idx="439">4424.7758959999901</cx:pt>
          <cx:pt idx="440">1239.20840347071</cx:pt>
          <cx:pt idx="441">3627.65676789587</cx:pt>
          <cx:pt idx="442">5349.3789934923998</cx:pt>
          <cx:pt idx="443">5185.5906030368697</cx:pt>
          <cx:pt idx="444">1410.4066811279799</cx:pt>
          <cx:pt idx="445">4733.2077223427304</cx:pt>
          <cx:pt idx="446">1261.97359219088</cx:pt>
          <cx:pt idx="447">3106.1290368763498</cx:pt>
          <cx:pt idx="448">12010.920682389</cx:pt>
          <cx:pt idx="449">5154.3054577006496</cx:pt>
          <cx:pt idx="450">973.52081127982501</cx:pt>
          <cx:pt idx="451">6534.2576876355697</cx:pt>
          <cx:pt idx="452">3936.66061605206</cx:pt>
          <cx:pt idx="453">591.07939921231298</cx:pt>
          <cx:pt idx="454">2345.3512754880599</cx:pt>
          <cx:pt idx="455">-1496.09059811713</cx:pt>
          <cx:pt idx="456">5449.1000000000004</cx:pt>
          <cx:pt idx="457">4246.7674360086703</cx:pt>
          <cx:pt idx="458">2084.02642516269</cx:pt>
          <cx:pt idx="459">5469.1721214750496</cx:pt>
          <cx:pt idx="460">2833.7274229934901</cx:pt>
          <cx:pt idx="461">24.913119305856899</cx:pt>
          <cx:pt idx="462">6129.2776438563697</cx:pt>
          <cx:pt idx="463">3268.7088459869801</cx:pt>
          <cx:pt idx="464">-1224.97266811279</cx:pt>
          <cx:pt idx="465">4794.7719999999899</cx:pt>
          <cx:pt idx="466">2086.1561797751701</cx:pt>
          <cx:pt idx="467">-1555.5583123644201</cx:pt>
          <cx:pt idx="468">4678.7694967462003</cx:pt>
          <cx:pt idx="469">5057.1351193058499</cx:pt>
          <cx:pt idx="470">2865.74511062906</cx:pt>
          <cx:pt idx="471">1437.52581344902</cx:pt>
          <cx:pt idx="472">3951.55465857021</cx:pt>
          <cx:pt idx="473">2167.52570932754</cx:pt>
          <cx:pt idx="474">7083.1911193058504</cx:pt>
          <cx:pt idx="475">-661.24883050616199</cx:pt>
          <cx:pt idx="476">4979.0540000000001</cx:pt>
          <cx:pt idx="477">1635.08222993492</cx:pt>
          <cx:pt idx="478">-2232.7564546562398</cx:pt>
          <cx:pt idx="479">3068.0943644251602</cx:pt>
          <cx:pt idx="480">2293.2813405639899</cx:pt>
          <cx:pt idx="481">6653.3116052060705</cx:pt>
          <cx:pt idx="482">482.647275488069</cx:pt>
          <cx:pt idx="483">7124.6407809110597</cx:pt>
          <cx:pt idx="484">2990.7616789587801</cx:pt>
          <cx:pt idx="485">-2672.8741865509701</cx:pt>
          <cx:pt idx="486">1360.15894143167</cx:pt>
          <cx:pt idx="487">7099.7642175784904</cx:pt>
          <cx:pt idx="488">-1159.702442</cx:pt>
          <cx:pt idx="489">3001.2446420824199</cx:pt>
          <cx:pt idx="490">1669.39681127982</cx:pt>
          <cx:pt idx="491">3732.0948328871</cx:pt>
          <cx:pt idx="492">2192.6685206073698</cx:pt>
          <cx:pt idx="493">-763.69935357917495</cx:pt>
          <cx:pt idx="494">12492.08</cx:pt>
          <cx:pt idx="495">-1615.53789154013</cx:pt>
          <cx:pt idx="496">7683.3713145336196</cx:pt>
          <cx:pt idx="497">2554.2293058568298</cx:pt>
          <cx:pt idx="498">2696.14748806941</cx:pt>
          <cx:pt idx="499">-3287.48698481561</cx:pt>
          <cx:pt idx="500">5865.0355574837204</cx:pt>
          <cx:pt idx="501">4406.1800000000003</cx:pt>
          <cx:pt idx="502">34922.360668290603</cx:pt>
          <cx:pt idx="503">0</cx:pt>
          <cx:pt idx="504">1572.2654273318799</cx:pt>
          <cx:pt idx="505">1457.89267678958</cx:pt>
          <cx:pt idx="506">-1255.78868112798</cx:pt>
          <cx:pt idx="507">1900.4122255965201</cx:pt>
          <cx:pt idx="508">4241.997824</cx:pt>
          <cx:pt idx="509">741.16078091106294</cx:pt>
          <cx:pt idx="510">847.84625162689701</cx:pt>
          <cx:pt idx="511">2227.2977396963101</cx:pt>
          <cx:pt idx="512">5565.6659999999902</cx:pt>
          <cx:pt idx="513">2040.3307201735299</cx:pt>
          <cx:pt idx="514">-1190.91472017353</cx:pt>
          <cx:pt idx="515">5318.6719999999896</cx:pt>
          <cx:pt idx="516">0</cx:pt>
          <cx:pt idx="517">350.53970431157398</cx:pt>
          <cx:pt idx="518">1442.048</cx:pt>
          <cx:pt idx="519">0</cx:pt>
          <cx:pt idx="520">0</cx:pt>
          <cx:pt idx="521">2656.66837744034</cx:pt>
          <cx:pt idx="522">2312.8216225596502</cx:pt>
          <cx:pt idx="523">5399.0372190889302</cx:pt>
          <cx:pt idx="524">-1247</cx:pt>
          <cx:pt idx="525">4724.5119999999897</cx:pt>
          <cx:pt idx="526">3506.0319999999901</cx:pt>
          <cx:pt idx="527">6871.9305813449</cx:pt>
          <cx:pt idx="528">-1326.2245119305801</cx:pt>
          <cx:pt idx="529">4019.73199999999</cx:pt>
          <cx:pt idx="530">0</cx:pt>
          <cx:pt idx="531">669.89989154013006</cx:pt>
          <cx:pt idx="532">2746.2559999999899</cx:pt>
          <cx:pt idx="533">-487.41952905423</cx:pt>
          <cx:pt idx="534">-146.5</cx:pt>
          <cx:pt idx="535">16409.956848932499</cx:pt>
          <cx:pt idx="536">1003.68973999999</cx:pt>
          <cx:pt idx="537">2611.2209501084499</cx:pt>
          <cx:pt idx="538">0</cx:pt>
          <cx:pt idx="539">1441.1471887201701</cx:pt>
          <cx:pt idx="540">2086.3004381778701</cx:pt>
          <cx:pt idx="541">4091.1364815618199</cx:pt>
          <cx:pt idx="542">1150.9869978308</cx:pt>
          <cx:pt idx="543">-746.54229934924001</cx:pt>
          <cx:pt idx="544">2137.4418033982502</cx:pt>
          <cx:pt idx="545">3355.9142299349201</cx:pt>
          <cx:pt idx="546">0</cx:pt>
          <cx:pt idx="547">1407.0361171366501</cx:pt>
          <cx:pt idx="548">5611.7694199479301</cx:pt>
          <cx:pt idx="549">-2825.5097613882799</cx:pt>
          <cx:pt idx="550">4004.1859999999901</cx:pt>
          <cx:pt idx="551">6346.6693015184301</cx:pt>
          <cx:pt idx="552">2800.1037744034702</cx:pt>
          <cx:pt idx="553">1801.75063340563</cx:pt>
          <cx:pt idx="554">0</cx:pt>
          <cx:pt idx="555">918.14347939262404</cx:pt>
          <cx:pt idx="556">8413.4484159999993</cx:pt>
          <cx:pt idx="557">3909.6582429501</cx:pt>
          <cx:pt idx="558">868.87141176572595</cx:pt>
          <cx:pt idx="559">4880.6083731019498</cx:pt>
          <cx:pt idx="560">1760.7234143167</cx:pt>
          <cx:pt idx="561">-1696.20780911062</cx:pt>
          <cx:pt idx="562">0</cx:pt>
          <cx:pt idx="563">5991.7819999999901</cx:pt>
          <cx:pt idx="564">779.71588625596496</cx:pt>
          <cx:pt idx="565">3718.6799999999898</cx:pt>
          <cx:pt idx="566">2195.73633839479</cx:pt>
          <cx:pt idx="567">1519.43199999999</cx:pt>
          <cx:pt idx="568">1719.6907592190801</cx:pt>
          <cx:pt idx="569">-1642.3915401301499</cx:pt>
          <cx:pt idx="570">3551.7619999999902</cx:pt>
          <cx:pt idx="571">2369.94131887201</cx:pt>
          <cx:pt idx="572">0</cx:pt>
          <cx:pt idx="573">4462.4969501084597</cx:pt>
          <cx:pt idx="574">3639.2989067245098</cx:pt>
          <cx:pt idx="575">5433.2466811279801</cx:pt>
          <cx:pt idx="576">1679.7535748373</cx:pt>
          <cx:pt idx="577">1414.45357049891</cx:pt>
          <cx:pt idx="578">2417.8113622559599</cx:pt>
          <cx:pt idx="579">-3094.1973969631199</cx:pt>
          <cx:pt idx="580">5002.3519999999899</cx:pt>
          <cx:pt idx="581">-68.299349240780799</cx:pt>
          <cx:pt idx="582">2715.4286794434402</cx:pt>
          <cx:pt idx="583">1212.4290919999901</cx:pt>
          <cx:pt idx="584">-295.65401301518398</cx:pt>
          <cx:pt idx="585">3712.54838365149</cx:pt>
          <cx:pt idx="586">-1045.3885596529201</cx:pt>
          <cx:pt idx="587">4700.4151583514104</cx:pt>
          <cx:pt idx="588">-2583.8828633405601</cx:pt>
          <cx:pt idx="589">2731.5</cx:pt>
          <cx:pt idx="590">3758.4877883691402</cx:pt>
          <cx:pt idx="591">1089.0644164859</cx:pt>
          <cx:pt idx="592">-1353.5876008676701</cx:pt>
          <cx:pt idx="593">2444.0770407253799</cx:pt>
          <cx:pt idx="594">7766.5639999999903</cx:pt>
          <cx:pt idx="595">3012.2025553145299</cx:pt>
          <cx:pt idx="596">10192.1203167028</cx:pt>
          <cx:pt idx="597">8388.3140000000003</cx:pt>
          <cx:pt idx="598">2807.5108240785598</cx:pt>
          <cx:pt idx="599">3356.57104989153</cx:pt>
          <cx:pt idx="600">-716.19741165726703</cx:pt>
          <cx:pt idx="601">4648.1899999999996</cx:pt>
          <cx:pt idx="602">1889.77138394793</cx:pt>
          <cx:pt idx="603">4126.0738741865498</cx:pt>
          <cx:pt idx="604">4175.5991930585596</cx:pt>
          <cx:pt idx="605">1222.3103253796</cx:pt>
          <cx:pt idx="606">7597.4459999999999</cx:pt>
          <cx:pt idx="607">1800.1952234273299</cx:pt>
          <cx:pt idx="608">3376.0657396963102</cx:pt>
          <cx:pt idx="609">3152.2675748372999</cx:pt>
          <cx:pt idx="610">1555.6667418654999</cx:pt>
          <cx:pt idx="611">917.70343167028102</cx:pt>
          <cx:pt idx="612">6337.6128199566101</cx:pt>
          <cx:pt idx="613">2347.3698264641998</cx:pt>
          <cx:pt idx="614">-359.361522776573</cx:pt>
          <cx:pt idx="615">6575.4511149674599</cx:pt>
          <cx:pt idx="616">3073.3824425162602</cx:pt>
          <cx:pt idx="617">4221.3750412147401</cx:pt>
          <cx:pt idx="618">1954.74508893709</cx:pt>
          <cx:pt idx="619">6996.2155271149604</cx:pt>
          <cx:pt idx="620">1600.90726916268</cx:pt>
          <cx:pt idx="621">7653.3522212581302</cx:pt>
          <cx:pt idx="622">3224.9065639913201</cx:pt>
          <cx:pt idx="623">2063.12908459869</cx:pt>
          <cx:pt idx="624">4545.6449462029595</cx:pt>
          <cx:pt idx="625">2176.0053665943501</cx:pt>
          <cx:pt idx="626">8726.7897917570408</cx:pt>
          <cx:pt idx="627">-1506.4997874186499</cx:pt>
          <cx:pt idx="628">4230.3159999999898</cx:pt>
          <cx:pt idx="629">1704.3505466377401</cx:pt>
          <cx:pt idx="630">5923.9002603036797</cx:pt>
          <cx:pt idx="631">4216.3857960954401</cx:pt>
          <cx:pt idx="632">4944.0739999999996</cx:pt>
          <cx:pt idx="633">5411.1108026030297</cx:pt>
          <cx:pt idx="634">1304.9923861171301</cx:pt>
          <cx:pt idx="635">-757.89507592190796</cx:pt>
          <cx:pt idx="636">6315.3500000000004</cx:pt>
          <cx:pt idx="637">2730.2746571491698</cx:pt>
          <cx:pt idx="638">5103.5690542299299</cx:pt>
          <cx:pt idx="639">2759.6314143167001</cx:pt>
          <cx:pt idx="640">4737.6895010845901</cx:pt>
          <cx:pt idx="641">4087.7291409978302</cx:pt>
          <cx:pt idx="642">3277.1731887201699</cx:pt>
          <cx:pt idx="643">4009.2681735357901</cx:pt>
          <cx:pt idx="644">1850.9687462039001</cx:pt>
          <cx:pt idx="645">-1494.3849284164801</cx:pt>
          <cx:pt idx="646">7847.4270151843803</cx:pt>
          <cx:pt idx="647">3889.69199999999</cx:pt>
          <cx:pt idx="648">2033.2768156182201</cx:pt>
          <cx:pt idx="649">2177.7359175704901</cx:pt>
          <cx:pt idx="650">1216.59082609248</cx:pt>
          <cx:pt idx="651">8479.6267635574804</cx:pt>
          <cx:pt idx="652">3988.2473101952201</cx:pt>
          <cx:pt idx="653">4707.0084945770004</cx:pt>
          <cx:pt idx="654">701.79626719241799</cx:pt>
          <cx:pt idx="655">3237.1776963123598</cx:pt>
          <cx:pt idx="656">7965.7465776572599</cx:pt>
          <cx:pt idx="657">2047.7629934924</cx:pt>
          <cx:pt idx="658">3873.914659436</cx:pt>
          <cx:pt idx="659">6973.8239826464196</cx:pt>
          <cx:pt idx="660">3153.5797830802499</cx:pt>
          <cx:pt idx="661">1137.6752288980399</cx:pt>
          <cx:pt idx="662">2689.54301221996</cx:pt>
          <cx:pt idx="663">-3134.2039045553101</cx:pt>
          <cx:pt idx="664">4853.9839999999904</cx:pt>
          <cx:pt idx="665">1279.60387418655</cx:pt>
          <cx:pt idx="666">3082.3943731019499</cx:pt>
          <cx:pt idx="667">8200.1413796095403</cx:pt>
          <cx:pt idx="668">2512.2111279826399</cx:pt>
          <cx:pt idx="669">3825.0482472885001</cx:pt>
          <cx:pt idx="670">3414.0814663774399</cx:pt>
          <cx:pt idx="671">4597.3125</cx:pt>
          <cx:pt idx="672">1410.9458264642001</cx:pt>
          <cx:pt idx="673">4402.4311973969598</cx:pt>
          <cx:pt idx="674">2066.8576832971798</cx:pt>
          <cx:pt idx="675">1564.7794733942501</cx:pt>
          <cx:pt idx="676">2457.8719999999998</cx:pt>
          <cx:pt idx="677">639.65655405348105</cx:pt>
          <cx:pt idx="678">3556.0331323210398</cx:pt>
          <cx:pt idx="679">-3671.4349240780898</cx:pt>
          <cx:pt idx="680">6859.7379999999903</cx:pt>
          <cx:pt idx="681">-2370.1055401301501</cx:pt>
          <cx:pt idx="682">7371.5259999999898</cx:pt>
          <cx:pt idx="683">-930.78869414316705</cx:pt>
          <cx:pt idx="684">6559.9927043727403</cx:pt>
          <cx:pt idx="685">-3960.0075921908801</cx:pt>
          <cx:pt idx="686">9990.7801431670196</cx:pt>
          <cx:pt idx="687">1844.0153188720101</cx:pt>
          <cx:pt idx="688">2006.0054186550899</cx:pt>
          <cx:pt idx="689">262.22699639094498</cx:pt>
          <cx:pt idx="690">-2161.1358264641999</cx:pt>
          <cx:pt idx="691">7178.4560000000001</cx:pt>
          <cx:pt idx="692">-1399.6687201735299</cx:pt>
          <cx:pt idx="693">6797.70999999999</cx:pt>
          <cx:pt idx="694">1384.11904121475</cx:pt>
          <cx:pt idx="695">2973.4139999999902</cx:pt>
          <cx:pt idx="696">-678.775488069414</cx:pt>
          <cx:pt idx="697">4126.7962177855297</cx:pt>
          <cx:pt idx="698">1942.6129110628999</cx:pt>
          <cx:pt idx="699">-3484.1728370372798</cx:pt>
          <cx:pt idx="700">6826.4839999999904</cx:pt>
          <cx:pt idx="701">2197.1989631236402</cx:pt>
          <cx:pt idx="702">566.985060299922</cx:pt>
          <cx:pt idx="703">1130.6831887201699</cx:pt>
          <cx:pt idx="704">4942.5223716526798</cx:pt>
          <cx:pt idx="705">1357.240288</cx:pt>
          <cx:pt idx="706">1973.8055227765699</cx:pt>
          <cx:pt idx="707">2758.2475064393602</cx:pt>
          <cx:pt idx="708">380.98048663426198</cx:pt>
          <cx:pt idx="709">4919.10454663774</cx:pt>
          <cx:pt idx="710">2798.1987982646401</cx:pt>
          <cx:pt idx="711">6995.4267548806902</cx:pt>
          <cx:pt idx="712">1154.76899599999</cx:pt>
          <cx:pt idx="713">1290.9974490238601</cx:pt>
          <cx:pt idx="714">-2940.2466681127898</cx:pt>
          <cx:pt idx="715">7579.24423861171</cx:pt>
          <cx:pt idx="716">-1360.7395010845901</cx:pt>
          <cx:pt idx="717">3832.98649830369</cx:pt>
          <cx:pt idx="718">-992.67241765292795</cx:pt>
          <cx:pt idx="719">4293.8124164859</cx:pt>
          <cx:pt idx="720">1887.99199999999</cx:pt>
          <cx:pt idx="721">2657.2896799999999</cx:pt>
          <cx:pt idx="722">1642.3719999999901</cx:pt>
          <cx:pt idx="723">2143.9430108459801</cx:pt>
          <cx:pt idx="724">3076.4321388286298</cx:pt>
          <cx:pt idx="725">4482.6864815618201</cx:pt>
          <cx:pt idx="726">2555.4932494577001</cx:pt>
          <cx:pt idx="727">5536.5369457700599</cx:pt>
          <cx:pt idx="728">2483.8608676789499</cx:pt>
          <cx:pt idx="729">1766.8899999999901</cx:pt>
          <cx:pt idx="730">10462.338190889301</cx:pt>
          <cx:pt idx="731">1517.0274186550901</cx:pt>
          <cx:pt idx="732">758.66999999999905</cx:pt>
          <cx:pt idx="733">2154.1445119305799</cx:pt>
          <cx:pt idx="734">-481.03649023861101</cx:pt>
          <cx:pt idx="735">8607.7547548806906</cx:pt>
          <cx:pt idx="736">3192.46205206073</cx:pt>
          <cx:pt idx="737">3011.1340780911</cx:pt>
          <cx:pt idx="738">-1184.5433926247199</cx:pt>
          <cx:pt idx="739">5894.6316225596502</cx:pt>
          <cx:pt idx="740">-19.203995661605401</cx:pt>
          <cx:pt idx="741">6250.1669370932696</cx:pt>
          <cx:pt idx="742">1547.53078524945</cx:pt>
          <cx:pt idx="743">3080.7102516268901</cx:pt>
          <cx:pt idx="744">-270.54114099783101</cx:pt>
          <cx:pt idx="745">4291.1044859002104</cx:pt>
          <cx:pt idx="746">4403.2081171366499</cx:pt>
          <cx:pt idx="747">2218.3972711496699</cx:pt>
          <cx:pt idx="748">4353.9593839479303</cx:pt>
          <cx:pt idx="749">-684.08379322513895</cx:pt>
          <cx:pt idx="750">10204.3667505423</cx:pt>
          <cx:pt idx="751">2537.0679999999902</cx:pt>
          <cx:pt idx="752">4602.7040199999901</cx:pt>
          <cx:pt idx="753">2136.8241258134399</cx:pt>
          <cx:pt idx="754">1049.0031062906701</cx:pt>
          <cx:pt idx="755">6268.9950296138804</cx:pt>
          <cx:pt idx="756">2781.8536919739599</cx:pt>
          <cx:pt idx="757">1827.51779175705</cx:pt>
          <cx:pt idx="758">2590.1214013015101</cx:pt>
          <cx:pt idx="759">2626.8156182212501</cx:pt>
          <cx:pt idx="760">5660.3473555366199</cx:pt>
          <cx:pt idx="761">2751.7503904555301</cx:pt>
          <cx:pt idx="762">1686.36453362255</cx:pt>
          <cx:pt idx="763">3799.85531453362</cx:pt>
          <cx:pt idx="764">1235.86611279826</cx:pt>
          <cx:pt idx="765">7473.4275704989104</cx:pt>
          <cx:pt idx="766">1901.7079999999901</cx:pt>
          <cx:pt idx="767">-3413.87312170932</cx:pt>
          <cx:pt idx="768">2143.40551843817</cx:pt>
          <cx:pt idx="769">5431.8573622559597</cx:pt>
          <cx:pt idx="770">2698.8139999999898</cx:pt>
          <cx:pt idx="771">3035.9241344902298</cx:pt>
          <cx:pt idx="772">-2774.8731019522702</cx:pt>
          <cx:pt idx="773">7063.3787549465696</cx:pt>
          <cx:pt idx="774">3071.3934446854601</cx:pt>
          <cx:pt idx="775">2028.21125813449</cx:pt>
          <cx:pt idx="776">-1170.5</cx:pt>
          <cx:pt idx="777">396.88905336250002</cx:pt>
          <cx:pt idx="778">9211.4227809110598</cx:pt>
          <cx:pt idx="779">475.854550976138</cx:pt>
          <cx:pt idx="780">3872.8003904555299</cx:pt>
          <cx:pt idx="781">-303.72545336225602</cx:pt>
          <cx:pt idx="782">2857.9742761233001</cx:pt>
          <cx:pt idx="783">-414.635999999999</cx:pt>
          <cx:pt idx="784">5922.2147331887199</cx:pt>
          <cx:pt idx="785">5556.2528329717998</cx:pt>
          <cx:pt idx="786">-1450.91472451193</cx:pt>
          <cx:pt idx="787">511.74069856625903</cx:pt>
          <cx:pt idx="788">1166.54368763557</cx:pt>
          <cx:pt idx="789">16484.950968945701</cx:pt>
          <cx:pt idx="790">29417.0099999999</cx:pt>
          <cx:pt idx="791">16923.086860802799</cx:pt>
          <cx:pt idx="792">6982.0481415054201</cx:pt>
          <cx:pt idx="793">507.70238792190798</cx:pt>
          <cx:pt idx="794">2383.0339999999901</cx:pt>
          <cx:pt idx="795">3171.9047635574798</cx:pt>
          <cx:pt idx="796">4874.3387462039</cx:pt>
          <cx:pt idx="797">8974.8975357917498</cx:pt>
          <cx:pt idx="798">2683.5914405162598</cx:pt>
          <cx:pt idx="799">1919.18211713665</cx:pt>
          <cx:pt idx="800">1577.2830759219</cx:pt>
          <cx:pt idx="801">2489.6469978308</cx:pt>
          <cx:pt idx="802">5169.3570976138799</cx:pt>
          <cx:pt idx="803">2035.9479999999901</cx:pt>
          <cx:pt idx="804">3732.25180069414</cx:pt>
          <cx:pt idx="805">2293.6995878524899</cx:pt>
          <cx:pt idx="806">-933.45567895878503</cx:pt>
          <cx:pt idx="807">1968.9136659436001</cx:pt>
          <cx:pt idx="808">4293.09686334056</cx:pt>
          <cx:pt idx="809">1162.74079973273</cx:pt>
          <cx:pt idx="810">5259.6534168858598</cx:pt>
          <cx:pt idx="811">4712.72424399999</cx:pt>
          <cx:pt idx="812">4949.3292189327503</cx:pt>
          <cx:pt idx="813">3076.3629067245101</cx:pt>
          <cx:pt idx="814">6566.7259088936999</cx:pt>
          <cx:pt idx="815">2906.8099999999899</cx:pt>
          <cx:pt idx="816">-1576.45907538394</cx:pt>
          <cx:pt idx="817">3471.2957744034702</cx:pt>
          <cx:pt idx="818">2620.9950455531398</cx:pt>
          <cx:pt idx="819">3065.4238275182202</cx:pt>
          <cx:pt idx="820">6881.7976182212496</cx:pt>
          <cx:pt idx="821">1266.7989501084501</cx:pt>
          <cx:pt idx="822">-3807.75141985968</cx:pt>
          <cx:pt idx="823">0</cx:pt>
          <cx:pt idx="824">1204.4933058568299</cx:pt>
          <cx:pt idx="825">6947.2683036876297</cx:pt>
          <cx:pt idx="826">-2246.6799739696298</cx:pt>
          <cx:pt idx="827">5684.2960000000003</cx:pt>
          <cx:pt idx="828">5.1292364425157704</cx:pt>
          <cx:pt idx="829">3517.7478828633398</cx:pt>
          <cx:pt idx="830">1386.17678958785</cx:pt>
          <cx:pt idx="831">4888.3719999999903</cx:pt>
          <cx:pt idx="832">-3339.1424034707102</cx:pt>
          <cx:pt idx="833">9434.6941039999892</cx:pt>
          <cx:pt idx="834">-4299.4793926247203</cx:pt>
          <cx:pt idx="835">2468.2279999999901</cx:pt>
          <cx:pt idx="836">4855.02290672451</cx:pt>
          <cx:pt idx="837">868.35209544468398</cx:pt>
          <cx:pt idx="838">2052.4430195227701</cx:pt>
          <cx:pt idx="839">7300.3469631236403</cx:pt>
          <cx:pt idx="840">2530.9365466189201</cx:pt>
          <cx:pt idx="841">359.99204772234299</cx:pt>
          <cx:pt idx="842">3503.3134967462001</cx:pt>
          <cx:pt idx="843">3072.2304121474999</cx:pt>
          <cx:pt idx="844">341.08367462039001</cx:pt>
          <cx:pt idx="845">2812</cx:pt>
          <cx:pt idx="846">-1186.79958524569</cx:pt>
          <cx:pt idx="847">6146.2199999999903</cx:pt>
          <cx:pt idx="848">1725.6048763557401</cx:pt>
          <cx:pt idx="849">1696.72981344902</cx:pt>
          <cx:pt idx="850">-1532.66543600867</cx:pt>
          <cx:pt idx="851">4767.0463947939197</cx:pt>
          <cx:pt idx="852">1900.2192199547301</cx:pt>
          <cx:pt idx="853">9574.2417787418599</cx:pt>
          <cx:pt idx="854">0</cx:pt>
          <cx:pt idx="855">2017.6305813449001</cx:pt>
          <cx:pt idx="856">2648.5047939262399</cx:pt>
          <cx:pt idx="857">1998.8886377440299</cx:pt>
          <cx:pt idx="858">2173.998</cx:pt>
          <cx:pt idx="859">-4330.3947939262398</cx:pt>
          <cx:pt idx="860">7328.9979999999996</cx:pt>
          <cx:pt idx="861">-306.96095444685398</cx:pt>
          <cx:pt idx="862">5597.3876872967803</cx:pt>
          <cx:pt idx="863">1895.80865075921</cx:pt>
          <cx:pt idx="864">-4417.6778741865501</cx:pt>
          <cx:pt idx="865">10924.156763557399</cx:pt>
          <cx:pt idx="866">-811.99063340563998</cx:pt>
          <cx:pt idx="867">-368.76572668112698</cx:pt>
          <cx:pt idx="868">1175</cx:pt>
          <cx:pt idx="869">5565.0677851788696</cx:pt>
          <cx:pt idx="870">1946.2684511930499</cx:pt>
          <cx:pt idx="871">3471.6456399132298</cx:pt>
          <cx:pt idx="872">-3028.4670244352301</cx:pt>
          <cx:pt idx="873">8420.7109635031993</cx:pt>
          <cx:pt idx="874">4214.1983579175603</cx:pt>
          <cx:pt idx="875">3096.2043340563901</cx:pt>
          <cx:pt idx="876">414.17536199999898</cx:pt>
          <cx:pt idx="877">2035.77521041214</cx:pt>
          <cx:pt idx="878">5243.41834273318</cx:pt>
          <cx:pt idx="879">-654.15713232104099</cx:pt>
          <cx:pt idx="880">6505.1099124698203</cx:pt>
          <cx:pt idx="881">2836.5642081770702</cx:pt>
          <cx:pt idx="882">1616.11399999999</cx:pt>
          <cx:pt idx="883">1522.43909761388</cx:pt>
          <cx:pt idx="884">2026.2505596529199</cx:pt>
          <cx:pt idx="885">3094.8109154013</cx:pt>
          <cx:pt idx="886">1827.3010889370901</cx:pt>
          <cx:pt idx="887">-1423.5032537960899</cx:pt>
          <cx:pt idx="888">4157.1222084970404</cx:pt>
          <cx:pt idx="889">3073.2779999999898</cx:pt>
          <cx:pt idx="890">1312.4379869848101</cx:pt>
          <cx:pt idx="891">1817.0284586420801</cx:pt>
          <cx:pt idx="892">585.43722267446401</cx:pt>
          <cx:pt idx="893">1356.6787201735301</cx:pt>
          <cx:pt idx="894">549.60270749714095</cx:pt>
          <cx:pt idx="895">6117.5403062386104</cx:pt>
          <cx:pt idx="896">1815.2439999999899</cx:pt>
          <cx:pt idx="897">508.68914799999999</cx:pt>
          <cx:pt idx="898">2162.26997396963</cx:pt>
          <cx:pt idx="899">-249.22104121474899</cx:pt>
          <cx:pt idx="900">8207.7999999999993</cx:pt>
          <cx:pt idx="901">488.47122637292301</cx:pt>
          <cx:pt idx="902">512.08598698481501</cx:pt>
          <cx:pt idx="903">3845.0799999999899</cx:pt>
          <cx:pt idx="904">2077.7597440346999</cx:pt>
          <cx:pt idx="905">-170.501744034707</cx:pt>
          <cx:pt idx="906">4637.578164859</cx:pt>
          <cx:pt idx="907">3399.3556377205</cx:pt>
          <cx:pt idx="908">1426.4983297179999</cx:pt>
          <cx:pt idx="909">1433.0578568329699</cx:pt>
          <cx:pt idx="910">0</cx:pt>
          <cx:pt idx="911">1994.2124945769999</cx:pt>
          <cx:pt idx="912">-3849.8255796615999</cx:pt>
          <cx:pt idx="913">2242.4299999999998</cx:pt>
          <cx:pt idx="914">5977.6610368763504</cx:pt>
          <cx:pt idx="915">97.057848156182402</cx:pt>
          <cx:pt idx="916">4282.8653796095396</cx:pt>
          <cx:pt idx="917">868.72220390455402</cx:pt>
          <cx:pt idx="918">4809.8132707167697</cx:pt>
          <cx:pt idx="919">648.42989869236396</cx:pt>
          <cx:pt idx="920">0</cx:pt>
          <cx:pt idx="921">-2789.14817787418</cx:pt>
          <cx:pt idx="922">1933.2490021691899</cx:pt>
          <cx:pt idx="923">8512.7028850325296</cx:pt>
          <cx:pt idx="924">3834.6523080260299</cx:pt>
          <cx:pt idx="925">2163.2608329718</cx:pt>
          <cx:pt idx="926">0</cx:pt>
          <cx:pt idx="927">8714.28624842721</cx:pt>
          <cx:pt idx="928">-619.39572668112805</cx:pt>
          <cx:pt idx="929">4352.42399999999</cx:pt>
          <cx:pt idx="930">1497.3630108459799</cx:pt>
          <cx:pt idx="931">-4236.2425039999998</cx:pt>
          <cx:pt idx="932">7488.0274220335796</cx:pt>
          <cx:pt idx="933">-1373.2668373101901</cx:pt>
          <cx:pt idx="934">4565.348</cx:pt>
          <cx:pt idx="935">512.42594614179302</cx:pt>
          <cx:pt idx="936">1530.68690672451</cx:pt>
          <cx:pt idx="937">2015.13979609544</cx:pt>
          <cx:pt idx="938">2147.6943958828601</cx:pt>
          <cx:pt idx="939">120.69724511930499</cx:pt>
          <cx:pt idx="940">1688.4773362255901</cx:pt>
          <cx:pt idx="941">7177.1599999999999</cx:pt>
          <cx:pt idx="942">-2225.8785292841599</cx:pt>
          <cx:pt idx="943">1053.3993015184301</cx:pt>
          <cx:pt idx="944">1208.77590021691</cx:pt>
          <cx:pt idx="945">6893.8559999999998</cx:pt>
          <cx:pt idx="946">3728.3991843817698</cx:pt>
          <cx:pt idx="947">1297.0835488069399</cx:pt>
          <cx:pt idx="948">1852.5812451193001</cx:pt>
          <cx:pt idx="949">1730.4766941431601</cx:pt>
          <cx:pt idx="950">891.09205199999894</cx:pt>
          <cx:pt idx="951">-3391.4951323210398</cx:pt>
          <cx:pt idx="952">7516.27141833512</cx:pt>
          <cx:pt idx="953">0</cx:pt>
          <cx:pt idx="954">-2870.8780954446802</cx:pt>
          <cx:pt idx="955">8701.7079999999896</cx:pt>
          <cx:pt idx="956">1614.8570412147501</cx:pt>
          <cx:pt idx="957">-2061.03236876355</cx:pt>
          <cx:pt idx="958">6689.8919999999898</cx:pt>
          <cx:pt idx="959">472.23013882863199</cx:pt>
          <cx:pt idx="960">4817.2554967462002</cx:pt>
          <cx:pt idx="961">-548.09915255531496</cx:pt>
          <cx:pt idx="962">6689.4935140997804</cx:pt>
          <cx:pt idx="963">8802.3339999999898</cx:pt>
          <cx:pt idx="964">2940.5306464208202</cx:pt>
          <cx:pt idx="965">-539.34600000000103</cx:pt>
          <cx:pt idx="966">7089.7034490238602</cx:pt>
          <cx:pt idx="967">1952.0127331887099</cx:pt>
          <cx:pt idx="968">2104.0171757049802</cx:pt>
          <cx:pt idx="969">3764.9845336225499</cx:pt>
          <cx:pt idx="970">-1633.7403947939199</cx:pt>
          <cx:pt idx="971">8022.5519999999997</cx:pt>
          <cx:pt idx="972">1471.86746203904</cx:pt>
          <cx:pt idx="973">0</cx:pt>
          <cx:pt idx="974">2031.05245119305</cx:pt>
          <cx:pt idx="975">2089.7732017353501</cx:pt>
          <cx:pt idx="976">1030.3864381778701</cx:pt>
          <cx:pt idx="977">-5713.1887201735299</cx:pt>
          <cx:pt idx="978">5608.4624859002097</cx:pt>
          <cx:pt idx="979">1801.7359999999901</cx:pt>
          <cx:pt idx="980">163.15479797830801</cx:pt>
          <cx:pt idx="981">4599.6019999999899</cx:pt>
          <cx:pt idx="982">2121.93911930585</cx:pt>
          <cx:pt idx="983">5310.1385639913196</cx:pt>
          <cx:pt idx="984">4533.3971323210399</cx:pt>
          <cx:pt idx="985">287.52378308025902</cx:pt>
          <cx:pt idx="986">5226.9398221258098</cx:pt>
          <cx:pt idx="987">-1845.0714620390399</cx:pt>
          <cx:pt idx="988">4416.902</cx:pt>
          <cx:pt idx="989">3588.6228850325301</cx:pt>
          <cx:pt idx="990">7927.8099999999904</cx:pt>
          <cx:pt idx="991">7011.7762733188702</cx:pt>
          <cx:pt idx="992">1702.9925466377399</cx:pt>
          <cx:pt idx="993">8234.7399999999998</cx:pt>
          <cx:pt idx="994">-488.720060737528</cx:pt>
          <cx:pt idx="995">8048.9125900216904</cx:pt>
          <cx:pt idx="996">2402.1425226898</cx:pt>
          <cx:pt idx="997">-1191.6534837310201</cx:pt>
          <cx:pt idx="998">10835.390850325301</cx:pt>
          <cx:pt idx="999">8163.6138091106204</cx:pt>
          <cx:pt idx="1000">-2395.2769848156099</cx:pt>
          <cx:pt idx="1001">8235.0412668112695</cx:pt>
          <cx:pt idx="1002">3029.8027038958699</cx:pt>
          <cx:pt idx="1003">-1613.4299132321</cx:pt>
          <cx:pt idx="1004">7751.3320000000003</cx:pt>
          <cx:pt idx="1005">-1331.9674056399101</cx:pt>
          <cx:pt idx="1006">7117.9639999999999</cx:pt>
          <cx:pt idx="1007">0</cx:pt>
          <cx:pt idx="1008">3867.0180043383898</cx:pt>
          <cx:pt idx="1009">-1743.7646420824201</cx:pt>
          <cx:pt idx="1010">3963.65202603036</cx:pt>
          <cx:pt idx="1011">1742.40253796095</cx:pt>
          <cx:pt idx="1012">8168.19199999999</cx:pt>
          <cx:pt idx="1013">0</cx:pt>
          <cx:pt idx="1014">1713.9416052060701</cx:pt>
          <cx:pt idx="1015">2995.3436095444599</cx:pt>
          <cx:pt idx="1016">4463.4730255097602</cx:pt>
          <cx:pt idx="1017">-312.72021258134498</cx:pt>
          <cx:pt idx="1018">3027.3183036876299</cx:pt>
          <cx:pt idx="1019">2393.63507867928</cx:pt>
          <cx:pt idx="1020">7249.4799999999996</cx:pt>
          <cx:pt idx="1021">-3014.8618741865498</cx:pt>
          <cx:pt idx="1022">8823.0147505422901</cx:pt>
          <cx:pt idx="1023">3649.40253362255</cx:pt>
          <cx:pt idx="1024">1886.79714967462</cx:pt>
          <cx:pt idx="1025">2887.61970932754</cx:pt>
          <cx:pt idx="1026">3019.0265770064998</cx:pt>
          <cx:pt idx="1027">5934.3053108069298</cx:pt>
          <cx:pt idx="1028">-3924.9845292841601</cx:pt>
          <cx:pt idx="1029">8108.2906495828602</cx:pt>
          <cx:pt idx="1030">7047.7039999999997</cx:pt>
          <cx:pt idx="1031">4703.27570065075</cx:pt>
          <cx:pt idx="1032">-2280.29511496746</cx:pt>
          <cx:pt idx="1033">4486.1979999999903</cx:pt>
          <cx:pt idx="1034">1005.4804945769999</cx:pt>
          <cx:pt idx="1035">3804.9031193058499</cx:pt>
          <cx:pt idx="1036">7457.1099999999997</cx:pt>
          <cx:pt idx="1037">-219.792182212581</cx:pt>
          <cx:pt idx="1038">2051.8283036876301</cx:pt>
          <cx:pt idx="1039">6536.4793926247203</cx:pt>
          <cx:pt idx="1040">5785.7302776572596</cx:pt>
          <cx:pt idx="1041">2144.2190281995599</cx:pt>
          <cx:pt idx="1042">2282.3980347071501</cx:pt>
          <cx:pt idx="1043">-2953.87525379609</cx:pt>
          <cx:pt idx="1044">7492.0959999999995</cx:pt>
          <cx:pt idx="1045">1644.54230802603</cx:pt>
          <cx:pt idx="1046">1927.8762733188701</cx:pt>
          <cx:pt idx="1047">1614.7002906724499</cx:pt>
          <cx:pt idx="1048">-1252.04013015184</cx:pt>
          <cx:pt idx="1049">4208.6897093275402</cx:pt>
          <cx:pt idx="1050">5270.4699999999903</cx:pt>
          <cx:pt idx="1051">1222.0628676789499</cx:pt>
          <cx:pt idx="1052">2013.8499999999999</cx:pt>
          <cx:pt idx="1053">2143.4618704598502</cx:pt>
          <cx:pt idx="1054">2098.0949501084601</cx:pt>
          <cx:pt idx="1055">-642.06911062906602</cx:pt>
          <cx:pt idx="1056">6498.6600954793903</cx:pt>
          <cx:pt idx="1057">7612.2226379999902</cx:pt>
          <cx:pt idx="1058">2350.4794880694099</cx:pt>
          <cx:pt idx="1059">-1542.2837483731</cx:pt>
          <cx:pt idx="1060">12515.4379999999</cx:pt>
          <cx:pt idx="1061">-1709.2581344902301</cx:pt>
          <cx:pt idx="1062">2308.8938000950402</cx:pt>
          <cx:pt idx="1063">4660.5974707158302</cx:pt>
          <cx:pt idx="1064">-3584.08026030368</cx:pt>
          <cx:pt idx="1065">7254.9859999999899</cx:pt>
          <cx:pt idx="1066">1982.91540130151</cx:pt>
          <cx:pt idx="1067">2741.3720043383901</cx:pt>
          <cx:pt idx="1068">4187.4170021691898</cx:pt>
          <cx:pt idx="1069">4298.8088850325303</cx:pt>
          <cx:pt idx="1070">444.81366600000001</cx:pt>
          <cx:pt idx="1071">6011.3090412147503</cx:pt>
          <cx:pt idx="1072">7140.9099999999899</cx:pt>
          <cx:pt idx="1073">537.87960520607203</cx:pt>
          <cx:pt idx="1074">6060.9038177874099</cx:pt>
          <cx:pt idx="1075">-1225.5627852494499</cx:pt>
          <cx:pt idx="1076">4632.4719999999998</cx:pt>
          <cx:pt idx="1077">6519.0861561822103</cx:pt>
          <cx:pt idx="1078">2700.1379999999899</cx:pt>
          <cx:pt idx="1079">4040.48150976138</cx:pt>
          <cx:pt idx="1080">1644.38747939262</cx:pt>
          <cx:pt idx="1081">-2557.7990368763499</cx:pt>
          <cx:pt idx="1082">3876.5645336225498</cx:pt>
          <cx:pt idx="1083">1903.0059999999901</cx:pt>
          <cx:pt idx="1084">68.618124138827994</cx:pt>
          <cx:pt idx="1085">8432.77892967753</cx:pt>
          <cx:pt idx="1086">2209.16475488069</cx:pt>
          <cx:pt idx="1087">1953.9442950108401</cx:pt>
          <cx:pt idx="1088">0</cx:pt>
          <cx:pt idx="1089">1766.3393101952199</cx:pt>
          <cx:pt idx="1090">-4058.9891366594302</cx:pt>
          <cx:pt idx="1091">7755.8419999999996</cx:pt>
          <cx:pt idx="1092">2273.8978958785201</cx:pt>
          <cx:pt idx="1093">-2898.6100694143101</cx:pt>
          <cx:pt idx="1094">6851.1359999999904</cx:pt>
          <cx:pt idx="1095">0</cx:pt>
          <cx:pt idx="1096">-1197.97006941431</cx:pt>
          <cx:pt idx="1097">10422.574000000001</cx:pt>
          <cx:pt idx="1098">4177.7113709327496</cx:pt>
          <cx:pt idx="1099">676.85106184815504</cx:pt>
          <cx:pt idx="1100">3284.0019999999899</cx:pt>
          <cx:pt idx="1101">3495.5774793926198</cx:pt>
          <cx:pt idx="1102">-4558.3828633405601</cx:pt>
          <cx:pt idx="1103">4347.6394099783001</cx:pt>
          <cx:pt idx="1104">-2454.5</cx:pt>
          <cx:pt idx="1105">2548.42399999999</cx:pt>
          <cx:pt idx="1106">5759.3676719999903</cx:pt>
          <cx:pt idx="1107">1962.2304034707099</cx:pt>
          <cx:pt idx="1108">332.10775704989101</cx:pt>
          <cx:pt idx="1109">7851.6608069414297</cx:pt>
          <cx:pt idx="1110">-2858.03858568329</cx:pt>
          <cx:pt idx="1111">2029.52378741865</cx:pt>
          <cx:pt idx="1112">0</cx:pt>
          <cx:pt idx="1113">0</cx:pt>
          <cx:pt idx="1114">8574.2520000000004</cx:pt>
          <cx:pt idx="1115">-4648.2766215010797</cx:pt>
          <cx:pt idx="1116">7685.4719999999998</cx:pt>
          <cx:pt idx="1117">-1457.3380780911</cx:pt>
          <cx:pt idx="1118">10949.034</cx:pt>
          <cx:pt idx="1119">3220.44479392624</cx:pt>
          <cx:pt idx="1120">3207.7947399999898</cx:pt>
          <cx:pt idx="1121">1980.9602212581301</cx:pt>
          <cx:pt idx="1122">5333.8135140997801</cx:pt>
          <cx:pt idx="1123">2016.1329110628999</cx:pt>
          <cx:pt idx="1124">-4731.5</cx:pt>
          <cx:pt idx="1125">7141.2577006507499</cx:pt>
          <cx:pt idx="1126">-3760.3768679999998</cx:pt>
          <cx:pt idx="1127">6429.0285770065002</cx:pt>
          <cx:pt idx="1128">2361.81517570498</cx:pt>
          <cx:pt idx="1129">1298.9080867678899</cx:pt>
          <cx:pt idx="1130">-733.58980911062895</cx:pt>
          <cx:pt idx="1131">3578.9454880694102</cx:pt>
          <cx:pt idx="1132">-2794.40758785249</cx:pt>
          <cx:pt idx="1133">6663.6558999999997</cx:pt>
          <cx:pt idx="1134">0</cx:pt>
          <cx:pt idx="1135">1406.58437310195</cx:pt>
          <cx:pt idx="1136">-1128.59431068546</cx:pt>
          <cx:pt idx="1137">9568.8621301518397</cx:pt>
          <cx:pt idx="1138">-337.78441214750501</cx:pt>
          <cx:pt idx="1139">-834.80498915401199</cx:pt>
          <cx:pt idx="1140">2259.4719999999902</cx:pt>
          <cx:pt idx="1141">2811.4377787418598</cx:pt>
          <cx:pt idx="1142">5933.3779999999997</cx:pt>
          <cx:pt idx="1143">1516.9903427331799</cx:pt>
          <cx:pt idx="1144">1639.55797396963</cx:pt>
          <cx:pt idx="1145">1813.8309978308</cx:pt>
          <cx:pt idx="1146">1241.86400433839</cx:pt>
          <cx:pt idx="1147">1998.65199999999</cx:pt>
          <cx:pt idx="1148">1004.24386550976</cx:pt>
          <cx:pt idx="1149">-1598.6742681865501</cx:pt>
          <cx:pt idx="1150">-195.149895878525</cx:pt>
          <cx:pt idx="1151">7342.7919869848101</cx:pt>
          <cx:pt idx="1152">929.74429934924001</cx:pt>
          <cx:pt idx="1153">4099.6993839479301</cx:pt>
          <cx:pt idx="1154">-197.798429501084</cx:pt>
          <cx:pt idx="1155">11288.798903999999</cx:pt>
          <cx:pt idx="1156">3564.8389067245098</cx:pt>
          <cx:pt idx="1157">4236.4426334056398</cx:pt>
          <cx:pt idx="1158">-1558.08671149674</cx:pt>
          <cx:pt idx="1159">6543.9339999999902</cx:pt>
          <cx:pt idx="1160">-782.83294143166995</cx:pt>
          <cx:pt idx="1161">943.19321908893698</cx:pt>
          <cx:pt idx="1162">5639.5720000000001</cx:pt>
          <cx:pt idx="1163">4362.3829808676701</cx:pt>
          <cx:pt idx="1164">-967.59869848156097</cx:pt>
          <cx:pt idx="1165">3636.7728461469601</cx:pt>
          <cx:pt idx="1166">2920.9171453362201</cx:pt>
          <cx:pt idx="1167">-1099.2876182212501</cx:pt>
          <cx:pt idx="1168">6545.4827164280196</cx:pt>
          <cx:pt idx="1169">533.72576138828595</cx:pt>
          <cx:pt idx="1170">5493.3040000000001</cx:pt>
          <cx:pt idx="1171">-1916.25137093275</cx:pt>
          <cx:pt idx="1172">7500.0319999999901</cx:pt>
          <cx:pt idx="1173">-1128.8156252793799</cx:pt>
          <cx:pt idx="1174">-6.7947071583513399</cx:pt>
          <cx:pt idx="1175">6522.3159999999998</cx:pt>
          <cx:pt idx="1176">1745.2215704989101</cx:pt>
          <cx:pt idx="1177">2089.9130412147501</cx:pt>
          <cx:pt idx="1178">783.29818655097597</cx:pt>
          <cx:pt idx="1179">-111.017349240781</cx:pt>
          <cx:pt idx="1180">4717.93849023861</cx:pt>
          <cx:pt idx="1181">1735.8239999999901</cx:pt>
          <cx:pt idx="1182">-1716.1062472885001</cx:pt>
          <cx:pt idx="1183">5497.1499999999996</cx:pt>
          <cx:pt idx="1184">1275.3155357917501</cx:pt>
          <cx:pt idx="1185">-534.42026898047698</cx:pt>
          <cx:pt idx="1186">412.16428633405599</cx:pt>
          <cx:pt idx="1187">1370.52</cx:pt>
          <cx:pt idx="1188">1942.4088546637699</cx:pt>
          <cx:pt idx="1189">1675.23066811279</cx:pt>
          <cx:pt idx="1190">1632.30645553145</cx:pt>
          <cx:pt idx="1191">6116.9200000000001</cx:pt>
          <cx:pt idx="1192">-3030.0736485900202</cx:pt>
          <cx:pt idx="1193">5755.6995184381703</cx:pt>
          <cx:pt idx="1194">-3768.5</cx:pt>
          <cx:pt idx="1195">5661.1235921908801</cx:pt>
          <cx:pt idx="1196">-3661</cx:pt>
          <cx:pt idx="1197">5247.5720000000001</cx:pt>
          <cx:pt idx="1198">-3440.5</cx:pt>
          <cx:pt idx="1199">969.16881079392601</cx:pt>
          <cx:pt idx="1200">0</cx:pt>
          <cx:pt idx="1201">3567.9533015184302</cx:pt>
          <cx:pt idx="1202">1558.8243210412099</cx:pt>
          <cx:pt idx="1203">7655.95050325379</cx:pt>
          <cx:pt idx="1204">3842.9373709327501</cx:pt>
          <cx:pt idx="1205">2235.3308069414302</cx:pt>
          <cx:pt idx="1206">-1226.2387548806901</cx:pt>
          <cx:pt idx="1207">5115.7488933622499</cx:pt>
          <cx:pt idx="1208">-550.68512364425203</cx:pt>
          <cx:pt idx="1209">628.34747624940496</cx:pt>
          <cx:pt idx="1210">5539.0839999999998</cx:pt>
          <cx:pt idx="1211">-993.40672451192995</cx:pt>
          <cx:pt idx="1212">4912.4719999999998</cx:pt>
          <cx:pt idx="1213">-571.968694143167</cx:pt>
          <cx:pt idx="1214">1839.7897483731001</cx:pt>
          <cx:pt idx="1215">4987.1958611713599</cx:pt>
          <cx:pt idx="1216">5026.5742819956604</cx:pt>
          <cx:pt idx="1217">-2642.9196485900202</cx:pt>
          <cx:pt idx="1218">6265.5699999999997</cx:pt>
          <cx:pt idx="1219">1590.2581952277601</cx:pt>
          <cx:pt idx="1220">-3618.5737527114902</cx:pt>
          <cx:pt idx="1221">2958.3781561822102</cx:pt>
          <cx:pt idx="1222">6581.6985509761298</cx:pt>
          <cx:pt idx="1223">-592.30780911062902</cx:pt>
          <cx:pt idx="1224">8843.098</cx:pt>
          <cx:pt idx="1225">605.478550355023</cx:pt>
          <cx:pt idx="1226">1134.33575210412</cx:pt>
          <cx:pt idx="1227">-3362</cx:pt>
          <cx:pt idx="1228">5774.1159739696304</cx:pt>
          <cx:pt idx="1229">741.95877804075803</cx:pt>
          <cx:pt idx="1230">4108.9396919739602</cx:pt>
          <cx:pt idx="1231">-1657.4219088937</cx:pt>
          <cx:pt idx="1232">1773.56307158351</cx:pt>
          <cx:pt idx="1233">5155.790148</cx:pt>
          <cx:pt idx="1234">-3116.56637635574</cx:pt>
          <cx:pt idx="1235">3758.7379999999998</cx:pt>
          <cx:pt idx="1236">3403.96372398021</cx:pt>
          <cx:pt idx="1237">-1125.41342733188</cx:pt>
          <cx:pt idx="1238">4584.1498221258098</cx:pt>
          <cx:pt idx="1239">1968.5519999999899</cx:pt>
          <cx:pt idx="1240">1294.4931453362201</cx:pt>
          <cx:pt idx="1241">628.437732056399</cx:pt>
          <cx:pt idx="1242">5024.3592147505396</cx:pt>
          <cx:pt idx="1243">-2821</cx:pt>
          <cx:pt idx="1244">4204.1779999999999</cx:pt>
          <cx:pt idx="1245">1385.7419349240699</cx:pt>
          <cx:pt idx="1246">1232.9436008676701</cx:pt>
          <cx:pt idx="1247">4692.1319999999996</cx:pt>
          <cx:pt idx="1248">2176.0487245119298</cx:pt>
          <cx:pt idx="1249">1517.4201084598601</cx:pt>
          <cx:pt idx="1250">3873.5459999999998</cx:pt>
          <cx:pt idx="1251">320.02226464208201</cx:pt>
          <cx:pt idx="1252">3129.34539696312</cx:pt>
          <cx:pt idx="1253">5640.9322479999901</cx:pt>
          <cx:pt idx="1254">0</cx:pt>
          <cx:pt idx="1255">-202.915757049891</cx:pt>
          <cx:pt idx="1256">1861.4739999999899</cx:pt>
          <cx:pt idx="1257">3475.1258872017302</cx:pt>
          <cx:pt idx="1258">700.98886151843703</cx:pt>
          <cx:pt idx="1259">4954.4517613882799</cx:pt>
          <cx:pt idx="1260">-1829.0635835140999</cx:pt>
          <cx:pt idx="1261">4543.1399999999903</cx:pt>
          <cx:pt idx="1262">1288.94923644251</cx:pt>
          <cx:pt idx="1263">5624.9386717359603</cx:pt>
          <cx:pt idx="1264">-891.07147939262495</cx:pt>
          <cx:pt idx="1265">3377.7593154088299</cx:pt>
          <cx:pt idx="1266">4864.4667939262399</cx:pt>
          <cx:pt idx="1267">-248.12798264642001</cx:pt>
          <cx:pt idx="1268">-996.26074799999901</cx:pt>
          <cx:pt idx="1269">1698.4031907435001</cx:pt>
          <cx:pt idx="1270">8720.1054360086691</cx:pt>
          <cx:pt idx="1271">2046.7339999999899</cx:pt>
          <cx:pt idx="1272">4759.8298915401301</cx:pt>
          <cx:pt idx="1273">-1529.2776572668099</cx:pt>
          <cx:pt idx="1274">-1357</cx:pt>
          <cx:pt idx="1275">5514.8099999999904</cx:pt>
          <cx:pt idx="1276">7060.78498915401</cx:pt>
          <cx:pt idx="1277">2126.04</cx:pt>
          <cx:pt idx="1278">1462.8493775015099</cx:pt>
          <cx:pt idx="1279">690.51168964858903</cx:pt>
          <cx:pt idx="1280">4778.0209851626796</cx:pt>
          <cx:pt idx="1281">-171.35599999999999</cx:pt>
          <cx:pt idx="1282">4282.9425683297104</cx:pt>
          <cx:pt idx="1283">-2525.2037798617498</cx:pt>
          <cx:pt idx="1284">3071.8190889370899</cx:pt>
          <cx:pt idx="1285">506.70831999999899</cx:pt>
          <cx:pt idx="1286">0</cx:pt>
          <cx:pt idx="1287">6037.0119999999997</cx:pt>
          <cx:pt idx="1288">0</cx:pt>
          <cx:pt idx="1289">-882.87310195227701</cx:pt>
          <cx:pt idx="1290">-323.52203076401798</cx:pt>
          <cx:pt idx="1291">3153.9379999999901</cx:pt>
          <cx:pt idx="1292">3327.64753145336</cx:pt>
          <cx:pt idx="1293">-3101.9164859002099</cx:pt>
          <cx:pt idx="1294">4631.7056001053998</cx:pt>
          <cx:pt idx="1295">970.5</cx:pt>
          <cx:pt idx="1296">-125.877054229934</cx:pt>
          <cx:pt idx="1297">2230.3799999999901</cx:pt>
          <cx:pt idx="1298">1368.73137093275</cx:pt>
          <cx:pt idx="1299">2582.2779999999998</cx:pt>
          <cx:pt idx="1300">7303.5216268980403</cx:pt>
          <cx:pt idx="1301">1336.9079999999899</cx:pt>
          <cx:pt idx="1302">4207.2230629067199</cx:pt>
          <cx:pt idx="1303">61.655245119305597</cx:pt>
          <cx:pt idx="1304">4164.0167418655001</cx:pt>
          <cx:pt idx="1305">-88.820563991322999</cx:pt>
          <cx:pt idx="1306">-1331.5</cx:pt>
          <cx:pt idx="1307">0</cx:pt>
          <cx:pt idx="1308">1233.02855965292</cx:pt>
          <cx:pt idx="1309">5277.2362863340504</cx:pt>
          <cx:pt idx="1310">-328.928</cx:pt>
          <cx:pt idx="1311">2970.4830108459801</cx:pt>
          <cx:pt idx="1312">-2520.8858389172901</cx:pt>
          <cx:pt idx="1313">3569.25220824295</cx:pt>
          <cx:pt idx="1314">-1114.4693159999999</cx:pt>
          <cx:pt idx="1315">3058.52</cx:pt>
          <cx:pt idx="1316">2556.5383123644201</cx:pt>
          <cx:pt idx="1317">3542.308</cx:pt>
          <cx:pt idx="1318">2457.5671255965199</cx:pt>
          <cx:pt idx="1319">2183.2399999999998</cx:pt>
          <cx:pt idx="1320">4442.8866464208204</cx:pt>
          <cx:pt idx="1321">2548.0499783080199</cx:pt>
          <cx:pt idx="1322">468.18455199999897</cx:pt>
          <cx:pt idx="1323">3423.0721648590002</cx:pt>
          <cx:pt idx="1324">6392.9230889370901</cx:pt>
          <cx:pt idx="1325">6792.9487820997801</cx:pt>
          <cx:pt idx="1326">2074.61177573039</cx:pt>
          <cx:pt idx="1327">2004.6085251756999</cx:pt>
          <cx:pt idx="1328">1288.5182429501001</cx:pt>
          <cx:pt idx="1329">2270.0099566160502</cx:pt>
          <cx:pt idx="1330">4619.7119999999904</cx:pt>
          <cx:pt idx="1331">5321.6577739999902</cx:pt>
          <cx:pt idx="1332">-766.74038830368704</cx:pt>
          <cx:pt idx="1333">2288.6648897179998</cx:pt>
          <cx:pt idx="1334">4186.5275314533601</cx:pt>
          <cx:pt idx="1335">1709.25799999999</cx:pt>
          <cx:pt idx="1336">3821.7789023861101</cx:pt>
          <cx:pt idx="1337">4725.9124029848099</cx:pt>
          <cx:pt idx="1338">2061.4596183123599</cx:pt>
          <cx:pt idx="1339">2257.7874316702801</cx:pt>
          <cx:pt idx="1340">5598.5764251626897</cx:pt>
          <cx:pt idx="1341">525.71271799999897</cx:pt>
          <cx:pt idx="1342">4802.23559652928</cx:pt>
          <cx:pt idx="1343">4911.5459676147302</cx:pt>
          <cx:pt idx="1344">5600.4324945770004</cx:pt>
          <cx:pt idx="1345">3151.2206637743998</cx:pt>
          <cx:pt idx="1346">694.52265943600798</cx:pt>
          <cx:pt idx="1347">2124.62602169197</cx:pt>
          <cx:pt idx="1348">7458.1973971540101</cx:pt>
          <cx:pt idx="1349">2197.5039999999999</cx:pt>
          <cx:pt idx="1350">3971.4732841648502</cx:pt>
          <cx:pt idx="1351">120.244</cx:pt>
          <cx:pt idx="1352">3993.4157378308</cx:pt>
          <cx:pt idx="1353">4975.0835097613799</cx:pt>
          <cx:pt idx="1354">2954.2714248156099</cx:pt>
          <cx:pt idx="1355">1935.6499999999901</cx:pt>
          <cx:pt idx="1356">3602.5940563991298</cx:pt>
          <cx:pt idx="1357">4140.3799999999901</cx:pt>
          <cx:pt idx="1358">1690.4408270241499</cx:pt>
          <cx:pt idx="1359">2533.3240433839401</cx:pt>
          <cx:pt idx="1360">3684.4473188720099</cx:pt>
          <cx:pt idx="1361">982.095401301518</cx:pt>
          <cx:pt idx="1362">3369.92845119305</cx:pt>
          <cx:pt idx="1363">3578.9636070628999</cx:pt>
          <cx:pt idx="1364">2829.1005943600799</cx:pt>
          <cx:pt idx="1365">3461.1107418655001</cx:pt>
          <cx:pt idx="1366">4277.2819999999901</cx:pt>
          <cx:pt idx="1367">2717.7884295010799</cx:pt>
          <cx:pt idx="1368">1269.7265553145301</cx:pt>
          <cx:pt idx="1369">1562.7079999999901</cx:pt>
          <cx:pt idx="1370">4453.5082230195203</cx:pt>
          <cx:pt idx="1371">1924.8248937093199</cx:pt>
          <cx:pt idx="1372">4808.4200000000001</cx:pt>
          <cx:pt idx="1373">2994.1108763557399</cx:pt>
          <cx:pt idx="1374">4816.9709399999902</cx:pt>
          <cx:pt idx="1375">859.92989455097597</cx:pt>
          <cx:pt idx="1376">4258.68578577874</cx:pt>
          <cx:pt idx="1377">3888.9450889370901</cx:pt>
          <cx:pt idx="1378">4995.4027028199498</cx:pt>
          <cx:pt idx="1379">6204.45996529284</cx:pt>
          <cx:pt idx="1380">5562.4971183647704</cx:pt>
          <cx:pt idx="1381">-2649.70065075921</cx:pt>
          <cx:pt idx="1382">4935.8947268646298</cx:pt>
          <cx:pt idx="1383">4238.848</cx:pt>
          <cx:pt idx="1384">2652.0820260303599</cx:pt>
          <cx:pt idx="1385">2802.77373108539</cx:pt>
          <cx:pt idx="1386">3825.5466837253698</cx:pt>
          <cx:pt idx="1387">2595.3181458091099</cx:pt>
          <cx:pt idx="1388">3270.7023991323199</cx:pt>
          <cx:pt idx="1389">3015.72540724078</cx:pt>
          <cx:pt idx="1390">3151.6837181258102</cx:pt>
          <cx:pt idx="1391">2603.5254446854601</cx:pt>
          <cx:pt idx="1392">4783.5750799999996</cx:pt>
          <cx:pt idx="1393">1512.4546374240599</cx:pt>
          <cx:pt idx="1394">5173.8586815232302</cx:pt>
          <cx:pt idx="1395">6769.1125981258101</cx:pt>
          <cx:pt idx="1396">959.54600000000005</cx:pt>
          <cx:pt idx="1397">1991.4846377440299</cx:pt>
          <cx:pt idx="1398">3812.6621041214698</cx:pt>
          <cx:pt idx="1399">3026.136</cx:pt>
          <cx:pt idx="1400">1957.6373492407799</cx:pt>
          <cx:pt idx="1401">2249.6419999999998</cx:pt>
          <cx:pt idx="1402">1765.19689370932</cx:pt>
          <cx:pt idx="1403">2940.90119739696</cx:pt>
          <cx:pt idx="1404">3995.79</cx:pt>
          <cx:pt idx="1405">5968.8711279826402</cx:pt>
          <cx:pt idx="1406">-87.0731291590007</cx:pt>
          <cx:pt idx="1407">5639.7240000000002</cx:pt>
          <cx:pt idx="1408">2925.8077006507501</cx:pt>
          <cx:pt idx="1409">4156.16588937093</cx:pt>
          <cx:pt idx="1410">3190.9991399999899</cx:pt>
          <cx:pt idx="1411">2409.3655010845901</cx:pt>
          <cx:pt idx="1412">4034.3207245119302</cx:pt>
          <cx:pt idx="1413">1327.2231366594301</cx:pt>
          <cx:pt idx="1414">602.12713599999904</cx:pt>
          <cx:pt idx="1415">2698.8201648590002</cx:pt>
          <cx:pt idx="1416">5969.1259999999902</cx:pt>
          <cx:pt idx="1417">59.409622559652597</cx:pt>
          <cx:pt idx="1418">5780.9633058568297</cx:pt>
          <cx:pt idx="1419">-848.03718004338396</cx:pt>
          <cx:pt idx="1420">5166.8987201735299</cx:pt>
          <cx:pt idx="1421">2731.212</cx:pt>
          <cx:pt idx="1422">5015.66973969631</cx:pt>
          <cx:pt idx="1423">-652.80581344902396</cx:pt>
          <cx:pt idx="1424">2194.6400563991301</cx:pt>
          <cx:pt idx="1425">1387.28772399999</cx:pt>
          <cx:pt idx="1426">6344.1599999999999</cx:pt>
          <cx:pt idx="1427">827.04477223427295</cx:pt>
          <cx:pt idx="1428">2397.5487852494498</cx:pt>
          <cx:pt idx="1429">6006.0739999999996</cx:pt>
          <cx:pt idx="1430">244.367947939262</cx:pt>
          <cx:pt idx="1431">3892.5602697787399</cx:pt>
          <cx:pt idx="1432">2804.97908459869</cx:pt>
          <cx:pt idx="1433">1179.0526464208201</cx:pt>
          <cx:pt idx="1434">7278.0504600169697</cx:pt>
          <cx:pt idx="1435">4430.482</cx:pt>
          <cx:pt idx="1436">4029.0100553665902</cx:pt>
          <cx:pt idx="1437">16668.6417750531</cx:pt>
          <cx:pt idx="1438">5654.982</cx:pt>
          <cx:pt idx="1439">3866.49956598171</cx:pt>
          <cx:pt idx="1440">2697.8992581344901</cx:pt>
          <cx:pt idx="1441">5485.3152759999903</cx:pt>
          <cx:pt idx="1442">1396.1072754880599</cx:pt>
          <cx:pt idx="1443">5495.2719799999904</cx:pt>
          <cx:pt idx="1444">1328.6241633156201</cx:pt>
          <cx:pt idx="1445">4398.7323045986896</cx:pt>
          <cx:pt idx="1446">1901.8665119305799</cx:pt>
          <cx:pt idx="1447">4360.9652060737499</cx:pt>
          <cx:pt idx="1448">3761.4985206073702</cx:pt>
          <cx:pt idx="1449">4696.652</cx:pt>
          <cx:pt idx="1450">-1314.6988633405599</cx:pt>
          <cx:pt idx="1451">5059.7174490238604</cx:pt>
          <cx:pt idx="1452">3592.2250353141499</cx:pt>
          <cx:pt idx="1453">-304.51828399999999</cx:pt>
          <cx:pt idx="1454">4132.45495444685</cx:pt>
          <cx:pt idx="1455">-864.29384381778698</cx:pt>
          <cx:pt idx="1456">3633.00188503253</cx:pt>
          <cx:pt idx="1457">930.57128416485796</cx:pt>
          <cx:pt idx="1458">2435.9894229934898</cx:pt>
          <cx:pt idx="1459">4125.4920000000002</cx:pt>
          <cx:pt idx="1460">272.76318438177799</cx:pt>
          <cx:pt idx="1461">1714.7749023861099</cx:pt>
          <cx:pt idx="1462">957.95687635574802</cx:pt>
          <cx:pt idx="1463">3907.90399999999</cx:pt>
          <cx:pt idx="1464">5458.8416182212504</cx:pt>
          <cx:pt idx="1465">1971.06372668112</cx:pt>
          <cx:pt idx="1466">2543.3160997830801</cx:pt>
          <cx:pt idx="1467">3249.1980086767899</cx:pt>
          <cx:pt idx="1468">2889.8843687635499</cx:pt>
          <cx:pt idx="1469">1559.0869848156101</cx:pt>
          <cx:pt idx="1470">3853.5659999999898</cx:pt>
          <cx:pt idx="1471">2188.59330509761</cx:pt>
          <cx:pt idx="1472">3115.5044295010798</cx:pt>
          <cx:pt idx="1473">2871.2084164858902</cx:pt>
          <cx:pt idx="1474">4073.1030325379602</cx:pt>
          <cx:pt idx="1475">3391.5690532147501</cx:pt>
          <cx:pt idx="1476">1868.39673318871</cx:pt>
          <cx:pt idx="1477">2451.2847028199499</cx:pt>
          <cx:pt idx="1478">4368.308</cx:pt>
          <cx:pt idx="1479">1296.99842082429</cx:pt>
          <cx:pt idx="1480">-1927.4280988702201</cx:pt>
          <cx:pt idx="1481">4541.7800607375202</cx:pt>
          <cx:pt idx="1482">7778.41179609544</cx:pt>
          <cx:pt idx="1483">1562.44121475054</cx:pt>
          <cx:pt idx="1484">1063.5059999999901</cx:pt>
          <cx:pt idx="1485">3136.2927765726599</cx:pt>
          <cx:pt idx="1486">2519.6666377440301</cx:pt>
          <cx:pt idx="1487">4491.5319999999901</cx:pt>
          <cx:pt idx="1488">-189.36029934923999</cx:pt>
          <cx:pt idx="1489">2883.3493101952199</cx:pt>
          <cx:pt idx="1490">3566.38262906724</cx:pt>
          <cx:pt idx="1491">4504.2196979999999</cx:pt>
          <cx:pt idx="1492">9802.68943937527</cx:pt>
          <cx:pt idx="1493">1971.64602603036</cx:pt>
          <cx:pt idx="1494">4482.41752277657</cx:pt>
          <cx:pt idx="1495">4048.38553579175</cx:pt>
          <cx:pt idx="1496">-1041.89039790021</cx:pt>
          <cx:pt idx="1497">4827.3039002169098</cx:pt>
          <cx:pt idx="1498">3820.6361987362702</cx:pt>
          <cx:pt idx="1499">3087.0735054229899</cx:pt>
          <cx:pt idx="1500">2680.1427939262398</cx:pt>
          <cx:pt idx="1501">3789.0786334056302</cx:pt>
          <cx:pt idx="1502">5863.2758590821604</cx:pt>
          <cx:pt idx="1503">3960.8662607245101</cx:pt>
          <cx:pt idx="1504">1683.02078958785</cx:pt>
          <cx:pt idx="1505">4159.92399999999</cx:pt>
          <cx:pt idx="1506">3106.9644902386099</cx:pt>
          <cx:pt idx="1507">4589.3567032711398</cx:pt>
          <cx:pt idx="1508">2248.1999999999998</cx:pt>
          <cx:pt idx="1509">2818.0552190889298</cx:pt>
          <cx:pt idx="1510">2776.2094577006501</cx:pt>
          <cx:pt idx="1511">3560.0821908242901</cx:pt>
          <cx:pt idx="1512">4203.87663718983</cx:pt>
          <cx:pt idx="1513">1882.30317570498</cx:pt>
          <cx:pt idx="1514">0</cx:pt>
          <cx:pt idx="1515">2923.26999999999</cx:pt>
          <cx:pt idx="1516">2741.9129863947901</cx:pt>
          <cx:pt idx="1517">3267.9609674620301</cx:pt>
          <cx:pt idx="1518">5236.8201778741804</cx:pt>
          <cx:pt idx="1519">1346.2923088633399</cx:pt>
          <cx:pt idx="1520">5890.2639088937003</cx:pt>
          <cx:pt idx="1521">265.377440347071</cx:pt>
          <cx:pt idx="1522">3171.57015184381</cx:pt>
          <cx:pt idx="1523">5087.5797136659403</cx:pt>
          <cx:pt idx="1524">17403.955999999998</cx:pt>
          <cx:pt idx="1525">773.14991323210404</cx:pt>
          <cx:pt idx="1526">2737.6899999999901</cx:pt>
          <cx:pt idx="1527">1500.6915023470699</cx:pt>
          <cx:pt idx="1528">3257.4719999999902</cx:pt>
          <cx:pt idx="1529">4828.29794360086</cx:pt>
          <cx:pt idx="1530">2957.6745036268899</cx:pt>
          <cx:pt idx="1531">5041.2019609544404</cx:pt>
          <cx:pt idx="1532">3267.20339262472</cx:pt>
          <cx:pt idx="1533">3577.36399999999</cx:pt>
          <cx:pt idx="1534">1594.1551236442499</cx:pt>
          <cx:pt idx="1535">3421.1749370932698</cx:pt>
          <cx:pt idx="1536">4201.4483253795997</cx:pt>
          <cx:pt idx="1537">2683.71348373101</cx:pt>
          <cx:pt idx="1538">3815.88399999999</cx:pt>
          <cx:pt idx="1539">6215.4239869848097</cx:pt>
          <cx:pt idx="1540">0</cx:pt>
          <cx:pt idx="1541">2093.7997787418599</cx:pt>
          <cx:pt idx="1542">2598.5097657266801</cx:pt>
          <cx:pt idx="1543">3710.8392668112801</cx:pt>
          <cx:pt idx="1544">1032.76511496746</cx:pt>
          <cx:pt idx="1545">-121.35907510316601</cx:pt>
          <cx:pt idx="1546">4739.4349419492601</cx:pt>
          <cx:pt idx="1547">1200.64983514099</cx:pt>
          <cx:pt idx="1548">2946.6220303687601</cx:pt>
          <cx:pt idx="1549">1351.79885900216</cx:pt>
          <cx:pt idx="1550">2314.23426030368</cx:pt>
          <cx:pt idx="1551">-1016</cx:pt>
          <cx:pt idx="1552">3666.7939999999999</cx:pt>
          <cx:pt idx="1553">1991.0948980477201</cx:pt>
          <cx:pt idx="1554">-1672.31670281995</cx:pt>
          <cx:pt idx="1555">5728.1090368763498</cx:pt>
          <cx:pt idx="1556">11178.106498737499</cx:pt>
          <cx:pt idx="1557">2624</cx:pt>
          <cx:pt idx="1558">4977.3370304381697</cx:pt>
          <cx:pt idx="1559">1160.4934148893699</cx:pt>
          <cx:pt idx="1560">-1806</cx:pt>
          <cx:pt idx="1561">3463.116</cx:pt>
          <cx:pt idx="1562">2273.4717905943598</cx:pt>
          <cx:pt idx="1563">4575.3800576214599</cx:pt>
          <cx:pt idx="1564">4616.8477979999998</cx:pt>
          <cx:pt idx="1565">535.283965292841</cx:pt>
          <cx:pt idx="1566">3403.2079999999901</cx:pt>
          <cx:pt idx="1567">422.96389754880698</cx:pt>
          <cx:pt idx="1568">797.28288503253702</cx:pt>
          <cx:pt idx="1569">3302.5619999999999</cx:pt>
          <cx:pt idx="1570">2243.3379999999902</cx:pt>
          <cx:pt idx="1571">7935.8849269587799</cx:pt>
          <cx:pt idx="1572">9389.0078186377395</cx:pt>
          <cx:pt idx="1573">3587.0479999999998</cx:pt>
          <cx:pt idx="1574">1918.4861084598599</cx:pt>
          <cx:pt idx="1575">-1413.4934924078</cx:pt>
          <cx:pt idx="1576">4941.7324381778699</cx:pt>
          <cx:pt idx="1577">2251.7370498915302</cx:pt>
          <cx:pt idx="1578">834.37330151843798</cx:pt>
          <cx:pt idx="1579">1382.37599999999</cx:pt>
          <cx:pt idx="1580">2094.2321071062902</cx:pt>
          <cx:pt idx="1581">1239.38175599999</cx:pt>
          <cx:pt idx="1582">3092.3519999999899</cx:pt>
          <cx:pt idx="1583">-725.43786100216903</cx:pt>
          <cx:pt idx="1584">4094.8959999999902</cx:pt>
          <cx:pt idx="1585">-216.338394793926</cx:pt>
          <cx:pt idx="1586">1721.3119783080199</cx:pt>
          <cx:pt idx="1587">0</cx:pt>
          <cx:pt idx="1588">3402.2579999999998</cx:pt>
          <cx:pt idx="1589">1317.9321865509701</cx:pt>
          <cx:pt idx="1590">1327.11686334056</cx:pt>
          <cx:pt idx="1591">3831.6065125813402</cx:pt>
          <cx:pt idx="1592">4107.1179999999904</cx:pt>
          <cx:pt idx="1593">-1201.4804772234199</cx:pt>
          <cx:pt idx="1594">1644.5</cx:pt>
          <cx:pt idx="1595">-105.951921908893</cx:pt>
          <cx:pt idx="1596">3096.0605249457599</cx:pt>
          <cx:pt idx="1597">4870.48133622559</cx:pt>
          <cx:pt idx="1598">1171.03801301518</cx:pt>
          <cx:pt idx="1599">3280.2811973969601</cx:pt>
          <cx:pt idx="1600">3689.1241479999899</cx:pt>
          <cx:pt idx="1601">2339.97297599999</cx:pt>
          <cx:pt idx="1602">1394.64821691973</cx:pt>
          <cx:pt idx="1603">14710.9796845032</cx:pt>
          <cx:pt idx="1604">8827.5150947062502</cx:pt>
          <cx:pt idx="1605">8289.7297333910501</cx:pt>
          <cx:pt idx="1606">2203.8611583513998</cx:pt>
          <cx:pt idx="1607">1633.0582472885001</cx:pt>
          <cx:pt idx="1608">0</cx:pt>
          <cx:pt idx="1609">-11.999127982646501</cx:pt>
          <cx:pt idx="1610">2946.8959999999902</cx:pt>
          <cx:pt idx="1611">2766.6105900216899</cx:pt>
          <cx:pt idx="1612">2616.4251279826399</cx:pt>
          <cx:pt idx="1613">4180.2875519999998</cx:pt>
          <cx:pt idx="1614">161.96842516268899</cx:pt>
          <cx:pt idx="1615">-131.46637744034601</cx:pt>
          <cx:pt idx="1616">3307.2419999999902</cx:pt>
          <cx:pt idx="1617">4229.0169761493198</cx:pt>
          <cx:pt idx="1618">6024.0027982646398</cx:pt>
          <cx:pt idx="1619">2502.91931705856</cx:pt>
          <cx:pt idx="1620">3594.09399999999</cx:pt>
          <cx:pt idx="1621">0</cx:pt>
          <cx:pt idx="1622">-508</cx:pt>
          <cx:pt idx="1623">1335.61393492407</cx:pt>
          <cx:pt idx="1624">3291.4111279999902</cx:pt>
          <cx:pt idx="1625">869.99999999999898</cx:pt>
          <cx:pt idx="1626">-2147.8579175704899</cx:pt>
          <cx:pt idx="1627">2896.3798308025998</cx:pt>
          <cx:pt idx="1628">2882.9479999999999</cx:pt>
          <cx:pt idx="1629">-616.56834273318896</cx:pt>
          <cx:pt idx="1630">0</cx:pt>
          <cx:pt idx="1631">1641.93724599999</cx:pt>
          <cx:pt idx="1632">4641.9896431756997</cx:pt>
          <cx:pt idx="1633">2429.9448373948899</cx:pt>
          <cx:pt idx="1634">1803.4655417700601</cx:pt>
          <cx:pt idx="1635">2902.8505900216901</cx:pt>
          <cx:pt idx="1636">1183.98199999999</cx:pt>
          <cx:pt idx="1637">2752.7354959999998</cx:pt>
          <cx:pt idx="1638">3241.5652890064998</cx:pt>
          <cx:pt idx="1639">7942.5504855661602</cx:pt>
          <cx:pt idx="1640">7904.7194120173499</cx:pt>
          <cx:pt idx="1641">3027.8133622559599</cx:pt>
          <cx:pt idx="1642">1701.75437744034</cx:pt>
          <cx:pt idx="1643">2532.2179999999998</cx:pt>
          <cx:pt idx="1644">1622.3853139999901</cx:pt>
          <cx:pt idx="1645">-7.0216919739696202</cx:pt>
          <cx:pt idx="1646">8497.0948184208191</cx:pt>
          <cx:pt idx="1647">10769.1726951973</cx:pt>
          <cx:pt idx="1648">751.21564692430297</cx:pt>
          <cx:pt idx="1649">1037.0679399999899</cx:pt>
          <cx:pt idx="1650">4817.1639999999898</cx:pt>
          <cx:pt idx="1651">2437.4495618221199</cx:pt>
          <cx:pt idx="1652">-2062.5</cx:pt>
          <cx:pt idx="1653">3101.65416399999</cx:pt>
          <cx:pt idx="1654">-1609.7809110629</cx:pt>
          <cx:pt idx="1655">0</cx:pt>
          <cx:pt idx="1656">1441.36544468546</cx:pt>
          <cx:pt idx="1657">0</cx:pt>
          <cx:pt idx="1658">2266.7280000000001</cx:pt>
          <cx:pt idx="1659">-160.39913232104101</cx:pt>
          <cx:pt idx="1660">3466.1979999999999</cx:pt>
          <cx:pt idx="1661">1546.3965900216899</cx:pt>
          <cx:pt idx="1662">-617.78641627331797</cx:pt>
          <cx:pt idx="1663">2341.7439999999901</cx:pt>
          <cx:pt idx="1664">-1082.00216919739</cx:pt>
          <cx:pt idx="1665">620.608288122114</cx:pt>
          <cx:pt idx="1666">4190.174</cx:pt>
          <cx:pt idx="1667">1403.96865075921</cx:pt>
          <cx:pt idx="1668">781.35205206073704</cx:pt>
          <cx:pt idx="1669">3672.95749101518</cx:pt>
          <cx:pt idx="1670">3008.1665619782998</cx:pt>
          <cx:pt idx="1671">1999.8213574403401</cx:pt>
          <cx:pt idx="1672">3313.0360000000001</cx:pt>
          <cx:pt idx="1673">4405.88629809759</cx:pt>
          <cx:pt idx="1674">-603.5</cx:pt>
          <cx:pt idx="1675">1242.759708</cx:pt>
          <cx:pt idx="1676">3280.9010119999898</cx:pt>
          <cx:pt idx="1677">969.70854211713595</cx:pt>
          <cx:pt idx="1678">1611.75926399999</cx:pt>
          <cx:pt idx="1679">665.07799999999997</cx:pt>
          <cx:pt idx="1680">2593.9973058568298</cx:pt>
          <cx:pt idx="1681">-1380.2885032537899</cx:pt>
          <cx:pt idx="1682">0</cx:pt>
          <cx:pt idx="1683">1808.6150932754799</cx:pt>
          <cx:pt idx="1684">4428.17902819956</cx:pt>
          <cx:pt idx="1685">1574.39034707158</cx:pt>
          <cx:pt idx="1686">2701.4093622559599</cx:pt>
          <cx:pt idx="1687">1274.4216746203899</cx:pt>
          <cx:pt idx="1688">3340.6379999999899</cx:pt>
          <cx:pt idx="1689">-1024.2595271149601</cx:pt>
          <cx:pt idx="1690">2417.1542342733101</cx:pt>
          <cx:pt idx="1691">367.938413145053</cx:pt>
          <cx:pt idx="1692">3511.2159999999999</cx:pt>
          <cx:pt idx="1693">4370.9316399132304</cx:pt>
          <cx:pt idx="1694">-157.580112798264</cx:pt>
          <cx:pt idx="1695">4794.7493405639898</cx:pt>
          <cx:pt idx="1696">2399.84602603036</cx:pt>
          <cx:pt idx="1697">5217.0439999999999</cx:pt>
          <cx:pt idx="1698">1875.5662950108399</cx:pt>
          <cx:pt idx="1699">4004.4858744248399</cx:pt>
          <cx:pt idx="1700">564.669197396963</cx:pt>
          <cx:pt idx="1701">2309</cx:pt>
          <cx:pt idx="1702">2953.8610427110698</cx:pt>
          <cx:pt idx="1703">-1917.9499815184299</cx:pt>
          <cx:pt idx="1704">3611.3762733188701</cx:pt>
          <cx:pt idx="1705">618.54836008676705</cx:pt>
          <cx:pt idx="1706">3431.2568466739699</cx:pt>
          <cx:pt idx="1707">2367.3860771406098</cx:pt>
          <cx:pt idx="1708">5810.2749865770002</cx:pt>
          <cx:pt idx="1709">-6.0391757049889003</cx:pt>
          <cx:pt idx="1710">3145.2238698481501</cx:pt>
          <cx:pt idx="1711">4604.3657698768502</cx:pt>
          <cx:pt idx="1712">2975.55027331887</cx:pt>
          <cx:pt idx="1713">2114.8584034707101</cx:pt>
          <cx:pt idx="1714">5535.8743380936403</cx:pt>
          <cx:pt idx="1715">3815.3378279999902</cx:pt>
          <cx:pt idx="1716">3909.0593248503201</cx:pt>
          <cx:pt idx="1717">1632.8426290672401</cx:pt>
          <cx:pt idx="1718">10636.605913232101</cx:pt>
          <cx:pt idx="1719">47308.811556000001</cx:pt>
          <cx:pt idx="1720">-888.79763557483705</cx:pt>
          <cx:pt idx="1721">2331.9238915401202</cx:pt>
          <cx:pt idx="1722">2399.91202169197</cx:pt>
          <cx:pt idx="1723">4360.7746030368698</cx:pt>
          <cx:pt idx="1724">3093.4487768763502</cx:pt>
          <cx:pt idx="1725">3499.02</cx:pt>
          <cx:pt idx="1726">248.868153998899</cx:pt>
          <cx:pt idx="1727">2242.7976659435999</cx:pt>
          <cx:pt idx="1728">5275.4737700650703</cx:pt>
          <cx:pt idx="1729">7271.2208026030303</cx:pt>
          <cx:pt idx="1730">2984.2708641171298</cx:pt>
          <cx:pt idx="1731">2810.7545162689798</cx:pt>
          <cx:pt idx="1732">3728.0267071583498</cx:pt>
          <cx:pt idx="1733">7012.5786973709301</cx:pt>
          <cx:pt idx="1734">5029.6464381778696</cx:pt>
          <cx:pt idx="1735">6336.7381258134401</cx:pt>
          <cx:pt idx="1736">2486.8862574750501</cx:pt>
          <cx:pt idx="1737">6203.982</cx:pt>
          <cx:pt idx="1738">6263.0733058568303</cx:pt>
          <cx:pt idx="1739">-2369.6887201735299</cx:pt>
          <cx:pt idx="1740">3152.10313232104</cx:pt>
          <cx:pt idx="1741">5196.8354159999999</cx:pt>
          <cx:pt idx="1742">5009.09955314533</cx:pt>
          <cx:pt idx="1743">3538.0353232104098</cx:pt>
          <cx:pt idx="1744">5597.33716273752</cx:pt>
          <cx:pt idx="1745">-173.21968799999999</cx:pt>
          <cx:pt idx="1746">3352.0749934924002</cx:pt>
          <cx:pt idx="1747">5517.9301214750503</cx:pt>
          <cx:pt idx="1748">4593.9453839479302</cx:pt>
          <cx:pt idx="1749">6383.1776587158301</cx:pt>
          <cx:pt idx="1750">3715.80371366594</cx:pt>
          <cx:pt idx="1751">5697.9059999999899</cx:pt>
          <cx:pt idx="1752">-2721.5359466997202</cx:pt>
          <cx:pt idx="1753">0</cx:pt>
          <cx:pt idx="1754">578.98344599999905</cx:pt>
          <cx:pt idx="1755">2183.6419999999998</cx:pt>
          <cx:pt idx="1756">5195.5225162689803</cx:pt>
          <cx:pt idx="1757">-1039.8260884107001</cx:pt>
          <cx:pt idx="1758">4808.8966053333297</cx:pt>
          <cx:pt idx="1759">2228.5814924077999</cx:pt>
          <cx:pt idx="1760">-1518.7483731019499</cx:pt>
          <cx:pt idx="1761">1377.40767895878</cx:pt>
          <cx:pt idx="1762">5345.7661908893697</cx:pt>
          <cx:pt idx="1763">-1133.3414273318799</cx:pt>
          <cx:pt idx="1764">3145.6825943600802</cx:pt>
          <cx:pt idx="1765">1636.6924598698399</cx:pt>
          <cx:pt idx="1766">7317.5758889999997</cx:pt>
          <cx:pt idx="1767">-1057.0319956615999</cx:pt>
          <cx:pt idx="1768">3670.2962364425098</cx:pt>
          <cx:pt idx="1769">1324.28080694143</cx:pt>
          <cx:pt idx="1770">11638.3047182913</cx:pt>
          <cx:pt idx="1771">44864.287206073699</cx:pt>
          <cx:pt idx="1772">1470.5362082429399</cx:pt>
          <cx:pt idx="1773">1875.3028466067501</cx:pt>
          <cx:pt idx="1774">2365.0997440347001</cx:pt>
          <cx:pt idx="1775">453.26704555314501</cx:pt>
          <cx:pt idx="1776">792.775515545914</cx:pt>
          <cx:pt idx="1777">1789.0671800433799</cx:pt>
          <cx:pt idx="1778">2287.2399999999898</cx:pt>
          <cx:pt idx="1779">-156.801518438177</cx:pt>
          <cx:pt idx="1780">5092.6370021691901</cx:pt>
          <cx:pt idx="1781">2842.9707787418602</cx:pt>
          <cx:pt idx="1782">4935.2223695401299</cx:pt>
          <cx:pt idx="1783">2488.6227662689798</cx:pt>
          <cx:pt idx="1784">10398.834145770001</cx:pt>
          <cx:pt idx="1785">-1823.19086158656</cx:pt>
          <cx:pt idx="1786">6948.2224381778697</cx:pt>
          <cx:pt idx="1787">8447.7342974210605</cx:pt>
          <cx:pt idx="1788">-2754.9284164859</cx:pt>
          <cx:pt idx="1789">6229.1924121475004</cx:pt>
          <cx:pt idx="1790">6243.9539999999897</cx:pt>
          <cx:pt idx="1791">2313.48129862617</cx:pt>
          <cx:pt idx="1792">-1878.13297862328</cx:pt>
          <cx:pt idx="1793">3317.7650611713598</cx:pt>
          <cx:pt idx="1794">9703.0839190166298</cx:pt>
          <cx:pt idx="1795">-2887.5352494577</cx:pt>
          <cx:pt idx="1796">3788.9340607375202</cx:pt>
          <cx:pt idx="1797">7216.2174068614304</cx:pt>
          <cx:pt idx="1798">3622.1594121475</cx:pt>
          <cx:pt idx="1799">-1640.4810195227701</cx:pt>
          <cx:pt idx="1800">4415.6307639999904</cx:pt>
          <cx:pt idx="1801">5081.2616702819896</cx:pt>
          <cx:pt idx="1802">1308.50287201735</cx:pt>
          <cx:pt idx="1803">7061.9256095444598</cx:pt>
          <cx:pt idx="1804">8974.2165762442291</cx:pt>
          <cx:pt idx="1805">3423.5038785249399</cx:pt>
          <cx:pt idx="1806">8068.9501279120605</cx:pt>
          <cx:pt idx="1807">3023.8357230281999</cx:pt>
          <cx:pt idx="1808">2889.72515724511</cx:pt>
          <cx:pt idx="1809">5732.8546290672402</cx:pt>
          <cx:pt idx="1810">3901.5906637744001</cx:pt>
          <cx:pt idx="1811">2889.8578394793899</cx:pt>
          <cx:pt idx="1812">6599.7995122945604</cx:pt>
          <cx:pt idx="1813">4668.6179305856804</cx:pt>
          <cx:pt idx="1814">4313.0848894744504</cx:pt>
          <cx:pt idx="1815">2460.76086767895</cx:pt>
          <cx:pt idx="1816">5637.9494750542199</cx:pt>
          <cx:pt idx="1817">6763.2199999999903</cx:pt>
          <cx:pt idx="1818">-120.70498915401301</cx:pt>
          <cx:pt idx="1819">4392.5334990086203</cx:pt>
          <cx:pt idx="1820">4871.7657359999903</cx:pt>
          <cx:pt idx="1821">8232.1042603036803</cx:pt>
          <cx:pt idx="1822">4678.10894577006</cx:pt>
          <cx:pt idx="1823">15468.1339999999</cx:pt>
          <cx:pt idx="1824">6394.1087982646404</cx:pt>
          <cx:pt idx="1825">5267.3194620390404</cx:pt>
          <cx:pt idx="1826">4810.5180319999999</cx:pt>
          <cx:pt idx="1827">1838.7809154013</cx:pt>
          <cx:pt idx="1828">4932.0859999999902</cx:pt>
          <cx:pt idx="1829">3584.3756240559701</cx:pt>
          <cx:pt idx="1830">-1057.6581200000001</cx:pt>
          <cx:pt idx="1831">5036.0321691973904</cx:pt>
          <cx:pt idx="1832">18974.103999999999</cx:pt>
          <cx:pt idx="1833">47909.739310195197</cx:pt>
          <cx:pt idx="1834">73759.789999999994</cx:pt>
          <cx:pt idx="1835">3612.9217266811202</cx:pt>
          <cx:pt idx="1836">-2529.0997830802598</cx:pt>
          <cx:pt idx="1837">3802.53447288503</cx:pt>
          <cx:pt idx="1838">48350.531999999897</cx:pt>
          <cx:pt idx="1839">84039.642477223402</cx:pt>
          <cx:pt idx="1840">10405.6314967462</cx:pt>
          <cx:pt idx="1841">5815.4979999999996</cx:pt>
          <cx:pt idx="1842">4519.0093969631198</cx:pt>
          <cx:pt idx="1843">3903.3128947939199</cx:pt>
          <cx:pt idx="1844">5799.6345032537902</cx:pt>
          <cx:pt idx="1845">-951.46722</cx:pt>
          <cx:pt idx="1846">8241.7706160520593</cx:pt>
          <cx:pt idx="1847">5030.6011670281896</cx:pt>
          <cx:pt idx="1848">11936.475999999901</cx:pt>
          <cx:pt idx="1849">7257.7461475054197</cx:pt>
          <cx:pt idx="1850">6658.11662906724</cx:pt>
          <cx:pt idx="1851">-4199.5</cx:pt>
          <cx:pt idx="1852">1113.53666199999</cx:pt>
          <cx:pt idx="1853">7002.64046285308</cx:pt>
          <cx:pt idx="1854">1964.20715835141</cx:pt>
          <cx:pt idx="1855">7629.1299999999901</cx:pt>
          <cx:pt idx="1856">1975.9373362255899</cx:pt>
          <cx:pt idx="1857">0</cx:pt>
          <cx:pt idx="1858">28705.673999999999</cx:pt>
          <cx:pt idx="1859">1322.7701484598699</cx:pt>
          <cx:pt idx="1860">-1584</cx:pt>
          <cx:pt idx="1861">0</cx:pt>
          <cx:pt idx="1862">6928.49999999999</cx:pt>
          <cx:pt idx="1863">0</cx:pt>
          <cx:pt idx="1864">4999.0463080260297</cx:pt>
          <cx:pt idx="1865">3853.2960390455501</cx:pt>
          <cx:pt idx="1866">4985.1536659435997</cx:pt>
          <cx:pt idx="1867">16415.580450440099</cx:pt>
          <cx:pt idx="1868">9686.8999999999905</cx:pt>
          <cx:pt idx="1869">-4229.9783080260304</cx:pt>
          <cx:pt idx="1870">5767.5983687635498</cx:pt>
          <cx:pt idx="1871">2212.9418481561802</cx:pt>
          <cx:pt idx="1872">4819.0038351409903</cx:pt>
          <cx:pt idx="1873">5702.2083253796</cx:pt>
          <cx:pt idx="1874">3072.8256095444599</cx:pt>
          <cx:pt idx="1875">4083.49861171366</cx:pt>
          <cx:pt idx="1876">1080.1681959999901</cx:pt>
          <cx:pt idx="1877">9174.8832971800402</cx:pt>
          <cx:pt idx="1878">8314.1980000000003</cx:pt>
          <cx:pt idx="1879">-1013</cx:pt>
          <cx:pt idx="1880">6257.2090416312303</cx:pt>
          <cx:pt idx="1881">3542.05944034707</cx:pt>
          <cx:pt idx="1882">6001.1332119999997</cx:pt>
          <cx:pt idx="1883">-3128</cx:pt>
          <cx:pt idx="1884">9424.1640000000007</cx:pt>
          <cx:pt idx="1885">860.17894577006405</cx:pt>
          <cx:pt idx="1886">8087.75852060737</cx:pt>
          <cx:pt idx="1887">20384.085999999999</cx:pt>
          <cx:pt idx="1888">20156.350086767801</cx:pt>
          <cx:pt idx="1889">-3679.7386117136598</cx:pt>
          <cx:pt idx="1890">6609.8653275488005</cx:pt>
          <cx:pt idx="1891">14190.183999999999</cx:pt>
          <cx:pt idx="1892">11718.7007201735</cx:pt>
          <cx:pt idx="1893">4797.6139999999996</cx:pt>
          <cx:pt idx="1894">6909.2408239999904</cx:pt>
          <cx:pt idx="1895">1682.84815618221</cx:pt>
          <cx:pt idx="1896">6987.7682791843799</cx:pt>
          <cx:pt idx="1897">212.87735799999899</cx:pt>
          <cx:pt idx="1898">7526.7459999999901</cx:pt>
          <cx:pt idx="1899">3326.5450585683202</cx:pt>
          <cx:pt idx="1900">16243.2419999999</cx:pt>
          <cx:pt idx="1901">-253.37310195227701</cx:pt>
          <cx:pt idx="1902">1988.9774707158299</cx:pt>
          <cx:pt idx="1903">5565.1667678958702</cx:pt>
          <cx:pt idx="1904">4160.4419219088904</cx:pt>
          <cx:pt idx="1905">3887.4144955086699</cx:pt>
          <cx:pt idx="1906">3722.2039999999902</cx:pt>
          <cx:pt idx="1907">6728.12834273318</cx:pt>
          <cx:pt idx="1908">-886.05010563661904</cx:pt>
          <cx:pt idx="1909">2015.4758159999999</cx:pt>
          <cx:pt idx="1910">5671.7822212581304</cx:pt>
          <cx:pt idx="1911">7764.7441879999897</cx:pt>
          <cx:pt idx="1912">5108.81164859002</cx:pt>
          <cx:pt idx="1913">8761.0112698004305</cx:pt>
          <cx:pt idx="1914">8530.9749414316593</cx:pt>
          <cx:pt idx="1915">6222.6335803470702</cx:pt>
          <cx:pt idx="1916">1205.9334899999899</cx:pt>
          <cx:pt idx="1917">6830.5019999999904</cx:pt>
          <cx:pt idx="1918">3346.14260737527</cx:pt>
          <cx:pt idx="1919">3186.5741041214701</cx:pt>
          <cx:pt idx="1920">6691.0325856832897</cx:pt>
          <cx:pt idx="1921">6177.4583322306898</cx:pt>
          <cx:pt idx="1922">3109.033844</cx:pt>
          <cx:pt idx="1923">11934.0730519999</cx:pt>
          <cx:pt idx="1924">-1755.0726681127901</cx:pt>
          <cx:pt idx="1925">3216.00796095444</cx:pt>
          <cx:pt idx="1926">7666.1599999999999</cx:pt>
          <cx:pt idx="1927">-818.96484598698396</cx:pt>
          <cx:pt idx="1928">38542.369965292797</cx:pt>
          <cx:pt idx="1929">18943.883444685402</cx:pt>
          <cx:pt idx="1930">9252.7825075921901</cx:pt>
          <cx:pt idx="1931">1447.60979856108</cx:pt>
          <cx:pt idx="1932">4336.6827375271096</cx:pt>
          <cx:pt idx="1933">11372.9789414316</cx:pt>
          <cx:pt idx="1934">-4613.6561822125796</cx:pt>
          <cx:pt idx="1935">3450.5973232104102</cx:pt>
          <cx:pt idx="1936">5662.15199999999</cx:pt>
          <cx:pt idx="1937">-711.25562445986998</cx:pt>
          <cx:pt idx="1938">2759.1530715835102</cx:pt>
          <cx:pt idx="1939">8426.7240000000002</cx:pt>
          <cx:pt idx="1940">-3033.5</cx:pt>
          <cx:pt idx="1941">2397.7379826464198</cx:pt>
          <cx:pt idx="1942">5085.9510308112704</cx:pt>
          <cx:pt idx="1943">1325.4746499999901</cx:pt>
          <cx:pt idx="1944">0</cx:pt>
          <cx:pt idx="1945">1166.97899799999</cx:pt>
          <cx:pt idx="1946">8363.2530281995605</cx:pt>
          <cx:pt idx="1947">0</cx:pt>
          <cx:pt idx="1948">10091.722</cx:pt>
          <cx:pt idx="1949">7031.6719871236401</cx:pt>
          <cx:pt idx="1950">0</cx:pt>
          <cx:pt idx="1951">6478.9363502429496</cx:pt>
          <cx:pt idx="1952">4742.5550629067202</cx:pt>
          <cx:pt idx="1953">9287.0299999999897</cx:pt>
          <cx:pt idx="1954">-880</cx:pt>
          <cx:pt idx="1955">2471.2203309067199</cx:pt>
          <cx:pt idx="1956">8816.4522689804708</cx:pt>
          <cx:pt idx="1957">414.56046420824202</cx:pt>
          <cx:pt idx="1958">3924.9659999999899</cx:pt>
          <cx:pt idx="1959">5214.9437527114897</cx:pt>
          <cx:pt idx="1960">10724.7039999999</cx:pt>
          <cx:pt idx="1961">0</cx:pt>
          <cx:pt idx="1962">-3237.3900563991301</cx:pt>
          <cx:pt idx="1963">2933.4454056399099</cx:pt>
          <cx:pt idx="1964">6526.8940139999904</cx:pt>
          <cx:pt idx="1965">9614.2700000000004</cx:pt>
          <cx:pt idx="1966">5953.5194663115599</cx:pt>
          <cx:pt idx="1967">8196.7959999999894</cx:pt>
          <cx:pt idx="1968">0</cx:pt>
          <cx:pt idx="1969">4522.9337440346999</cx:pt>
          <cx:pt idx="1970">-2448.98148199566</cx:pt>
          <cx:pt idx="1971">8165.9039999999904</cx:pt>
          <cx:pt idx="1972">5915.6566320000002</cx:pt>
          <cx:pt idx="1973">-486.99810834707199</cx:pt>
          <cx:pt idx="1974">9624.9159999999993</cx:pt>
          <cx:pt idx="1975">-2792.5</cx:pt>
          <cx:pt idx="1976">969.21967028199504</cx:pt>
          <cx:pt idx="1977">-225.63449023861099</cx:pt>
          <cx:pt idx="1978">0</cx:pt>
          <cx:pt idx="1979">8941.3499999999894</cx:pt>
          <cx:pt idx="1980">1500.29347687993</cx:pt>
          <cx:pt idx="1981">0</cx:pt>
          <cx:pt idx="1982">-2721.0021691973898</cx:pt>
          <cx:pt idx="1983">1189.58599999999</cx:pt>
          <cx:pt idx="1984">-401.92841648589899</cx:pt>
          <cx:pt idx="1985">6452.5223210412096</cx:pt>
          <cx:pt idx="1986">8719.3128590021697</cx:pt>
          <cx:pt idx="1987">-4763.4631236442501</cx:pt>
          <cx:pt idx="1988">4300.5749559999904</cx:pt>
          <cx:pt idx="1989">3977.87669414316</cx:pt>
          <cx:pt idx="1990">2458.7108676789499</cx:pt>
          <cx:pt idx="1991">0</cx:pt>
          <cx:pt idx="1992">10364.9670498915</cx:pt>
          <cx:pt idx="1993">4932.3373535791698</cx:pt>
          <cx:pt idx="1994">4904.3385770064997</cx:pt>
          <cx:pt idx="1995">-3294.5</cx:pt>
          <cx:pt idx="1996">3437.03296312364</cx:pt>
          <cx:pt idx="1997">4368.0519999999897</cx:pt>
          <cx:pt idx="1998">0</cx:pt>
          <cx:pt idx="1999">-474.68329718004202</cx:pt>
          <cx:pt idx="2000">14688.7219799044</cx:pt>
          <cx:pt idx="2001">2452.4078091106198</cx:pt>
          <cx:pt idx="2002">-1515.486216</cx:pt>
          <cx:pt idx="2003">11348.594881999899</cx:pt>
          <cx:pt idx="2004">-5714.6475054229904</cx:pt>
          <cx:pt idx="2005">10136.9458598047</cx:pt>
          <cx:pt idx="2006">6688.3477917570399</cx:pt>
          <cx:pt idx="2007">7317.5299999999997</cx:pt>
          <cx:pt idx="2008">-7422.9598698481504</cx:pt>
          <cx:pt idx="2009">12420.5559999999</cx:pt>
          <cx:pt idx="2010">7211.6559999999899</cx:pt>
          <cx:pt idx="2011">-3652.68329718004</cx:pt>
          <cx:pt idx="2012">5030.1261865509696</cx:pt>
          <cx:pt idx="2013">5132.2977037092796</cx:pt>
          <cx:pt idx="2014">7407.21337093275</cx:pt>
          <cx:pt idx="2015">4531.5619999999899</cx:pt>
          <cx:pt idx="2016">-666.21475054229802</cx:pt>
          <cx:pt idx="2017">-760.83309327548795</cx:pt>
          <cx:pt idx="2018">7591.2299999999996</cx:pt>
          <cx:pt idx="2019">-2110.5232259999998</cx:pt>
          <cx:pt idx="2020">0</cx:pt>
          <cx:pt idx="2021">2523.3294854229898</cx:pt>
          <cx:pt idx="2022">0</cx:pt>
          <cx:pt idx="2023">14952.2457049891</cx:pt>
          <cx:pt idx="2024">-6738.5314533622504</cx:pt>
          <cx:pt idx="2025">1119.0718919999899</cx:pt>
          <cx:pt idx="2026">5305.1114360086704</cx:pt>
          <cx:pt idx="2027">7265.8693859566101</cx:pt>
          <cx:pt idx="2028">4044.47050325379</cx:pt>
          <cx:pt idx="2029">7663.3182516268898</cx:pt>
          <cx:pt idx="2030">7434.5906203904497</cx:pt>
          <cx:pt idx="2031">-1968.849246</cx:pt>
          <cx:pt idx="2032">6936.0440911062897</cx:pt>
          <cx:pt idx="2033">2008.01799999999</cx:pt>
          <cx:pt idx="2034">6321.4508799999903</cx:pt>
          <cx:pt idx="2035">3949.6662440911</cx:pt>
          <cx:pt idx="2036">11676.7859999999</cx:pt>
          <cx:pt idx="2037">-8039.3720173535703</cx:pt>
          <cx:pt idx="2038">4611.2607939262398</cx:pt>
          <cx:pt idx="2039">3852.1084598698399</cx:pt>
          <cx:pt idx="2040">3834.53517136659</cx:pt>
          <cx:pt idx="2041">0</cx:pt>
          <cx:pt idx="2042">12191.987999999899</cx:pt>
          <cx:pt idx="2043">0</cx:pt>
          <cx:pt idx="2044">-3570.2201735357899</cx:pt>
          <cx:pt idx="2045">9862.4416052060697</cx:pt>
          <cx:pt idx="2046">3043.7011973969602</cx:pt>
          <cx:pt idx="2047">5820.9470961952202</cx:pt>
          <cx:pt idx="2048">6474.2594229934903</cx:pt>
          <cx:pt idx="2049">12283.354474</cx:pt>
          <cx:pt idx="2050">-8771.5</cx:pt>
          <cx:pt idx="2051">5078.5235574837297</cx:pt>
          <cx:pt idx="2052">13358.532759503199</cx:pt>
          <cx:pt idx="2053">4332.4683340563897</cx:pt>
          <cx:pt idx="2054">5062.0367071583496</cx:pt>
          <cx:pt idx="2055">7544.9005364468503</cx:pt>
          <cx:pt idx="2056">7842.3656832971701</cx:pt>
          <cx:pt idx="2057">11765.6964642082</cx:pt>
          <cx:pt idx="2058">237.75970932754799</cx:pt>
          <cx:pt idx="2059">12531.045678958701</cx:pt>
          <cx:pt idx="2060">-3105.03452494577</cx:pt>
          <cx:pt idx="2061">4168.9537266811203</cx:pt>
          <cx:pt idx="2062">4896.2489942125803</cx:pt>
          <cx:pt idx="2063">3506.11259436008</cx:pt>
          <cx:pt idx="2064">7510.7498394793902</cx:pt>
          <cx:pt idx="2065">4977.2786550976098</cx:pt>
          <cx:pt idx="2066">3873.4179999999901</cx:pt>
          <cx:pt idx="2067">1899.910208</cx:pt>
          <cx:pt idx="2068">4051.5427852494499</cx:pt>
          <cx:pt idx="2069">9769.1249934923999</cx:pt>
          <cx:pt idx="2070">9938.6221084598692</cx:pt>
          <cx:pt idx="2071">5364.84609544468</cx:pt>
          <cx:pt idx="2072">18128.373999999902</cx:pt>
          <cx:pt idx="2073">5301.0136572668098</cx:pt>
          <cx:pt idx="2074">-5395.9561648589997</cx:pt>
          <cx:pt idx="2075">31464.389340563899</cx:pt>
          <cx:pt idx="2076">68153.665952277603</cx:pt>
          <cx:pt idx="2077">22817.537435470698</cx:pt>
          <cx:pt idx="2078">101263.83516204001</cx:pt>
          <cx:pt idx="2079">27851.5079999999</cx:pt>
          <cx:pt idx="2080">-1359.46547505423</cx:pt>
          <cx:pt idx="2081">4380.7797006507599</cx:pt>
          <cx:pt idx="2082">9101.6278481561694</cx:pt>
          <cx:pt idx="2083">81807.636822497501</cx:pt>
          <cx:pt idx="2084">65890.357882819895</cx:pt>
          <cx:pt idx="2085">15484.371661605201</cx:pt>
          <cx:pt idx="2086">4868.7803036876303</cx:pt>
          <cx:pt idx="2087">16283.080954446799</cx:pt>
          <cx:pt idx="2088">6133.5326854663699</cx:pt>
          <cx:pt idx="2089">12761.625175704899</cx:pt>
          <cx:pt idx="2090">12132.4940911062</cx:pt>
          <cx:pt idx="2091">20473.1434909575</cx:pt>
          <cx:pt idx="2092">1907.64331019522</cx:pt>
          <cx:pt idx="2093">8857.19023127115</cx:pt>
          <cx:pt idx="2094">22863.765258134401</cx:pt>
          <cx:pt idx="2095">7232.5696008676696</cx:pt>
          <cx:pt idx="2096">-2575.5670585683301</cx:pt>
          <cx:pt idx="2097">21268.803142484699</cx:pt>
          <cx:pt idx="2098">6930.8321636355904</cx:pt>
          <cx:pt idx="2099">13648.8306900643</cx:pt>
          <cx:pt idx="2100">25579.622095995601</cx:pt>
          <cx:pt idx="2101">12532.5442212581</cx:pt>
          <cx:pt idx="2102">23457.6114143167</cx:pt>
          <cx:pt idx="2103">10502.745132321001</cx:pt>
          <cx:pt idx="2104">16664.733418655</cx:pt>
          <cx:pt idx="2105">16133.9678785249</cx:pt>
          <cx:pt idx="2106">14677.3999918219</cx:pt>
          <cx:pt idx="2107">8667.0200286089294</cx:pt>
          <cx:pt idx="2108">15770.8434783231</cx:pt>
          <cx:pt idx="2109">14165.679774403399</cx:pt>
          <cx:pt idx="2110">19360.509075921898</cx:pt>
          <cx:pt idx="2111">53795.083622559599</cx:pt>
          <cx:pt idx="2112">22427.854134490201</cx:pt>
          <cx:pt idx="2113">14028.010004338301</cx:pt>
          <cx:pt idx="2114">33048.2692361605</cx:pt>
          <cx:pt idx="2115">13685.925375271099</cx:pt>
          <cx:pt idx="2116">13840.517986589501</cx:pt>
          <cx:pt idx="2117">13422.674208242899</cx:pt>
          <cx:pt idx="2118">20732.059683297099</cx:pt>
          <cx:pt idx="2119">26797.440555314501</cx:pt>
          <cx:pt idx="2120">21819.150500902299</cx:pt>
          <cx:pt idx="2121">26048.0990224208</cx:pt>
          <cx:pt idx="2122">15155.584585258101</cx:pt>
          <cx:pt idx="2123">12322.575524395201</cx:pt>
          <cx:pt idx="2124">17062.605156811202</cx:pt>
          <cx:pt idx="2125">11597.0466550976</cx:pt>
          <cx:pt idx="2126">16475.132399132301</cx:pt>
          <cx:pt idx="2127">19523.946336622401</cx:pt>
          <cx:pt idx="2128">4970.5875512451103</cx:pt>
          <cx:pt idx="2129">20702.3867416961</cx:pt>
          <cx:pt idx="2130">17448.897700688402</cx:pt>
          <cx:pt idx="2131">7004.0900086767797</cx:pt>
          <cx:pt idx="2132">79793.629823999901</cx:pt>
          <cx:pt idx="2133">14218.469253796</cx:pt>
          <cx:pt idx="2134">6952.6390458636997</cx:pt>
          <cx:pt idx="2135">17913.596960610899</cx:pt>
          <cx:pt idx="2136">23232.551396896699</cx:pt>
          <cx:pt idx="2137">9925.9147763904493</cx:pt>
          <cx:pt idx="2138">17838.585626203901</cx:pt>
          <cx:pt idx="2139">7955.0032754880604</cx:pt>
          <cx:pt idx="2140">11781.8307288503</cx:pt>
          <cx:pt idx="2141">10980.727409978301</cx:pt>
          <cx:pt idx="2142">8203.6450903340501</cx:pt>
          <cx:pt idx="2143">23389.562972879801</cx:pt>
          <cx:pt idx="2144">-6931.8820303687598</cx:pt>
          <cx:pt idx="2145">73636.552939262401</cx:pt>
          <cx:pt idx="2146">10510.9329265625</cx:pt>
          <cx:pt idx="2147">14801.2358568329</cx:pt>
          <cx:pt idx="2148">9178.4350368763498</cx:pt>
          <cx:pt idx="2149">17426.531999999999</cx:pt>
          <cx:pt idx="2150">8429.1844251626808</cx:pt>
          <cx:pt idx="2151">1253.94712364425</cx:pt>
          <cx:pt idx="2152">13251.6492885032</cx:pt>
          <cx:pt idx="2153">29919.245271149601</cx:pt>
          <cx:pt idx="2154">53963.0485702484</cx:pt>
          <cx:pt idx="2155">14958.6242082429</cx:pt>
          <cx:pt idx="2156">27431.404271999902</cx:pt>
          <cx:pt idx="2157">-11411.7313682819</cx:pt>
          <cx:pt idx="2158">15952.114125813399</cx:pt>
          <cx:pt idx="2159">18090.179735357899</cx:pt>
          <cx:pt idx="2160">26285.285206073699</cx:pt>
          <cx:pt idx="2161">14310.8636572668</cx:pt>
          <cx:pt idx="2162">26182.651301518399</cx:pt>
          <cx:pt idx="2163">70594.066853999902</cx:pt>
          <cx:pt idx="2164">11976.247305856799</cx:pt>
          <cx:pt idx="2165">3762.20287635574</cx:pt>
          <cx:pt idx="2166">20626.3879262472</cx:pt>
          <cx:pt idx="2167">2879.8480799999902</cx:pt>
          <cx:pt idx="2168">11014.674531704901</cx:pt>
          <cx:pt idx="2169">14646.710567670199</cx:pt>
          <cx:pt idx="2170">27129.098419901999</cx:pt>
          <cx:pt idx="2171">-8642.9344439435899</cx:pt>
          <cx:pt idx="2172">25105.424341972099</cx:pt>
          <cx:pt idx="2173">20628.882642082401</cx:pt>
          <cx:pt idx="2174">11254.559375271099</cx:pt>
          <cx:pt idx="2175">6829.0447114967401</cx:pt>
          <cx:pt idx="2176">35473.278420824201</cx:pt>
          <cx:pt idx="2177">10620.102044597899</cx:pt>
          <cx:pt idx="2178">5985.1775799999896</cx:pt>
          <cx:pt idx="2179">2367.220780013</cx:pt>
          <cx:pt idx="2180">12807.588238611699</cx:pt>
          <cx:pt idx="2181">6978.5407462039002</cx:pt>
          <cx:pt idx="2182">12131.808091106201</cx:pt>
          <cx:pt idx="2183">22101.734672451101</cx:pt>
          <cx:pt idx="2184">23627.167665739598</cx:pt>
          <cx:pt idx="2185">7720.87575125281</cx:pt>
          <cx:pt idx="2186">8870.9178057697809</cx:pt>
          <cx:pt idx="2187">-5511.860514</cx:pt>
          <cx:pt idx="2188">20964.650000000001</cx:pt>
          <cx:pt idx="2189">11377.489236853</cx:pt>
          <cx:pt idx="2190">36323.661978091099</cx:pt>
          <cx:pt idx="2191">24964.227921999998</cx:pt>
          <cx:pt idx="2192">8006.6310629067202</cx:pt>
          <cx:pt idx="2193">12953.024056399099</cx:pt>
          <cx:pt idx="2194">8717.2428546637693</cx:pt>
          <cx:pt idx="2195">12434.141496746201</cx:pt>
          <cx:pt idx="2196">8561.6262776572694</cx:pt>
          <cx:pt idx="2197">8228.7355401301502</cx:pt>
          <cx:pt idx="2198">23292.4039999999</cx:pt>
          <cx:pt idx="2199">-5577.7316406378604</cx:pt>
          <cx:pt idx="2200">8252.9295921908906</cx:pt>
          <cx:pt idx="2201">22631.277999999998</cx:pt>
          <cx:pt idx="2202">9714.7566909067209</cx:pt>
          <cx:pt idx="2203">21776.402550976101</cx:pt>
          <cx:pt idx="2204">-3282.8559392624702</cx:pt>
          <cx:pt idx="2205">48381.284911062903</cx:pt>
          <cx:pt idx="2206">20096.998508307399</cx:pt>
          <cx:pt idx="2207">-1048.22559652928</cx:pt>
          <cx:pt idx="2208">18089.4567982646</cx:pt>
          <cx:pt idx="2209">23016.993718004302</cx:pt>
          <cx:pt idx="2210">-5407.8918004338402</cx:pt>
          <cx:pt idx="2211">7084.11615618221</cx:pt>
          <cx:pt idx="2212">2624.5033559999902</cx:pt>
          <cx:pt idx="2213">7398.4939219088901</cx:pt>
          <cx:pt idx="2214">7305.0127505422897</cx:pt>
          <cx:pt idx="2215">66612.121212854603</cx:pt>
          <cx:pt idx="2216">45094.708333700597</cx:pt>
          <cx:pt idx="2217">8238.2848156182208</cx:pt>
          <cx:pt idx="2218">9107.5031149674596</cx:pt>
          <cx:pt idx="2219">15696.911013999899</cx:pt>
          <cx:pt idx="2220">8914.3819999999996</cx:pt>
          <cx:pt idx="2221">24008.342299999898</cx:pt>
          <cx:pt idx="2222">10499.4119999999</cx:pt>
          <cx:pt idx="2223">6703.4837294837298</cx:pt>
          <cx:pt idx="2224">19731.871999999901</cx:pt>
          <cx:pt idx="2225">-10416.612604</cx:pt>
          <cx:pt idx="2226">20991.729556721399</cx:pt>
          <cx:pt idx="2227">11103.4612303254</cx:pt>
          <cx:pt idx="2228">10315.0998513464</cx:pt>
          <cx:pt idx="2229">17376.128334056299</cx:pt>
          <cx:pt idx="2230">18743.883205810202</cx:pt>
          <cx:pt idx="2231">14401.9739999999</cx:pt>
          <cx:pt idx="2232">8873.6018339999991</cx:pt>
          <cx:pt idx="2233">-6108.4739696312299</cx:pt>
          <cx:pt idx="2234">794.81963123644198</cx:pt>
          <cx:pt idx="2235">14482.806811279799</cx:pt>
          <cx:pt idx="2236">-1099.01808056615</cx:pt>
          <cx:pt idx="2237">15899.3150021691</cx:pt>
          <cx:pt idx="2238">13719.4862950108</cx:pt>
          <cx:pt idx="2239">18209.169926830698</cx:pt>
          <cx:pt idx="2240">6476.9552841648501</cx:pt>
          <cx:pt idx="2241">23092.4719999999</cx:pt>
          <cx:pt idx="2242">4826.7454967461999</cx:pt>
          <cx:pt idx="2243">15561.926451193</cx:pt>
          <cx:pt idx="2244">11996.1084121475</cx:pt>
          <cx:pt idx="2245">9840.8846119999907</cx:pt>
          <cx:pt idx="2246">17027.142278056399</cx:pt>
          <cx:pt idx="2247">22513.481999999902</cx:pt>
          <cx:pt idx="2248">-13.6477136659412</cx:pt>
          <cx:pt idx="2249">16851.4724164859</cx:pt>
          <cx:pt idx="2250">0</cx:pt>
          <cx:pt idx="2251">12658.625991323201</cx:pt>
          <cx:pt idx="2252">21098.607891540101</cx:pt>
          <cx:pt idx="2253">20272.6108746147</cx:pt>
          <cx:pt idx="2254">13057.984984815599</cx:pt>
          <cx:pt idx="2255">19159.407999999901</cx:pt>
          <cx:pt idx="2256">9656.7730325379598</cx:pt>
          <cx:pt idx="2257">33224.459431444397</cx:pt>
          <cx:pt idx="2258">47301.529061123598</cx:pt>
          <cx:pt idx="2259">32310.803718004299</cx:pt>
          <cx:pt idx="2260">3968.8291100086699</cx:pt>
          <cx:pt idx="2261">16330.428039045501</cx:pt>
          <cx:pt idx="2262">34256.394568329699</cx:pt>
          <cx:pt idx="2263">-1011.699976</cx:pt>
          <cx:pt idx="2264">16385.4767915921</cx:pt>
          <cx:pt idx="2265">9271.8047895878499</cx:pt>
          <cx:pt idx="2266">6644.4355097613798</cx:pt>
          <cx:pt idx="2267">18929.984798264599</cx:pt>
          <cx:pt idx="2268">8346.3041214750501</cx:pt>
          <cx:pt idx="2269">38067.908802603</cx:pt>
          <cx:pt idx="2270">5793.4374533622504</cx:pt>
          <cx:pt idx="2271">11922.1862893015</cx:pt>
          <cx:pt idx="2272">22335.5421677575</cx:pt>
          <cx:pt idx="2273">3400.8546464208198</cx:pt>
          <cx:pt idx="2274">16074.894078654999</cx:pt>
          <cx:pt idx="2275">29811.840396</cx:pt>
          <cx:pt idx="2276">-11917.9577877009</cx:pt>
          <cx:pt idx="2277">5094.2811818728096</cx:pt>
          <cx:pt idx="2278">7857.8219739696297</cx:pt>
          <cx:pt idx="2279">6354.9425292841597</cx:pt>
          <cx:pt idx="2280">15216.01455036</cx:pt>
          <cx:pt idx="2281">5573.5990599999895</cx:pt>
          <cx:pt idx="2282">13632.1143947939</cx:pt>
          <cx:pt idx="2283">27719.178</cx:pt>
          <cx:pt idx="2284">-5.0152079088652499</cx:pt>
          <cx:pt idx="2285">25046.799999999999</cx:pt>
          <cx:pt idx="2286">-12679.340472</cx:pt>
          <cx:pt idx="2287">23712.759999999998</cx:pt>
          <cx:pt idx="2288">-14069.0295617844</cx:pt>
          <cx:pt idx="2289">8829.8933665943496</cx:pt>
          <cx:pt idx="2290">30417.410976138799</cx:pt>
          <cx:pt idx="2291">8929.9235609500993</cx:pt>
          <cx:pt idx="2292">3689.9853101952199</cx:pt>
          <cx:pt idx="2293">-8827.5885300746704</cx:pt>
          <cx:pt idx="2294">21832.549999999999</cx:pt>
          <cx:pt idx="2295">-8309.7672143427299</cx:pt>
          <cx:pt idx="2296">16606.612000000001</cx:pt>
          <cx:pt idx="2297">-539.37217353579194</cx:pt>
          <cx:pt idx="2298">16834.0811298915</cx:pt>
          <cx:pt idx="2299">16080.2377613882</cx:pt>
          <cx:pt idx="2300">-7644.4204290399502</cx:pt>
          <cx:pt idx="2301">4856.2504859002102</cx:pt>
          <cx:pt idx="2302">21297.5441140564</cx:pt>
          <cx:pt idx="2303">-10984.5</cx:pt>
          <cx:pt idx="2304">7491.6459999999997</cx:pt>
          <cx:pt idx="2305">-891.50108459869705</cx:pt>
          <cx:pt idx="2306">9077.4585336225591</cx:pt>
          <cx:pt idx="2307">12614.7820822789</cx:pt>
          <cx:pt idx="2308">20670.163512147501</cx:pt>
          <cx:pt idx="2309">4748.9527424677999</cx:pt>
          <cx:pt idx="2310">5384.5365587400702</cx:pt>
          <cx:pt idx="2311">1107.6485900216901</cx:pt>
          <cx:pt idx="2312">5662.6180919999897</cx:pt>
          <cx:pt idx="2313">4850.2253331670699</cx:pt>
          <cx:pt idx="2314">11825.097475054199</cx:pt>
          <cx:pt idx="2315">14371.092148026</cx:pt>
          <cx:pt idx="2316">18820.5959999999</cx:pt>
          <cx:pt idx="2317">-8306.6898047722298</cx:pt>
          <cx:pt idx="2318">18863.423999999999</cx:pt>
          <cx:pt idx="2319">5116.96199599999</cx:pt>
          <cx:pt idx="2320">-1520.3826445386501</cx:pt>
          <cx:pt idx="2321">1386.6973969631199</cx:pt>
          <cx:pt idx="2322">0</cx:pt>
          <cx:pt idx="2323">5894.8456740745596</cx:pt>
          <cx:pt idx="2324">-2351</cx:pt>
          <cx:pt idx="2325">18881.684000000001</cx:pt>
          <cx:pt idx="2326">-4865.7534233058504</cx:pt>
          <cx:pt idx="2327">15956.923999999901</cx:pt>
          <cx:pt idx="2328">-4181.2429501084598</cx:pt>
          <cx:pt idx="2329">5059.2588286334003</cx:pt>
          <cx:pt idx="2330">12308.868071889299</cx:pt>
          <cx:pt idx="2331">-239.49240780910901</cx:pt>
          <cx:pt idx="2332">15428.915999999999</cx:pt>
          <cx:pt idx="2333">-9192.2039045553101</cx:pt>
          <cx:pt idx="2334">18395.653999999999</cx:pt>
          <cx:pt idx="2335">2127.4326979999901</cx:pt>
          <cx:pt idx="2336">0</cx:pt>
          <cx:pt idx="2337">-4286.50867678958</cx:pt>
          <cx:pt idx="2338">0</cx:pt>
          <cx:pt idx="2339">10697.6560520607</cx:pt>
          <cx:pt idx="2340">-5155</cx:pt>
          <cx:pt idx="2341">6989.3258481561797</cx:pt>
          <cx:pt idx="2342">5686.7178828633396</cx:pt>
          <cx:pt idx="2343">18488.9739999999</cx:pt>
          <cx:pt idx="2344">0</cx:pt>
          <cx:pt idx="2345">-9863.8644251626793</cx:pt>
          <cx:pt idx="2346">12758.991318872</cx:pt>
          <cx:pt idx="2347">5111.8907765726599</cx:pt>
          <cx:pt idx="2348">4968.4536832971698</cx:pt>
          <cx:pt idx="2349">17801.734</cx:pt>
          <cx:pt idx="2350">-5798.6686845064696</cx:pt>
          <cx:pt idx="2351">7783.5</cx:pt>
          <cx:pt idx="2352">8222.4388720173501</cx:pt>
          <cx:pt idx="2353">17871.558178429401</cx:pt>
          <cx:pt idx="2354">261.43720134490297</cx:pt>
          <cx:pt idx="2355">10239</cx:pt>
          <cx:pt idx="2356">2312.7858510076599</cx:pt>
          <cx:pt idx="2357">7034.04333509761</cx:pt>
          <cx:pt idx="2358">14284.8039999999</cx:pt>
          <cx:pt idx="2359">16757.360620390398</cx:pt>
          <cx:pt idx="2360">-9530.0292841648497</cx:pt>
          <cx:pt idx="2361">7237.6961171366602</cx:pt>
          <cx:pt idx="2362">23590.827405639899</cx:pt>
          <cx:pt idx="2363">17272.859149674601</cx:pt>
          <cx:pt idx="2364">9528.1701127982597</cx:pt>
          <cx:pt idx="2365">2755.1909387778101</cx:pt>
          <cx:pt idx="2366">22239.531483731</cx:pt>
          <cx:pt idx="2367">17774.023999999899</cx:pt>
          <cx:pt idx="2368">-2759.9147075401302</cx:pt>
          <cx:pt idx="2369">21761.9320650759</cx:pt>
          <cx:pt idx="2370">0</cx:pt>
          <cx:pt idx="2371">13688.1457657266</cx:pt>
          <cx:pt idx="2372">6766.56246854663</cx:pt>
          <cx:pt idx="2373">26890.0079999999</cx:pt>
          <cx:pt idx="2374">1047.5972234273299</cx:pt>
          <cx:pt idx="2375">-817.000462616052</cx:pt>
          <cx:pt idx="2376">0</cx:pt>
          <cx:pt idx="2377">16104.5933926247</cx:pt>
          <cx:pt idx="2378">16930.732082429498</cx:pt>
          <cx:pt idx="2379">16152.431449023799</cx:pt>
          <cx:pt idx="2380">30244.915826464199</cx:pt>
          <cx:pt idx="2381">23908.618950108401</cx:pt>
          <cx:pt idx="2382">2.5707592190883499</cx:pt>
          <cx:pt idx="2383">22412.664772234199</cx:pt>
          <cx:pt idx="2384">20110.099809110601</cx:pt>
          <cx:pt idx="2385">31760.969709327499</cx:pt>
          <cx:pt idx="2386">5992.1303644251602</cx:pt>
          <cx:pt idx="2387">30261.195465323399</cx:pt>
          <cx:pt idx="2388">9567.9573015184305</cx:pt>
          <cx:pt idx="2389">-3263.3291973969599</cx:pt>
          <cx:pt idx="2390">26565.3925639913</cx:pt>
          <cx:pt idx="2391">33352.587206073702</cx:pt>
          <cx:pt idx="2392">15689.934277657199</cx:pt>
          <cx:pt idx="2393">0</cx:pt>
          <cx:pt idx="2394">32338.674211956699</cx:pt>
          <cx:pt idx="2395">268.71595661604903</cx:pt>
          <cx:pt idx="2396">17226.378371999999</cx:pt>
          <cx:pt idx="2397">-10916.6833839479</cx:pt>
          <cx:pt idx="2398">29178.333715921901</cx:pt>
          <cx:pt idx="2399">-4485.2901475054196</cx:pt>
          <cx:pt idx="2400">7548.32373176276</cx:pt>
          <cx:pt idx="2401">18969.547136659399</cx:pt>
          <cx:pt idx="2402">33784.573999999899</cx:pt>
          <cx:pt idx="2403">-16796.166437669599</cx:pt>
          <cx:pt idx="2404">28063.687475054201</cx:pt>
          <cx:pt idx="2405">3601.6467055020398</cx:pt>
          <cx:pt idx="2406">16265.208785249401</cx:pt>
          <cx:pt idx="2407">30099.178203904499</cx:pt>
          <cx:pt idx="2408">38684.430737527102</cx:pt>
          <cx:pt idx="2409">2140.8496008676698</cx:pt>
          <cx:pt idx="2410">976.52337960954105</cx:pt>
          <cx:pt idx="2411">33803.154086455499</cx:pt>
          <cx:pt idx="2412">15432.807817787399</cx:pt>
          <cx:pt idx="2413">4257.7642255965202</cx:pt>
          <cx:pt idx="2414">57761.448383990202</cx:pt>
          <cx:pt idx="2415">12967.764637744</cx:pt>
          <cx:pt idx="2416">10622.3222993492</cx:pt>
          <cx:pt idx="2417">-15717.4119175705</cx:pt>
          <cx:pt idx="2418">11227.6533058568</cx:pt>
          <cx:pt idx="2419">21800.160503253701</cx:pt>
          <cx:pt idx="2420">18506.821999999898</cx:pt>
          <cx:pt idx="2421">9901.2433682950104</cx:pt>
          <cx:pt idx="2422">51109.734468546601</cx:pt>
          <cx:pt idx="2423">-21684.583514099701</cx:pt>
          <cx:pt idx="2424">31386.393999999898</cx:pt>
          <cx:pt idx="2425">-8497.0425676702798</cx:pt>
          <cx:pt idx="2426">24304.869999999999</cx:pt>
          <cx:pt idx="2427">21227.475943600799</cx:pt>
          <cx:pt idx="2428">14537.5128503253</cx:pt>
          <cx:pt idx="2429">36746.6614845121</cx:pt>
          <cx:pt idx="2430">44441.653470715799</cx:pt>
          <cx:pt idx="2431">-21850.763488069399</cx:pt>
          <cx:pt idx="2432">31302.351036876302</cx:pt>
          <cx:pt idx="2433">26378.104488252899</cx:pt>
          <cx:pt idx="2434">38597.417804598597</cx:pt>
          <cx:pt idx="2435">17653.919959194602</cx:pt>
          <cx:pt idx="2436">30432.796855696299</cx:pt>
          <cx:pt idx="2437">18775.723475999901</cx:pt>
          <cx:pt idx="2438">6438.4631713665904</cx:pt>
          <cx:pt idx="2439">28101.413033717999</cx:pt>
          <cx:pt idx="2440">46563.998767895799</cx:pt>
          <cx:pt idx="2441">-2407.5073882863298</cx:pt>
          <cx:pt idx="2442">13423.1406499969</cx:pt>
          <cx:pt idx="2443">14138.3581344902</cx:pt>
          <cx:pt idx="2444">35912.541999999899</cx:pt>
          <cx:pt idx="2445">-19195.976728850299</cx:pt>
          <cx:pt idx="2446">24401.428802603001</cx:pt>
          <cx:pt idx="2447">22122.281127982598</cx:pt>
          <cx:pt idx="2448">27516.969029726599</cx:pt>
          <cx:pt idx="2449">19188.619804772199</cx:pt>
          <cx:pt idx="2450">42952.447071583498</cx:pt>
          <cx:pt idx="2451">9243.7685336225604</cx:pt>
          <cx:pt idx="2452">16368.097318872</cx:pt>
          <cx:pt idx="2453">-1538.5943340563999</cx:pt>
          <cx:pt idx="2454">25564.892286334001</cx:pt>
          <cx:pt idx="2455">16621.4423644772</cx:pt>
          <cx:pt idx="2456">14130.702334056299</cx:pt>
          <cx:pt idx="2457">47093.186511478802</cx:pt>
          <cx:pt idx="2458">9896.9892537960895</cx:pt>
          <cx:pt idx="2459">11566.43529718</cx:pt>
          <cx:pt idx="2460">12838.2429587852</cx:pt>
          <cx:pt idx="2461">8868.3809587852393</cx:pt>
          <cx:pt idx="2462">61684.442937093198</cx:pt>
          <cx:pt idx="2463">46848.387054229897</cx:pt>
          <cx:pt idx="2464">4114.98414750542</cx:pt>
          <cx:pt idx="2465">35102.019726681101</cx:pt>
          <cx:pt idx="2466">8638.7589674620394</cx:pt>
          <cx:pt idx="2467">34300.447999999997</cx:pt>
          <cx:pt idx="2468">755.65933146203895</cx:pt>
          <cx:pt idx="2469">24028.3586550976</cx:pt>
          <cx:pt idx="2470">28703.107145336198</cx:pt>
          <cx:pt idx="2471">43121.311467644198</cx:pt>
          <cx:pt idx="2472">25212.003926247198</cx:pt>
          <cx:pt idx="2473">9250.9134815314501</cx:pt>
          <cx:pt idx="2474">15215.7532451193</cx:pt>
          <cx:pt idx="2475">35122.349370932701</cx:pt>
          <cx:pt idx="2476">-475.00636876355901</cx:pt>
          <cx:pt idx="2477">19215.686425162599</cx:pt>
          <cx:pt idx="2478">33818.775440347003</cx:pt>
          <cx:pt idx="2479">1362.3995444685399</cx:pt>
          <cx:pt idx="2480">19329.298333999901</cx:pt>
          <cx:pt idx="2481">1271.2760550722001</cx:pt>
          <cx:pt idx="2482">22340.3359956616</cx:pt>
          <cx:pt idx="2483">-3489</cx:pt>
          <cx:pt idx="2484">3120.11793422767</cx:pt>
          <cx:pt idx="2485">19270.6319999999</cx:pt>
          <cx:pt idx="2486">-3171.5966069235501</cx:pt>
          <cx:pt idx="2487">4078.3904555314498</cx:pt>
          <cx:pt idx="2488">5216.2899262472802</cx:pt>
          <cx:pt idx="2489">10818.3347928329</cx:pt>
          <cx:pt idx="2490">0</cx:pt>
          <cx:pt idx="2491">9401.5059999999903</cx:pt>
          <cx:pt idx="2492">5022.2962719999996</cx:pt>
          <cx:pt idx="2493">0</cx:pt>
          <cx:pt idx="2494">16718.2202159999</cx:pt>
          <cx:pt idx="2495">-4038.58026030368</cx:pt>
          <cx:pt idx="2496">16953.238152417802</cx:pt>
          <cx:pt idx="2497">5284.8552017353504</cx:pt>
          <cx:pt idx="2498">11704.6513622559</cx:pt>
          <cx:pt idx="2499">11621.231687691999</cx:pt>
          <cx:pt idx="2500">6116.7140563991297</cx:pt>
          <cx:pt idx="2501">2391.94186117136</cx:pt>
          <cx:pt idx="2502">10194.524334056299</cx:pt>
          <cx:pt idx="2503">11507.077716235101</cx:pt>
          <cx:pt idx="2504">30322.5191845257</cx:pt>
          <cx:pt idx="2505">18648.362507592101</cx:pt>
          <cx:pt idx="2506">0</cx:pt>
          <cx:pt idx="2507">0</cx:pt>
          <cx:pt idx="2508">16780.673999999999</cx:pt>
          <cx:pt idx="2509">-2760.07870715835</cx:pt>
          <cx:pt idx="2510">10334.6928937093</cx:pt>
          <cx:pt idx="2511">23941.830607375199</cx:pt>
          <cx:pt idx="2512">6381.9232277657202</cx:pt>
          <cx:pt idx="2513">18618.755999999899</cx:pt>
          <cx:pt idx="2514">-6838.2711496746197</cx:pt>
          <cx:pt idx="2515">9450.7323774403394</cx:pt>
          <cx:pt idx="2516">7618.3912190889296</cx:pt>
          <cx:pt idx="2517">25508.892</cx:pt>
          <cx:pt idx="2518">-5106.3946811279802</cx:pt>
          <cx:pt idx="2519">17550.4719999999</cx:pt>
          <cx:pt idx="2520">0</cx:pt>
          <cx:pt idx="2521">-4764.83947939262</cx:pt>
          <cx:pt idx="2522">2562.9237345956299</cx:pt>
          <cx:pt idx="2523">27000.259321982601</cx:pt>
          <cx:pt idx="2524">17978.987908893701</cx:pt>
          <cx:pt idx="2525">15348.867232104099</cx:pt>
          <cx:pt idx="2526">11379.205496746201</cx:pt>
          <cx:pt idx="2527">21038.8581258134</cx:pt>
          <cx:pt idx="2528">-3358.8313752711401</cx:pt>
          <cx:pt idx="2529">11764.943744034699</cx:pt>
          <cx:pt idx="2530">8057.6433709327503</cx:pt>
          <cx:pt idx="2531">11875.747674620299</cx:pt>
          <cx:pt idx="2532">10824.869700650701</cx:pt>
          <cx:pt idx="2533">11522.0533882863</cx:pt>
          <cx:pt idx="2534">17054.198850936998</cx:pt>
          <cx:pt idx="2535">11515.2828806941</cx:pt>
          <cx:pt idx="2536">34568.624439210398</cx:pt>
          <cx:pt idx="2537">24316.488828633399</cx:pt>
          <cx:pt idx="2538">24130.6134013015</cx:pt>
          <cx:pt idx="2539">22701.424976138798</cx:pt>
          <cx:pt idx="2540">18662.143379609501</cx:pt>
          <cx:pt idx="2541">25555.877457700601</cx:pt>
          <cx:pt idx="2542">20891.4719999999</cx:pt>
          <cx:pt idx="2543">1069.98527158351</cx:pt>
          <cx:pt idx="2544">26813.7166182603</cx:pt>
          <cx:pt idx="2545">14399.2765594552</cx:pt>
          <cx:pt idx="2546">5021.8616812754799</cx:pt>
          <cx:pt idx="2547">24207.499999999902</cx:pt>
          <cx:pt idx="2548">-4654.2819956616004</cx:pt>
          <cx:pt idx="2549">12480.591427331799</cx:pt>
          <cx:pt idx="2550">21057.211084598599</cx:pt>
          <cx:pt idx="2551">14606.1779155942</cx:pt>
          <cx:pt idx="2552">25148.009296798198</cx:pt>
          <cx:pt idx="2553">21512.1048325671</cx:pt>
          <cx:pt idx="2554">24240.301206073698</cx:pt>
          <cx:pt idx="2555">32879.131322255897</cx:pt>
          <cx:pt idx="2556">36675.453022631402</cx:pt>
          <cx:pt idx="2557">18349.203971167</cx:pt>
          <cx:pt idx="2558">26552.9022430976</cx:pt>
          <cx:pt idx="2559">8869.3817478783603</cx:pt>
          <cx:pt idx="2560">17201.203286472799</cx:pt>
          <cx:pt idx="2561">11823.759571909</cx:pt>
          <cx:pt idx="2562">17128.084673991201</cx:pt>
          <cx:pt idx="2563">32663.222422912</cx:pt>
          <cx:pt idx="2564">22074.076226767502</cx:pt>
          <cx:pt idx="2565">11824.905699167</cx:pt>
          <cx:pt idx="2566">37639.796478668097</cx:pt>
          <cx:pt idx="2567">18662.751359657199</cx:pt>
          <cx:pt idx="2568">32844.053699914199</cx:pt>
          <cx:pt idx="2569">18854.107293999899</cx:pt>
          <cx:pt idx="2570">29293.969529823498</cx:pt>
          <cx:pt idx="2571">21494.937142898001</cx:pt>
          <cx:pt idx="2572">-417.47841094015303</cx:pt>
          <cx:pt idx="2573">11049.6612643926</cx:pt>
          <cx:pt idx="2574">2900.4890195227699</cx:pt>
          <cx:pt idx="2575">12289.350234134399</cx:pt>
          <cx:pt idx="2576">7740.6275412841596</cx:pt>
          <cx:pt idx="2577">20041.191208065</cx:pt>
          <cx:pt idx="2578">-12673</cx:pt>
          <cx:pt idx="2579">8659.37368892841</cx:pt>
          <cx:pt idx="2580">9879.3624090513295</cx:pt>
          <cx:pt idx="2581">9511.7081800694104</cx:pt>
          <cx:pt idx="2582">10637.362724135401</cx:pt>
          <cx:pt idx="2583">16663.133422472802</cx:pt>
          <cx:pt idx="2584">-4484.8197999522699</cx:pt>
          <cx:pt idx="2585">8894.2374462189891</cx:pt>
          <cx:pt idx="2586">15482.262105804701</cx:pt>
          <cx:pt idx="2587">14039.401309796</cx:pt>
          <cx:pt idx="2588">14380.6330597136</cx:pt>
          <cx:pt idx="2589">20615.234774779601</cx:pt>
          <cx:pt idx="2590">758.92990703679902</cx:pt>
          <cx:pt idx="2591">16689.2295535661</cx:pt>
          <cx:pt idx="2592">4229.7530946247198</cx:pt>
          <cx:pt idx="2593">8807.4337077136606</cx:pt>
          <cx:pt idx="2594">25525.9875958987</cx:pt>
          <cx:pt idx="2595">-381.16201809978298</cx:pt>
          <cx:pt idx="2596">13745.333343713601</cx:pt>
          <cx:pt idx="2597">17383.9478555813</cx:pt>
          <cx:pt idx="2598">188.47578984816201</cx:pt>
          <cx:pt idx="2599">14993.2051239999</cx:pt>
          <cx:pt idx="2600">7046.0976182212498</cx:pt>
          <cx:pt idx="2601">6582.6651279826401</cx:pt>
          <cx:pt idx="2602">-1054.4222082429501</cx:pt>
          <cx:pt idx="2603">12899.067303071201</cx:pt>
          <cx:pt idx="2604">17700.671718004302</cx:pt>
          <cx:pt idx="2605">5145.3120365234399</cx:pt>
          <cx:pt idx="2606">21712.851571356699</cx:pt>
          <cx:pt idx="2607">-1335.4145553522401</cx:pt>
          <cx:pt idx="2608">15397.4028980477</cx:pt>
          <cx:pt idx="2609">4655.8659913752699</cx:pt>
          <cx:pt idx="2610">-1323.0328497370599</cx:pt>
          <cx:pt idx="2611">6736.4126637744002</cx:pt>
          <cx:pt idx="2612">7498.4609095531396</cx:pt>
          <cx:pt idx="2613">15767.422208275801</cx:pt>
          <cx:pt idx="2614">-1007.46500600867</cx:pt>
          <cx:pt idx="2615">-1475.13764425162</cx:pt>
          <cx:pt idx="2616">4839.6286073752699</cx:pt>
          <cx:pt idx="2617">8147.3720607375199</cx:pt>
          <cx:pt idx="2618">12236.3753752711</cx:pt>
          <cx:pt idx="2619">1251.6261428</cx:pt>
          <cx:pt idx="2620">15207.946705999901</cx:pt>
          <cx:pt idx="2621">-2598.8216416182199</cx:pt>
          <cx:pt idx="2622">43752.0236789587</cx:pt>
          <cx:pt idx="2623">6101.9095661605197</cx:pt>
          <cx:pt idx="2624">18346.898381778701</cx:pt>
          <cx:pt idx="2625">-8435.8084425162597</cx:pt>
          <cx:pt idx="2626">16220.4872060737</cx:pt>
          <cx:pt idx="2627">13029.4068483471</cx:pt>
          <cx:pt idx="2628">3879.5373361171301</cx:pt>
          <cx:pt idx="2629">29223.388618176501</cx:pt>
          <cx:pt idx="2630">6347.4630470556303</cx:pt>
          <cx:pt idx="2631">10427.280998316701</cx:pt>
          <cx:pt idx="2632">4028.6414128391102</cx:pt>
          <cx:pt idx="2633">3865.0378961639699</cx:pt>
          <cx:pt idx="2634">3118.0576081893</cx:pt>
          <cx:pt idx="2635">22368.6952836485</cx:pt>
          <cx:pt idx="2636">9028.4799850446707</cx:pt>
          <cx:pt idx="2637">15065.5882473112</cx:pt>
          <cx:pt idx="2638">17375.5196493232</cx:pt>
          <cx:pt idx="2639">25923.520609956598</cx:pt>
          <cx:pt idx="2640">15417.005697926499</cx:pt>
          <cx:pt idx="2641">18098.560515249101</cx:pt>
          <cx:pt idx="2642">5579.6961205432299</cx:pt>
          <cx:pt idx="2643">7631.9901804902302</cx:pt>
          <cx:pt idx="2644">-1810.2652937830801</cx:pt>
          <cx:pt idx="2645">6816.9629401736202</cx:pt>
          <cx:pt idx="2646">11932.114550976101</cx:pt>
          <cx:pt idx="2647">5413.77460114529</cx:pt>
          <cx:pt idx="2648">15844.804199344901</cx:pt>
          <cx:pt idx="2649">18337.651613882801</cx:pt>
          <cx:pt idx="2650">9296.8575314533591</cx:pt>
          <cx:pt idx="2651">3782.2632147505401</cx:pt>
          <cx:pt idx="2652">7066.58183660737</cx:pt>
          <cx:pt idx="2653">3918.83678958785</cx:pt>
          <cx:pt idx="2654">10854.031330666399</cx:pt>
          <cx:pt idx="2655">7910.8580091493895</cx:pt>
          <cx:pt idx="2656">22728.501834183298</cx:pt>
          <cx:pt idx="2657">9461.5325442603007</cx:pt>
          <cx:pt idx="2658">8718.8761558611695</cx:pt>
          <cx:pt idx="2659">13550.025694358401</cx:pt>
          <cx:pt idx="2660">-2578.7594894967401</cx:pt>
          <cx:pt idx="2661">-502.718330672452</cx:pt>
          <cx:pt idx="2662">20656.351608793299</cx:pt>
          <cx:pt idx="2663">3275.6656789587801</cx:pt>
          <cx:pt idx="2664">5754.6950065075898</cx:pt>
          <cx:pt idx="2665">5279.2651239999896</cx:pt>
          <cx:pt idx="2666">16019.3477399045</cx:pt>
          <cx:pt idx="2667">-5649.17324270072</cx:pt>
          <cx:pt idx="2668">5013.6707939262396</cx:pt>
          <cx:pt idx="2669">10502.6268713101</cx:pt>
          <cx:pt idx="2670">9903.3109978308003</cx:pt>
          <cx:pt idx="2671">7856.8230967198497</cx:pt>
          <cx:pt idx="2672">3378.73705422993</cx:pt>
          <cx:pt idx="2673">-6348.8745863138201</cx:pt>
          <cx:pt idx="2674">5296.9965856832896</cx:pt>
          <cx:pt idx="2675">4153.5498655097599</cx:pt>
          <cx:pt idx="2676">11197.5689311323</cx:pt>
        </cx:lvl>
      </cx:numDim>
    </cx:data>
  </cx:chartData>
  <cx:chart>
    <cx:plotArea>
      <cx:plotAreaRegion>
        <cx:series layoutId="clusteredColumn" uniqueId="{B0C5116C-0AB8-477C-BB85-D80058545B93}" formatIdx="0">
          <cx:tx>
            <cx:txData>
              <cx:f>daily_profit_by_scenario!$E$1</cx:f>
              <cx:v>simple_daily_profit</cx:v>
            </cx:txData>
          </cx:tx>
          <cx:spPr>
            <a:solidFill>
              <a:srgbClr val="0072BC"/>
            </a:solidFill>
          </cx:spPr>
          <cx:dataId val="0"/>
          <cx:layoutPr>
            <cx:binning intervalClosed="r" underflow="1" overflow="auto"/>
          </cx:layoutPr>
        </cx:series>
        <cx:series layoutId="clusteredColumn" hidden="1" uniqueId="{00000003-C6B7-44E6-AAC3-15452771725C}" formatIdx="1">
          <cx:tx>
            <cx:txData>
              <cx:f>daily_profit_by_scenario!$F$1</cx:f>
              <cx:v>optimised_daily_profit</cx:v>
            </cx:txData>
          </cx:tx>
          <cx:dataId val="1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Daily Trading Profits 2016 - 2023 (£)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2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pPr>
              <a:r>
                <a:rPr lang="en-US" sz="1200" b="0" i="0" u="none" strike="noStrike" baseline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Daily Trading Profits 2016 - 2023 (£)</a:t>
              </a:r>
            </a:p>
          </cx:txPr>
        </cx:title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 i="0">
                <a:solidFill>
                  <a:srgbClr val="59595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n-GB" sz="900">
              <a:latin typeface="Arial" panose="020B0604020202020204" pitchFamily="34" charset="0"/>
              <a:cs typeface="Arial" panose="020B0604020202020204" pitchFamily="34" charset="0"/>
            </a:endParaRPr>
          </a:p>
        </cx:txPr>
      </cx:axis>
      <cx:axis id="1">
        <cx:valScaling/>
        <cx:title>
          <cx:tx>
            <cx:txData>
              <cx:v>Count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2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pPr>
              <a:r>
                <a:rPr lang="en-US" sz="12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</a:t>
              </a:r>
            </a:p>
          </cx:txPr>
        </cx:title>
        <cx:tickLabels/>
        <cx:txPr>
          <a:bodyPr vertOverflow="overflow" horzOverflow="overflow" wrap="square" lIns="0" tIns="0" rIns="0" bIns="0"/>
          <a:lstStyle/>
          <a:p>
            <a:pPr algn="ctr" rtl="0">
              <a:defRPr sz="1050" b="0" i="0">
                <a:solidFill>
                  <a:srgbClr val="59595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n-GB" sz="1050">
              <a:latin typeface="Arial" panose="020B0604020202020204" pitchFamily="34" charset="0"/>
              <a:cs typeface="Arial" panose="020B0604020202020204" pitchFamily="34" charset="0"/>
            </a:endParaRPr>
          </a:p>
        </cx:txPr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0.01564</cdr:y>
    </cdr:from>
    <cdr:to>
      <cdr:x>0.41609</cdr:x>
      <cdr:y>0.05177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3EEFAFA-5A25-CD4F-A617-D6E0B1D0A62B}"/>
            </a:ext>
          </a:extLst>
        </cdr:cNvPr>
        <cdr:cNvSpPr txBox="1"/>
      </cdr:nvSpPr>
      <cdr:spPr>
        <a:xfrm xmlns:a="http://schemas.openxmlformats.org/drawingml/2006/main">
          <a:off x="0" y="68433"/>
          <a:ext cx="2714431" cy="1581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90000" tIns="0" rIns="9000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b="1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BESS Operation</a:t>
          </a:r>
          <a:r>
            <a:rPr lang="en-US" sz="1200" b="1" baseline="0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1200" b="1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Strategy Comparison | 2016 - 2023</a:t>
          </a:r>
        </a:p>
      </cdr:txBody>
    </cdr:sp>
  </cdr:relSizeAnchor>
  <cdr:relSizeAnchor xmlns:cdr="http://schemas.openxmlformats.org/drawingml/2006/chartDrawing">
    <cdr:from>
      <cdr:x>0</cdr:x>
      <cdr:y>0.22751</cdr:y>
    </cdr:from>
    <cdr:to>
      <cdr:x>0.04706</cdr:x>
      <cdr:y>0.27974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1AEFDF93-1DE1-E24B-B2D6-3FA8E462FFE0}"/>
            </a:ext>
          </a:extLst>
        </cdr:cNvPr>
        <cdr:cNvSpPr txBox="1"/>
      </cdr:nvSpPr>
      <cdr:spPr>
        <a:xfrm xmlns:a="http://schemas.openxmlformats.org/drawingml/2006/main">
          <a:off x="0" y="995789"/>
          <a:ext cx="307015" cy="2285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90000" tIns="0" rIns="90000" bIns="0" rtlCol="0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CO" sz="1100" b="0" i="0" dirty="0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£m</a:t>
          </a:r>
          <a:endParaRPr lang="en-CH" sz="1100" b="0" i="0" dirty="0">
            <a:solidFill>
              <a:srgbClr val="777776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</cdr:x>
      <cdr:y>0.95411</cdr:y>
    </cdr:from>
    <cdr:to>
      <cdr:x>0.3704</cdr:x>
      <cdr:y>0.98224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B003B7FA-677F-E64E-89FE-7A408C3B0C9E}"/>
            </a:ext>
          </a:extLst>
        </cdr:cNvPr>
        <cdr:cNvSpPr txBox="1"/>
      </cdr:nvSpPr>
      <cdr:spPr>
        <a:xfrm xmlns:a="http://schemas.openxmlformats.org/drawingml/2006/main">
          <a:off x="0" y="4176026"/>
          <a:ext cx="2416344" cy="1231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90000" tIns="0" rIns="9000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CO" sz="800" dirty="0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£/kW/</a:t>
          </a:r>
          <a:r>
            <a:rPr lang="es-CO" sz="800" dirty="0" err="1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year</a:t>
          </a:r>
          <a:r>
            <a:rPr lang="es-CO" sz="800" dirty="0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 - £ per kW </a:t>
          </a:r>
          <a:r>
            <a:rPr lang="es-CO" sz="800" dirty="0" err="1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of</a:t>
          </a:r>
          <a:r>
            <a:rPr lang="es-CO" sz="800" dirty="0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CO" sz="800" dirty="0" err="1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installed</a:t>
          </a:r>
          <a:r>
            <a:rPr lang="es-CO" sz="800" dirty="0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CO" sz="800" dirty="0" err="1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power</a:t>
          </a:r>
          <a:r>
            <a:rPr lang="es-CO" sz="800" dirty="0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 per </a:t>
          </a:r>
          <a:r>
            <a:rPr lang="es-CO" sz="800" dirty="0" err="1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year</a:t>
          </a:r>
          <a:r>
            <a:rPr lang="es-CO" sz="800" dirty="0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cdr:txBody>
    </cdr:sp>
  </cdr:relSizeAnchor>
  <cdr:relSizeAnchor xmlns:cdr="http://schemas.openxmlformats.org/drawingml/2006/chartDrawing">
    <cdr:from>
      <cdr:x>0.87905</cdr:x>
      <cdr:y>0.2338</cdr:y>
    </cdr:from>
    <cdr:to>
      <cdr:x>0.9518</cdr:x>
      <cdr:y>0.28996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84E9E5A8-0DCD-6A68-0E72-00D1DE8B3737}"/>
            </a:ext>
          </a:extLst>
        </cdr:cNvPr>
        <cdr:cNvSpPr txBox="1"/>
      </cdr:nvSpPr>
      <cdr:spPr>
        <a:xfrm xmlns:a="http://schemas.openxmlformats.org/drawingml/2006/main">
          <a:off x="5734614" y="1023319"/>
          <a:ext cx="474597" cy="24580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90000" tIns="0" rIns="90000" bIns="0" rtlCol="0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CO" sz="1050" b="0" i="0" dirty="0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£/kW/</a:t>
          </a:r>
          <a:r>
            <a:rPr lang="es-CO" sz="1050" b="0" i="0" dirty="0" err="1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year</a:t>
          </a:r>
          <a:endParaRPr lang="en-CH" sz="1050" b="0" i="0" dirty="0">
            <a:solidFill>
              <a:srgbClr val="777776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0.04747</cdr:y>
    </cdr:from>
    <cdr:to>
      <cdr:x>0.38963</cdr:x>
      <cdr:y>0.08729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3EEFAFA-5A25-CD4F-A617-D6E0B1D0A62B}"/>
            </a:ext>
          </a:extLst>
        </cdr:cNvPr>
        <cdr:cNvSpPr txBox="1"/>
      </cdr:nvSpPr>
      <cdr:spPr>
        <a:xfrm xmlns:a="http://schemas.openxmlformats.org/drawingml/2006/main">
          <a:off x="0" y="211040"/>
          <a:ext cx="3859688" cy="17703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90000" tIns="0" rIns="9000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b="1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Cycling Limit Impact on BESS Profits</a:t>
          </a:r>
          <a:r>
            <a:rPr lang="en-US" sz="1200" b="1" baseline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1200" b="1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| 2016</a:t>
          </a:r>
          <a:r>
            <a:rPr lang="en-US" sz="1200" b="1" baseline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- 2023</a:t>
          </a:r>
          <a:endParaRPr lang="en-US" sz="1200" b="1">
            <a:effectLst/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</cdr:x>
      <cdr:y>0.22766</cdr:y>
    </cdr:from>
    <cdr:to>
      <cdr:x>0.11991</cdr:x>
      <cdr:y>0.27662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1AEFDF93-1DE1-E24B-B2D6-3FA8E462FFE0}"/>
            </a:ext>
          </a:extLst>
        </cdr:cNvPr>
        <cdr:cNvSpPr txBox="1"/>
      </cdr:nvSpPr>
      <cdr:spPr>
        <a:xfrm xmlns:a="http://schemas.openxmlformats.org/drawingml/2006/main">
          <a:off x="-6274027" y="1047214"/>
          <a:ext cx="636527" cy="2252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90000" tIns="0" rIns="90000" bIns="0" rtlCol="0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CO" sz="1000" b="0" i="0" dirty="0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£/kW/</a:t>
          </a:r>
          <a:r>
            <a:rPr lang="es-CO" sz="1100" b="0" i="0" dirty="0" err="1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year</a:t>
          </a:r>
          <a:endParaRPr lang="en-CH" sz="1000" b="0" i="0" dirty="0">
            <a:solidFill>
              <a:srgbClr val="777776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</cdr:x>
      <cdr:y>0.93945</cdr:y>
    </cdr:from>
    <cdr:to>
      <cdr:x>0.45519</cdr:x>
      <cdr:y>0.96621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B003B7FA-677F-E64E-89FE-7A408C3B0C9E}"/>
            </a:ext>
          </a:extLst>
        </cdr:cNvPr>
        <cdr:cNvSpPr txBox="1"/>
      </cdr:nvSpPr>
      <cdr:spPr>
        <a:xfrm xmlns:a="http://schemas.openxmlformats.org/drawingml/2006/main">
          <a:off x="0" y="4321438"/>
          <a:ext cx="2416344" cy="1231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90000" tIns="0" rIns="9000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CO" sz="800" dirty="0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£/kW/</a:t>
          </a:r>
          <a:r>
            <a:rPr lang="es-CO" sz="800" dirty="0" err="1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year</a:t>
          </a:r>
          <a:r>
            <a:rPr lang="es-CO" sz="800" dirty="0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 - </a:t>
          </a:r>
          <a:r>
            <a:rPr lang="en-GB" sz="800" dirty="0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£ per kW of installed power per year </a:t>
          </a:r>
          <a:endParaRPr lang="en-CH" sz="800" b="0" i="0" dirty="0">
            <a:solidFill>
              <a:srgbClr val="777776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8B79-F1C9-4B40-903A-59022172EA3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68AA3-3F8C-B943-B3E0-C4FF0A0B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1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9D53E-DC56-DF4E-83C1-99F276FA1B2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E5B09-44A4-154E-95AE-27E2CA792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E5B09-44A4-154E-95AE-27E2CA792C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33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E5B09-44A4-154E-95AE-27E2CA792C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8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svg"/><Relationship Id="rId9" Type="http://schemas.openxmlformats.org/officeDocument/2006/relationships/image" Target="../media/image35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3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chart" Target="../charts/chart1.xml"/><Relationship Id="rId4" Type="http://schemas.openxmlformats.org/officeDocument/2006/relationships/image" Target="../media/image45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3" Type="http://schemas.openxmlformats.org/officeDocument/2006/relationships/image" Target="../media/image47.jpe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0.jpeg"/><Relationship Id="rId11" Type="http://schemas.openxmlformats.org/officeDocument/2006/relationships/image" Target="../media/image53.png"/><Relationship Id="rId5" Type="http://schemas.openxmlformats.org/officeDocument/2006/relationships/image" Target="../media/image49.png"/><Relationship Id="rId10" Type="http://schemas.openxmlformats.org/officeDocument/2006/relationships/image" Target="../media/image3.svg"/><Relationship Id="rId4" Type="http://schemas.openxmlformats.org/officeDocument/2006/relationships/image" Target="../media/image48.png"/><Relationship Id="rId9" Type="http://schemas.openxmlformats.org/officeDocument/2006/relationships/image" Target="../media/image2.png"/><Relationship Id="rId14" Type="http://schemas.openxmlformats.org/officeDocument/2006/relationships/image" Target="../media/image5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472FAB6-F0C2-CB40-A177-425D5AC4CF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56060" y="1063666"/>
            <a:ext cx="6258735" cy="1739938"/>
          </a:xfrm>
          <a:prstGeom prst="rect">
            <a:avLst/>
          </a:prstGeom>
        </p:spPr>
        <p:txBody>
          <a:bodyPr anchor="b" anchorCtr="0"/>
          <a:lstStyle>
            <a:lvl1pPr marL="7937" indent="0">
              <a:lnSpc>
                <a:spcPts val="4500"/>
              </a:lnSpc>
              <a:spcBef>
                <a:spcPts val="0"/>
              </a:spcBef>
              <a:buFontTx/>
              <a:buNone/>
              <a:defRPr sz="4200" b="0" i="0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Presentation Title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0CA2012E-F99C-9B48-B165-B4B0E9677F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56060" y="2764739"/>
            <a:ext cx="4737957" cy="471488"/>
          </a:xfrm>
          <a:prstGeom prst="rect">
            <a:avLst/>
          </a:prstGeom>
        </p:spPr>
        <p:txBody>
          <a:bodyPr/>
          <a:lstStyle>
            <a:lvl1pPr marL="7937" indent="0">
              <a:buFontTx/>
              <a:buNone/>
              <a:defRPr sz="2400" cap="none" spc="1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D35544C-965C-8F42-AFC6-27CB259FD7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6288" y="3250407"/>
            <a:ext cx="4348162" cy="498475"/>
          </a:xfrm>
          <a:prstGeom prst="rect">
            <a:avLst/>
          </a:prstGeom>
        </p:spPr>
        <p:txBody>
          <a:bodyPr/>
          <a:lstStyle>
            <a:lvl1pPr marL="7937" indent="0">
              <a:buFont typeface="Arial" panose="020B0604020202020204" pitchFamily="34" charset="0"/>
              <a:buNone/>
              <a:defRPr sz="1500" b="1">
                <a:solidFill>
                  <a:schemeClr val="accent1"/>
                </a:solidFill>
              </a:defRPr>
            </a:lvl1pPr>
            <a:lvl2pPr marL="576262" indent="-285750">
              <a:buFont typeface="Arial" panose="020B0604020202020204" pitchFamily="34" charset="0"/>
              <a:buChar char="•"/>
              <a:defRPr/>
            </a:lvl2pPr>
            <a:lvl3pPr marL="923925" indent="-285750">
              <a:buFont typeface="Arial" panose="020B0604020202020204" pitchFamily="34" charset="0"/>
              <a:buChar char="•"/>
              <a:defRPr/>
            </a:lvl3pPr>
            <a:lvl4pPr marL="1206500" indent="-285750">
              <a:buFont typeface="Arial" panose="020B0604020202020204" pitchFamily="34" charset="0"/>
              <a:buChar char="•"/>
              <a:defRPr/>
            </a:lvl4pPr>
            <a:lvl5pPr marL="1489075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Month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DF051-3894-8C41-8203-6AED533842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0553" y="382089"/>
            <a:ext cx="2485658" cy="5260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12964C-3E52-B540-9D51-019F122ABB3E}"/>
              </a:ext>
            </a:extLst>
          </p:cNvPr>
          <p:cNvSpPr/>
          <p:nvPr userDrawn="1"/>
        </p:nvSpPr>
        <p:spPr>
          <a:xfrm>
            <a:off x="9487533" y="6463231"/>
            <a:ext cx="25763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00" b="0" i="0" kern="1200" dirty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rPr>
              <a:t>©2020 Ameresco, Inc. All rights reserved.</a:t>
            </a:r>
            <a:r>
              <a:rPr lang="en-US" sz="1000" b="0" i="0" dirty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endParaRPr lang="en-US" sz="1000" b="0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BC80B-6118-7D4D-BC76-BC829DBDD5EE}"/>
              </a:ext>
            </a:extLst>
          </p:cNvPr>
          <p:cNvSpPr txBox="1"/>
          <p:nvPr userDrawn="1"/>
        </p:nvSpPr>
        <p:spPr>
          <a:xfrm>
            <a:off x="9042666" y="1012318"/>
            <a:ext cx="2882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 sz="1200" b="1" i="0" kern="1200" spc="20" baseline="0" noProof="0" dirty="0">
                <a:solidFill>
                  <a:schemeClr val="accent1"/>
                </a:solidFill>
                <a:latin typeface="Arial" charset="0"/>
                <a:cs typeface="Arial" charset="0"/>
              </a:rPr>
              <a:t>ameresco.com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58FF6D-117C-1344-A459-641232C76C4C}"/>
              </a:ext>
            </a:extLst>
          </p:cNvPr>
          <p:cNvGrpSpPr/>
          <p:nvPr userDrawn="1"/>
        </p:nvGrpSpPr>
        <p:grpSpPr>
          <a:xfrm>
            <a:off x="-5910" y="3227359"/>
            <a:ext cx="12221207" cy="3657012"/>
            <a:chOff x="-5910" y="3227359"/>
            <a:chExt cx="12221207" cy="3657012"/>
          </a:xfrm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A51F971C-A6E3-5746-85AD-4B56C45E4030}"/>
                </a:ext>
              </a:extLst>
            </p:cNvPr>
            <p:cNvSpPr/>
            <p:nvPr userDrawn="1"/>
          </p:nvSpPr>
          <p:spPr>
            <a:xfrm>
              <a:off x="-5910" y="3494341"/>
              <a:ext cx="4438990" cy="3211947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0 w 7787198"/>
                <a:gd name="connsiteY0" fmla="*/ 3851755 h 6854745"/>
                <a:gd name="connsiteX1" fmla="*/ 7645918 w 7787198"/>
                <a:gd name="connsiteY1" fmla="*/ 0 h 6854745"/>
                <a:gd name="connsiteX2" fmla="*/ 7787198 w 7787198"/>
                <a:gd name="connsiteY2" fmla="*/ 544846 h 6854745"/>
                <a:gd name="connsiteX3" fmla="*/ 3704776 w 7787198"/>
                <a:gd name="connsiteY3" fmla="*/ 6851446 h 6854745"/>
                <a:gd name="connsiteX4" fmla="*/ 8297 w 7787198"/>
                <a:gd name="connsiteY4" fmla="*/ 6854745 h 6854745"/>
                <a:gd name="connsiteX5" fmla="*/ 0 w 7787198"/>
                <a:gd name="connsiteY5" fmla="*/ 3851755 h 6854745"/>
                <a:gd name="connsiteX0" fmla="*/ 2824 w 7790022"/>
                <a:gd name="connsiteY0" fmla="*/ 3851755 h 6854745"/>
                <a:gd name="connsiteX1" fmla="*/ 7648742 w 7790022"/>
                <a:gd name="connsiteY1" fmla="*/ 0 h 6854745"/>
                <a:gd name="connsiteX2" fmla="*/ 7790022 w 7790022"/>
                <a:gd name="connsiteY2" fmla="*/ 544846 h 6854745"/>
                <a:gd name="connsiteX3" fmla="*/ 3707600 w 7790022"/>
                <a:gd name="connsiteY3" fmla="*/ 6851446 h 6854745"/>
                <a:gd name="connsiteX4" fmla="*/ 11121 w 7790022"/>
                <a:gd name="connsiteY4" fmla="*/ 6854745 h 6854745"/>
                <a:gd name="connsiteX5" fmla="*/ 2824 w 7790022"/>
                <a:gd name="connsiteY5" fmla="*/ 3851755 h 6854745"/>
                <a:gd name="connsiteX0" fmla="*/ 2824 w 12289333"/>
                <a:gd name="connsiteY0" fmla="*/ 3851755 h 6854745"/>
                <a:gd name="connsiteX1" fmla="*/ 7648742 w 12289333"/>
                <a:gd name="connsiteY1" fmla="*/ 0 h 6854745"/>
                <a:gd name="connsiteX2" fmla="*/ 12289333 w 12289333"/>
                <a:gd name="connsiteY2" fmla="*/ 3364705 h 6854745"/>
                <a:gd name="connsiteX3" fmla="*/ 3707600 w 12289333"/>
                <a:gd name="connsiteY3" fmla="*/ 6851446 h 6854745"/>
                <a:gd name="connsiteX4" fmla="*/ 11121 w 12289333"/>
                <a:gd name="connsiteY4" fmla="*/ 6854745 h 6854745"/>
                <a:gd name="connsiteX5" fmla="*/ 2824 w 12289333"/>
                <a:gd name="connsiteY5" fmla="*/ 3851755 h 6854745"/>
                <a:gd name="connsiteX0" fmla="*/ 2824 w 13061836"/>
                <a:gd name="connsiteY0" fmla="*/ 3851755 h 6854745"/>
                <a:gd name="connsiteX1" fmla="*/ 7648742 w 13061836"/>
                <a:gd name="connsiteY1" fmla="*/ 0 h 6854745"/>
                <a:gd name="connsiteX2" fmla="*/ 12289333 w 13061836"/>
                <a:gd name="connsiteY2" fmla="*/ 3364705 h 6854745"/>
                <a:gd name="connsiteX3" fmla="*/ 12223245 w 13061836"/>
                <a:gd name="connsiteY3" fmla="*/ 6826156 h 6854745"/>
                <a:gd name="connsiteX4" fmla="*/ 11121 w 13061836"/>
                <a:gd name="connsiteY4" fmla="*/ 6854745 h 6854745"/>
                <a:gd name="connsiteX5" fmla="*/ 2824 w 13061836"/>
                <a:gd name="connsiteY5" fmla="*/ 3851755 h 6854745"/>
                <a:gd name="connsiteX0" fmla="*/ 2824 w 12289333"/>
                <a:gd name="connsiteY0" fmla="*/ 3851755 h 6854745"/>
                <a:gd name="connsiteX1" fmla="*/ 7648742 w 12289333"/>
                <a:gd name="connsiteY1" fmla="*/ 0 h 6854745"/>
                <a:gd name="connsiteX2" fmla="*/ 12289333 w 12289333"/>
                <a:gd name="connsiteY2" fmla="*/ 3364705 h 6854745"/>
                <a:gd name="connsiteX3" fmla="*/ 12223245 w 12289333"/>
                <a:gd name="connsiteY3" fmla="*/ 6826156 h 6854745"/>
                <a:gd name="connsiteX4" fmla="*/ 11121 w 12289333"/>
                <a:gd name="connsiteY4" fmla="*/ 6854745 h 6854745"/>
                <a:gd name="connsiteX5" fmla="*/ 2824 w 12289333"/>
                <a:gd name="connsiteY5" fmla="*/ 3851755 h 6854745"/>
                <a:gd name="connsiteX0" fmla="*/ 2824 w 12238493"/>
                <a:gd name="connsiteY0" fmla="*/ 3851755 h 6854745"/>
                <a:gd name="connsiteX1" fmla="*/ 7648742 w 12238493"/>
                <a:gd name="connsiteY1" fmla="*/ 0 h 6854745"/>
                <a:gd name="connsiteX2" fmla="*/ 12238493 w 12238493"/>
                <a:gd name="connsiteY2" fmla="*/ 5489083 h 6854745"/>
                <a:gd name="connsiteX3" fmla="*/ 12223245 w 12238493"/>
                <a:gd name="connsiteY3" fmla="*/ 6826156 h 6854745"/>
                <a:gd name="connsiteX4" fmla="*/ 11121 w 12238493"/>
                <a:gd name="connsiteY4" fmla="*/ 6854745 h 6854745"/>
                <a:gd name="connsiteX5" fmla="*/ 2824 w 12238493"/>
                <a:gd name="connsiteY5" fmla="*/ 3851755 h 6854745"/>
                <a:gd name="connsiteX0" fmla="*/ 2824 w 12223245"/>
                <a:gd name="connsiteY0" fmla="*/ 3851755 h 6854745"/>
                <a:gd name="connsiteX1" fmla="*/ 7648742 w 12223245"/>
                <a:gd name="connsiteY1" fmla="*/ 0 h 6854745"/>
                <a:gd name="connsiteX2" fmla="*/ 12213073 w 12223245"/>
                <a:gd name="connsiteY2" fmla="*/ 3212964 h 6854745"/>
                <a:gd name="connsiteX3" fmla="*/ 12223245 w 12223245"/>
                <a:gd name="connsiteY3" fmla="*/ 6826156 h 6854745"/>
                <a:gd name="connsiteX4" fmla="*/ 11121 w 12223245"/>
                <a:gd name="connsiteY4" fmla="*/ 6854745 h 6854745"/>
                <a:gd name="connsiteX5" fmla="*/ 2824 w 12223245"/>
                <a:gd name="connsiteY5" fmla="*/ 3851755 h 6854745"/>
                <a:gd name="connsiteX0" fmla="*/ 2824 w 12223245"/>
                <a:gd name="connsiteY0" fmla="*/ 638791 h 3641781"/>
                <a:gd name="connsiteX1" fmla="*/ 12213073 w 12223245"/>
                <a:gd name="connsiteY1" fmla="*/ 0 h 3641781"/>
                <a:gd name="connsiteX2" fmla="*/ 12223245 w 12223245"/>
                <a:gd name="connsiteY2" fmla="*/ 3613192 h 3641781"/>
                <a:gd name="connsiteX3" fmla="*/ 11121 w 12223245"/>
                <a:gd name="connsiteY3" fmla="*/ 3641781 h 3641781"/>
                <a:gd name="connsiteX4" fmla="*/ 2824 w 12223245"/>
                <a:gd name="connsiteY4" fmla="*/ 638791 h 3641781"/>
                <a:gd name="connsiteX0" fmla="*/ 18003 w 13108053"/>
                <a:gd name="connsiteY0" fmla="*/ 1462624 h 3706908"/>
                <a:gd name="connsiteX1" fmla="*/ 12202832 w 13108053"/>
                <a:gd name="connsiteY1" fmla="*/ 65127 h 3706908"/>
                <a:gd name="connsiteX2" fmla="*/ 12213004 w 13108053"/>
                <a:gd name="connsiteY2" fmla="*/ 3678319 h 3706908"/>
                <a:gd name="connsiteX3" fmla="*/ 880 w 13108053"/>
                <a:gd name="connsiteY3" fmla="*/ 3706908 h 3706908"/>
                <a:gd name="connsiteX4" fmla="*/ 18003 w 13108053"/>
                <a:gd name="connsiteY4" fmla="*/ 1462624 h 3706908"/>
                <a:gd name="connsiteX0" fmla="*/ 18003 w 13108053"/>
                <a:gd name="connsiteY0" fmla="*/ 1447901 h 3692185"/>
                <a:gd name="connsiteX1" fmla="*/ 12202832 w 13108053"/>
                <a:gd name="connsiteY1" fmla="*/ 50404 h 3692185"/>
                <a:gd name="connsiteX2" fmla="*/ 12213004 w 13108053"/>
                <a:gd name="connsiteY2" fmla="*/ 3663596 h 3692185"/>
                <a:gd name="connsiteX3" fmla="*/ 880 w 13108053"/>
                <a:gd name="connsiteY3" fmla="*/ 3692185 h 3692185"/>
                <a:gd name="connsiteX4" fmla="*/ 18003 w 13108053"/>
                <a:gd name="connsiteY4" fmla="*/ 1447901 h 3692185"/>
                <a:gd name="connsiteX0" fmla="*/ 1135609 w 13024337"/>
                <a:gd name="connsiteY0" fmla="*/ 1819470 h 3671756"/>
                <a:gd name="connsiteX1" fmla="*/ 12201965 w 13024337"/>
                <a:gd name="connsiteY1" fmla="*/ 29975 h 3671756"/>
                <a:gd name="connsiteX2" fmla="*/ 12212137 w 13024337"/>
                <a:gd name="connsiteY2" fmla="*/ 3643167 h 3671756"/>
                <a:gd name="connsiteX3" fmla="*/ 13 w 13024337"/>
                <a:gd name="connsiteY3" fmla="*/ 3671756 h 3671756"/>
                <a:gd name="connsiteX4" fmla="*/ 1135609 w 13024337"/>
                <a:gd name="connsiteY4" fmla="*/ 1819470 h 3671756"/>
                <a:gd name="connsiteX0" fmla="*/ 881414 w 13043169"/>
                <a:gd name="connsiteY0" fmla="*/ 2631068 h 3648777"/>
                <a:gd name="connsiteX1" fmla="*/ 12201968 w 13043169"/>
                <a:gd name="connsiteY1" fmla="*/ 6996 h 3648777"/>
                <a:gd name="connsiteX2" fmla="*/ 12212140 w 13043169"/>
                <a:gd name="connsiteY2" fmla="*/ 3620188 h 3648777"/>
                <a:gd name="connsiteX3" fmla="*/ 16 w 13043169"/>
                <a:gd name="connsiteY3" fmla="*/ 3648777 h 3648777"/>
                <a:gd name="connsiteX4" fmla="*/ 881414 w 13043169"/>
                <a:gd name="connsiteY4" fmla="*/ 2631068 h 3648777"/>
                <a:gd name="connsiteX0" fmla="*/ 881398 w 13043153"/>
                <a:gd name="connsiteY0" fmla="*/ 2631068 h 3648777"/>
                <a:gd name="connsiteX1" fmla="*/ 12201952 w 13043153"/>
                <a:gd name="connsiteY1" fmla="*/ 6996 h 3648777"/>
                <a:gd name="connsiteX2" fmla="*/ 12212124 w 13043153"/>
                <a:gd name="connsiteY2" fmla="*/ 3620188 h 3648777"/>
                <a:gd name="connsiteX3" fmla="*/ 0 w 13043153"/>
                <a:gd name="connsiteY3" fmla="*/ 3648777 h 3648777"/>
                <a:gd name="connsiteX4" fmla="*/ 881398 w 13043153"/>
                <a:gd name="connsiteY4" fmla="*/ 2631068 h 3648777"/>
                <a:gd name="connsiteX0" fmla="*/ 29833 w 13106231"/>
                <a:gd name="connsiteY0" fmla="*/ 3433552 h 3641974"/>
                <a:gd name="connsiteX1" fmla="*/ 12201952 w 13106231"/>
                <a:gd name="connsiteY1" fmla="*/ 193 h 3641974"/>
                <a:gd name="connsiteX2" fmla="*/ 12212124 w 13106231"/>
                <a:gd name="connsiteY2" fmla="*/ 3613385 h 3641974"/>
                <a:gd name="connsiteX3" fmla="*/ 0 w 13106231"/>
                <a:gd name="connsiteY3" fmla="*/ 3641974 h 3641974"/>
                <a:gd name="connsiteX4" fmla="*/ 29833 w 13106231"/>
                <a:gd name="connsiteY4" fmla="*/ 3433552 h 3641974"/>
                <a:gd name="connsiteX0" fmla="*/ 1571238 w 14647636"/>
                <a:gd name="connsiteY0" fmla="*/ 3433552 h 3641974"/>
                <a:gd name="connsiteX1" fmla="*/ 13743357 w 14647636"/>
                <a:gd name="connsiteY1" fmla="*/ 193 h 3641974"/>
                <a:gd name="connsiteX2" fmla="*/ 13753529 w 14647636"/>
                <a:gd name="connsiteY2" fmla="*/ 3613385 h 3641974"/>
                <a:gd name="connsiteX3" fmla="*/ 1541405 w 14647636"/>
                <a:gd name="connsiteY3" fmla="*/ 3641974 h 3641974"/>
                <a:gd name="connsiteX4" fmla="*/ 1571238 w 14647636"/>
                <a:gd name="connsiteY4" fmla="*/ 3433552 h 3641974"/>
                <a:gd name="connsiteX0" fmla="*/ 29833 w 13106231"/>
                <a:gd name="connsiteY0" fmla="*/ 3433552 h 3641974"/>
                <a:gd name="connsiteX1" fmla="*/ 12201952 w 13106231"/>
                <a:gd name="connsiteY1" fmla="*/ 193 h 3641974"/>
                <a:gd name="connsiteX2" fmla="*/ 12212124 w 13106231"/>
                <a:gd name="connsiteY2" fmla="*/ 3613385 h 3641974"/>
                <a:gd name="connsiteX3" fmla="*/ 0 w 13106231"/>
                <a:gd name="connsiteY3" fmla="*/ 3641974 h 3641974"/>
                <a:gd name="connsiteX4" fmla="*/ 29833 w 13106231"/>
                <a:gd name="connsiteY4" fmla="*/ 3433552 h 3641974"/>
                <a:gd name="connsiteX0" fmla="*/ 29833 w 13106231"/>
                <a:gd name="connsiteY0" fmla="*/ 3433359 h 3641781"/>
                <a:gd name="connsiteX1" fmla="*/ 12201952 w 13106231"/>
                <a:gd name="connsiteY1" fmla="*/ 0 h 3641781"/>
                <a:gd name="connsiteX2" fmla="*/ 12212124 w 13106231"/>
                <a:gd name="connsiteY2" fmla="*/ 3613192 h 3641781"/>
                <a:gd name="connsiteX3" fmla="*/ 0 w 13106231"/>
                <a:gd name="connsiteY3" fmla="*/ 3641781 h 3641781"/>
                <a:gd name="connsiteX4" fmla="*/ 29833 w 13106231"/>
                <a:gd name="connsiteY4" fmla="*/ 3433359 h 3641781"/>
                <a:gd name="connsiteX0" fmla="*/ 29833 w 12212124"/>
                <a:gd name="connsiteY0" fmla="*/ 3433359 h 3641781"/>
                <a:gd name="connsiteX1" fmla="*/ 12201952 w 12212124"/>
                <a:gd name="connsiteY1" fmla="*/ 0 h 3641781"/>
                <a:gd name="connsiteX2" fmla="*/ 12212124 w 12212124"/>
                <a:gd name="connsiteY2" fmla="*/ 3613192 h 3641781"/>
                <a:gd name="connsiteX3" fmla="*/ 0 w 12212124"/>
                <a:gd name="connsiteY3" fmla="*/ 3641781 h 3641781"/>
                <a:gd name="connsiteX4" fmla="*/ 29833 w 12212124"/>
                <a:gd name="connsiteY4" fmla="*/ 3433359 h 3641781"/>
                <a:gd name="connsiteX0" fmla="*/ 0 w 13116591"/>
                <a:gd name="connsiteY0" fmla="*/ 3443767 h 3642036"/>
                <a:gd name="connsiteX1" fmla="*/ 12209540 w 13116591"/>
                <a:gd name="connsiteY1" fmla="*/ 255 h 3642036"/>
                <a:gd name="connsiteX2" fmla="*/ 12219712 w 13116591"/>
                <a:gd name="connsiteY2" fmla="*/ 3613447 h 3642036"/>
                <a:gd name="connsiteX3" fmla="*/ 7588 w 13116591"/>
                <a:gd name="connsiteY3" fmla="*/ 3642036 h 3642036"/>
                <a:gd name="connsiteX4" fmla="*/ 0 w 13116591"/>
                <a:gd name="connsiteY4" fmla="*/ 3443767 h 3642036"/>
                <a:gd name="connsiteX0" fmla="*/ 902445 w 14019036"/>
                <a:gd name="connsiteY0" fmla="*/ 3443720 h 3754467"/>
                <a:gd name="connsiteX1" fmla="*/ 13111985 w 14019036"/>
                <a:gd name="connsiteY1" fmla="*/ 208 h 3754467"/>
                <a:gd name="connsiteX2" fmla="*/ 13122157 w 14019036"/>
                <a:gd name="connsiteY2" fmla="*/ 3613400 h 3754467"/>
                <a:gd name="connsiteX3" fmla="*/ 910033 w 14019036"/>
                <a:gd name="connsiteY3" fmla="*/ 3635220 h 3754467"/>
                <a:gd name="connsiteX4" fmla="*/ 902445 w 14019036"/>
                <a:gd name="connsiteY4" fmla="*/ 3443720 h 3754467"/>
                <a:gd name="connsiteX0" fmla="*/ 0 w 13116591"/>
                <a:gd name="connsiteY0" fmla="*/ 3443720 h 3635220"/>
                <a:gd name="connsiteX1" fmla="*/ 12209540 w 13116591"/>
                <a:gd name="connsiteY1" fmla="*/ 208 h 3635220"/>
                <a:gd name="connsiteX2" fmla="*/ 12219712 w 13116591"/>
                <a:gd name="connsiteY2" fmla="*/ 3613400 h 3635220"/>
                <a:gd name="connsiteX3" fmla="*/ 7588 w 13116591"/>
                <a:gd name="connsiteY3" fmla="*/ 3635220 h 3635220"/>
                <a:gd name="connsiteX4" fmla="*/ 0 w 13116591"/>
                <a:gd name="connsiteY4" fmla="*/ 3443720 h 3635220"/>
                <a:gd name="connsiteX0" fmla="*/ 902445 w 14019036"/>
                <a:gd name="connsiteY0" fmla="*/ 3443720 h 3754467"/>
                <a:gd name="connsiteX1" fmla="*/ 13111985 w 14019036"/>
                <a:gd name="connsiteY1" fmla="*/ 208 h 3754467"/>
                <a:gd name="connsiteX2" fmla="*/ 13122157 w 14019036"/>
                <a:gd name="connsiteY2" fmla="*/ 3613400 h 3754467"/>
                <a:gd name="connsiteX3" fmla="*/ 910033 w 14019036"/>
                <a:gd name="connsiteY3" fmla="*/ 3635220 h 3754467"/>
                <a:gd name="connsiteX4" fmla="*/ 902445 w 14019036"/>
                <a:gd name="connsiteY4" fmla="*/ 3443720 h 3754467"/>
                <a:gd name="connsiteX0" fmla="*/ 0 w 13116591"/>
                <a:gd name="connsiteY0" fmla="*/ 3443720 h 3635220"/>
                <a:gd name="connsiteX1" fmla="*/ 12209540 w 13116591"/>
                <a:gd name="connsiteY1" fmla="*/ 208 h 3635220"/>
                <a:gd name="connsiteX2" fmla="*/ 12219712 w 13116591"/>
                <a:gd name="connsiteY2" fmla="*/ 3613400 h 3635220"/>
                <a:gd name="connsiteX3" fmla="*/ 7588 w 13116591"/>
                <a:gd name="connsiteY3" fmla="*/ 3635220 h 3635220"/>
                <a:gd name="connsiteX4" fmla="*/ 0 w 13116591"/>
                <a:gd name="connsiteY4" fmla="*/ 3443720 h 3635220"/>
                <a:gd name="connsiteX0" fmla="*/ 904914 w 14021505"/>
                <a:gd name="connsiteY0" fmla="*/ 3443720 h 3755501"/>
                <a:gd name="connsiteX1" fmla="*/ 13114454 w 14021505"/>
                <a:gd name="connsiteY1" fmla="*/ 208 h 3755501"/>
                <a:gd name="connsiteX2" fmla="*/ 13124626 w 14021505"/>
                <a:gd name="connsiteY2" fmla="*/ 3613400 h 3755501"/>
                <a:gd name="connsiteX3" fmla="*/ 902969 w 14021505"/>
                <a:gd name="connsiteY3" fmla="*/ 3638381 h 3755501"/>
                <a:gd name="connsiteX4" fmla="*/ 904914 w 14021505"/>
                <a:gd name="connsiteY4" fmla="*/ 3443720 h 3755501"/>
                <a:gd name="connsiteX0" fmla="*/ 1945 w 13118536"/>
                <a:gd name="connsiteY0" fmla="*/ 3443720 h 3638381"/>
                <a:gd name="connsiteX1" fmla="*/ 12211485 w 13118536"/>
                <a:gd name="connsiteY1" fmla="*/ 208 h 3638381"/>
                <a:gd name="connsiteX2" fmla="*/ 12221657 w 13118536"/>
                <a:gd name="connsiteY2" fmla="*/ 3613400 h 3638381"/>
                <a:gd name="connsiteX3" fmla="*/ 0 w 13118536"/>
                <a:gd name="connsiteY3" fmla="*/ 3638381 h 3638381"/>
                <a:gd name="connsiteX4" fmla="*/ 1945 w 13118536"/>
                <a:gd name="connsiteY4" fmla="*/ 3443720 h 3638381"/>
                <a:gd name="connsiteX0" fmla="*/ 1945 w 12221657"/>
                <a:gd name="connsiteY0" fmla="*/ 3443720 h 3638381"/>
                <a:gd name="connsiteX1" fmla="*/ 12211485 w 12221657"/>
                <a:gd name="connsiteY1" fmla="*/ 208 h 3638381"/>
                <a:gd name="connsiteX2" fmla="*/ 12221657 w 12221657"/>
                <a:gd name="connsiteY2" fmla="*/ 3613400 h 3638381"/>
                <a:gd name="connsiteX3" fmla="*/ 0 w 12221657"/>
                <a:gd name="connsiteY3" fmla="*/ 3638381 h 3638381"/>
                <a:gd name="connsiteX4" fmla="*/ 1945 w 12221657"/>
                <a:gd name="connsiteY4" fmla="*/ 3443720 h 3638381"/>
                <a:gd name="connsiteX0" fmla="*/ 1945 w 13118536"/>
                <a:gd name="connsiteY0" fmla="*/ 3443705 h 3638366"/>
                <a:gd name="connsiteX1" fmla="*/ 12211485 w 13118536"/>
                <a:gd name="connsiteY1" fmla="*/ 193 h 3638366"/>
                <a:gd name="connsiteX2" fmla="*/ 12221657 w 13118536"/>
                <a:gd name="connsiteY2" fmla="*/ 3607063 h 3638366"/>
                <a:gd name="connsiteX3" fmla="*/ 0 w 13118536"/>
                <a:gd name="connsiteY3" fmla="*/ 3638366 h 3638366"/>
                <a:gd name="connsiteX4" fmla="*/ 1945 w 13118536"/>
                <a:gd name="connsiteY4" fmla="*/ 3443705 h 3638366"/>
                <a:gd name="connsiteX0" fmla="*/ 1945 w 13119600"/>
                <a:gd name="connsiteY0" fmla="*/ 3443727 h 3638388"/>
                <a:gd name="connsiteX1" fmla="*/ 12211485 w 13119600"/>
                <a:gd name="connsiteY1" fmla="*/ 215 h 3638388"/>
                <a:gd name="connsiteX2" fmla="*/ 12224835 w 13119600"/>
                <a:gd name="connsiteY2" fmla="*/ 3616569 h 3638388"/>
                <a:gd name="connsiteX3" fmla="*/ 0 w 13119600"/>
                <a:gd name="connsiteY3" fmla="*/ 3638388 h 3638388"/>
                <a:gd name="connsiteX4" fmla="*/ 1945 w 13119600"/>
                <a:gd name="connsiteY4" fmla="*/ 3443727 h 3638388"/>
                <a:gd name="connsiteX0" fmla="*/ 1945 w 12224835"/>
                <a:gd name="connsiteY0" fmla="*/ 3443727 h 3638388"/>
                <a:gd name="connsiteX1" fmla="*/ 12211485 w 12224835"/>
                <a:gd name="connsiteY1" fmla="*/ 215 h 3638388"/>
                <a:gd name="connsiteX2" fmla="*/ 12224835 w 12224835"/>
                <a:gd name="connsiteY2" fmla="*/ 3616569 h 3638388"/>
                <a:gd name="connsiteX3" fmla="*/ 0 w 12224835"/>
                <a:gd name="connsiteY3" fmla="*/ 3638388 h 3638388"/>
                <a:gd name="connsiteX4" fmla="*/ 1945 w 12224835"/>
                <a:gd name="connsiteY4" fmla="*/ 3443727 h 3638388"/>
                <a:gd name="connsiteX0" fmla="*/ 1945 w 12224835"/>
                <a:gd name="connsiteY0" fmla="*/ 3443512 h 3638173"/>
                <a:gd name="connsiteX1" fmla="*/ 12211485 w 12224835"/>
                <a:gd name="connsiteY1" fmla="*/ 0 h 3638173"/>
                <a:gd name="connsiteX2" fmla="*/ 12224835 w 12224835"/>
                <a:gd name="connsiteY2" fmla="*/ 3616354 h 3638173"/>
                <a:gd name="connsiteX3" fmla="*/ 0 w 12224835"/>
                <a:gd name="connsiteY3" fmla="*/ 3638173 h 3638173"/>
                <a:gd name="connsiteX4" fmla="*/ 1945 w 12224835"/>
                <a:gd name="connsiteY4" fmla="*/ 3443512 h 3638173"/>
                <a:gd name="connsiteX0" fmla="*/ 1945 w 13119363"/>
                <a:gd name="connsiteY0" fmla="*/ 3443806 h 3638467"/>
                <a:gd name="connsiteX1" fmla="*/ 12211485 w 13119363"/>
                <a:gd name="connsiteY1" fmla="*/ 294 h 3638467"/>
                <a:gd name="connsiteX2" fmla="*/ 12224835 w 13119363"/>
                <a:gd name="connsiteY2" fmla="*/ 3626132 h 3638467"/>
                <a:gd name="connsiteX3" fmla="*/ 0 w 13119363"/>
                <a:gd name="connsiteY3" fmla="*/ 3638467 h 3638467"/>
                <a:gd name="connsiteX4" fmla="*/ 1945 w 13119363"/>
                <a:gd name="connsiteY4" fmla="*/ 3443806 h 3638467"/>
                <a:gd name="connsiteX0" fmla="*/ 1945 w 13119363"/>
                <a:gd name="connsiteY0" fmla="*/ 3443848 h 3638819"/>
                <a:gd name="connsiteX1" fmla="*/ 12211485 w 13119363"/>
                <a:gd name="connsiteY1" fmla="*/ 336 h 3638819"/>
                <a:gd name="connsiteX2" fmla="*/ 12224835 w 13119363"/>
                <a:gd name="connsiteY2" fmla="*/ 3638820 h 3638819"/>
                <a:gd name="connsiteX3" fmla="*/ 0 w 13119363"/>
                <a:gd name="connsiteY3" fmla="*/ 3638509 h 3638819"/>
                <a:gd name="connsiteX4" fmla="*/ 1945 w 13119363"/>
                <a:gd name="connsiteY4" fmla="*/ 3443848 h 3638819"/>
                <a:gd name="connsiteX0" fmla="*/ 1945 w 12224835"/>
                <a:gd name="connsiteY0" fmla="*/ 3443848 h 3638820"/>
                <a:gd name="connsiteX1" fmla="*/ 12211485 w 12224835"/>
                <a:gd name="connsiteY1" fmla="*/ 336 h 3638820"/>
                <a:gd name="connsiteX2" fmla="*/ 12224835 w 12224835"/>
                <a:gd name="connsiteY2" fmla="*/ 3638820 h 3638820"/>
                <a:gd name="connsiteX3" fmla="*/ 0 w 12224835"/>
                <a:gd name="connsiteY3" fmla="*/ 3638509 h 3638820"/>
                <a:gd name="connsiteX4" fmla="*/ 1945 w 12224835"/>
                <a:gd name="connsiteY4" fmla="*/ 3443848 h 3638820"/>
                <a:gd name="connsiteX0" fmla="*/ 1945 w 12224835"/>
                <a:gd name="connsiteY0" fmla="*/ 3443512 h 3638484"/>
                <a:gd name="connsiteX1" fmla="*/ 12211485 w 12224835"/>
                <a:gd name="connsiteY1" fmla="*/ 0 h 3638484"/>
                <a:gd name="connsiteX2" fmla="*/ 12224835 w 12224835"/>
                <a:gd name="connsiteY2" fmla="*/ 3638484 h 3638484"/>
                <a:gd name="connsiteX3" fmla="*/ 0 w 12224835"/>
                <a:gd name="connsiteY3" fmla="*/ 3638173 h 3638484"/>
                <a:gd name="connsiteX4" fmla="*/ 1945 w 12224835"/>
                <a:gd name="connsiteY4" fmla="*/ 3443512 h 3638484"/>
                <a:gd name="connsiteX0" fmla="*/ 54858 w 12277748"/>
                <a:gd name="connsiteY0" fmla="*/ 3443512 h 3755293"/>
                <a:gd name="connsiteX1" fmla="*/ 12264398 w 12277748"/>
                <a:gd name="connsiteY1" fmla="*/ 0 h 3755293"/>
                <a:gd name="connsiteX2" fmla="*/ 12277748 w 12277748"/>
                <a:gd name="connsiteY2" fmla="*/ 3638484 h 3755293"/>
                <a:gd name="connsiteX3" fmla="*/ 7465337 w 12277748"/>
                <a:gd name="connsiteY3" fmla="*/ 3638173 h 3755293"/>
                <a:gd name="connsiteX4" fmla="*/ 54858 w 12277748"/>
                <a:gd name="connsiteY4" fmla="*/ 3443512 h 3755293"/>
                <a:gd name="connsiteX0" fmla="*/ 147208 w 7367230"/>
                <a:gd name="connsiteY0" fmla="*/ 1845227 h 3679005"/>
                <a:gd name="connsiteX1" fmla="*/ 6866064 w 7367230"/>
                <a:gd name="connsiteY1" fmla="*/ 40521 h 3679005"/>
                <a:gd name="connsiteX2" fmla="*/ 6879414 w 7367230"/>
                <a:gd name="connsiteY2" fmla="*/ 3679005 h 3679005"/>
                <a:gd name="connsiteX3" fmla="*/ 2067003 w 7367230"/>
                <a:gd name="connsiteY3" fmla="*/ 3678694 h 3679005"/>
                <a:gd name="connsiteX4" fmla="*/ 147208 w 7367230"/>
                <a:gd name="connsiteY4" fmla="*/ 1845227 h 3679005"/>
                <a:gd name="connsiteX0" fmla="*/ 151451 w 7273184"/>
                <a:gd name="connsiteY0" fmla="*/ 1955670 h 3672390"/>
                <a:gd name="connsiteX1" fmla="*/ 6778796 w 7273184"/>
                <a:gd name="connsiteY1" fmla="*/ 33906 h 3672390"/>
                <a:gd name="connsiteX2" fmla="*/ 6792146 w 7273184"/>
                <a:gd name="connsiteY2" fmla="*/ 3672390 h 3672390"/>
                <a:gd name="connsiteX3" fmla="*/ 1979735 w 7273184"/>
                <a:gd name="connsiteY3" fmla="*/ 3672079 h 3672390"/>
                <a:gd name="connsiteX4" fmla="*/ 151451 w 7273184"/>
                <a:gd name="connsiteY4" fmla="*/ 1955670 h 3672390"/>
                <a:gd name="connsiteX0" fmla="*/ 179531 w 6767691"/>
                <a:gd name="connsiteY0" fmla="*/ 1992683 h 3670383"/>
                <a:gd name="connsiteX1" fmla="*/ 6310099 w 6767691"/>
                <a:gd name="connsiteY1" fmla="*/ 31899 h 3670383"/>
                <a:gd name="connsiteX2" fmla="*/ 6323449 w 6767691"/>
                <a:gd name="connsiteY2" fmla="*/ 3670383 h 3670383"/>
                <a:gd name="connsiteX3" fmla="*/ 1511038 w 6767691"/>
                <a:gd name="connsiteY3" fmla="*/ 3670072 h 3670383"/>
                <a:gd name="connsiteX4" fmla="*/ 179531 w 6767691"/>
                <a:gd name="connsiteY4" fmla="*/ 1992683 h 3670383"/>
                <a:gd name="connsiteX0" fmla="*/ 157278 w 7152638"/>
                <a:gd name="connsiteY0" fmla="*/ 1918753 h 3674491"/>
                <a:gd name="connsiteX1" fmla="*/ 6666965 w 7152638"/>
                <a:gd name="connsiteY1" fmla="*/ 36007 h 3674491"/>
                <a:gd name="connsiteX2" fmla="*/ 6680315 w 7152638"/>
                <a:gd name="connsiteY2" fmla="*/ 3674491 h 3674491"/>
                <a:gd name="connsiteX3" fmla="*/ 1867904 w 7152638"/>
                <a:gd name="connsiteY3" fmla="*/ 3674180 h 3674491"/>
                <a:gd name="connsiteX4" fmla="*/ 157278 w 7152638"/>
                <a:gd name="connsiteY4" fmla="*/ 1918753 h 3674491"/>
                <a:gd name="connsiteX0" fmla="*/ 0 w 6995360"/>
                <a:gd name="connsiteY0" fmla="*/ 1918753 h 3674491"/>
                <a:gd name="connsiteX1" fmla="*/ 6509687 w 6995360"/>
                <a:gd name="connsiteY1" fmla="*/ 36007 h 3674491"/>
                <a:gd name="connsiteX2" fmla="*/ 6523037 w 6995360"/>
                <a:gd name="connsiteY2" fmla="*/ 3674491 h 3674491"/>
                <a:gd name="connsiteX3" fmla="*/ 1710626 w 6995360"/>
                <a:gd name="connsiteY3" fmla="*/ 3674180 h 3674491"/>
                <a:gd name="connsiteX4" fmla="*/ 0 w 6995360"/>
                <a:gd name="connsiteY4" fmla="*/ 1918753 h 3674491"/>
                <a:gd name="connsiteX0" fmla="*/ 0 w 6995360"/>
                <a:gd name="connsiteY0" fmla="*/ 1882746 h 3638484"/>
                <a:gd name="connsiteX1" fmla="*/ 6509687 w 6995360"/>
                <a:gd name="connsiteY1" fmla="*/ 0 h 3638484"/>
                <a:gd name="connsiteX2" fmla="*/ 6523037 w 6995360"/>
                <a:gd name="connsiteY2" fmla="*/ 3638484 h 3638484"/>
                <a:gd name="connsiteX3" fmla="*/ 1710626 w 6995360"/>
                <a:gd name="connsiteY3" fmla="*/ 3638173 h 3638484"/>
                <a:gd name="connsiteX4" fmla="*/ 0 w 6995360"/>
                <a:gd name="connsiteY4" fmla="*/ 1882746 h 3638484"/>
                <a:gd name="connsiteX0" fmla="*/ 0 w 6523037"/>
                <a:gd name="connsiteY0" fmla="*/ 1882746 h 3638484"/>
                <a:gd name="connsiteX1" fmla="*/ 6509687 w 6523037"/>
                <a:gd name="connsiteY1" fmla="*/ 0 h 3638484"/>
                <a:gd name="connsiteX2" fmla="*/ 6523037 w 6523037"/>
                <a:gd name="connsiteY2" fmla="*/ 3638484 h 3638484"/>
                <a:gd name="connsiteX3" fmla="*/ 1710626 w 6523037"/>
                <a:gd name="connsiteY3" fmla="*/ 3638173 h 3638484"/>
                <a:gd name="connsiteX4" fmla="*/ 0 w 6523037"/>
                <a:gd name="connsiteY4" fmla="*/ 1882746 h 3638484"/>
                <a:gd name="connsiteX0" fmla="*/ 0 w 7809763"/>
                <a:gd name="connsiteY0" fmla="*/ 2092990 h 3666638"/>
                <a:gd name="connsiteX1" fmla="*/ 7267925 w 7809763"/>
                <a:gd name="connsiteY1" fmla="*/ 28154 h 3666638"/>
                <a:gd name="connsiteX2" fmla="*/ 7281275 w 7809763"/>
                <a:gd name="connsiteY2" fmla="*/ 3666638 h 3666638"/>
                <a:gd name="connsiteX3" fmla="*/ 2468864 w 7809763"/>
                <a:gd name="connsiteY3" fmla="*/ 3666327 h 3666638"/>
                <a:gd name="connsiteX4" fmla="*/ 0 w 7809763"/>
                <a:gd name="connsiteY4" fmla="*/ 2092990 h 3666638"/>
                <a:gd name="connsiteX0" fmla="*/ 0 w 7809763"/>
                <a:gd name="connsiteY0" fmla="*/ 2064836 h 3638484"/>
                <a:gd name="connsiteX1" fmla="*/ 7267925 w 7809763"/>
                <a:gd name="connsiteY1" fmla="*/ 0 h 3638484"/>
                <a:gd name="connsiteX2" fmla="*/ 7281275 w 7809763"/>
                <a:gd name="connsiteY2" fmla="*/ 3638484 h 3638484"/>
                <a:gd name="connsiteX3" fmla="*/ 2468864 w 7809763"/>
                <a:gd name="connsiteY3" fmla="*/ 3638173 h 3638484"/>
                <a:gd name="connsiteX4" fmla="*/ 0 w 7809763"/>
                <a:gd name="connsiteY4" fmla="*/ 2064836 h 3638484"/>
                <a:gd name="connsiteX0" fmla="*/ 0 w 7832358"/>
                <a:gd name="connsiteY0" fmla="*/ 2082962 h 3667076"/>
                <a:gd name="connsiteX1" fmla="*/ 7288961 w 7832358"/>
                <a:gd name="connsiteY1" fmla="*/ 28592 h 3667076"/>
                <a:gd name="connsiteX2" fmla="*/ 7302311 w 7832358"/>
                <a:gd name="connsiteY2" fmla="*/ 3667076 h 3667076"/>
                <a:gd name="connsiteX3" fmla="*/ 2489900 w 7832358"/>
                <a:gd name="connsiteY3" fmla="*/ 3666765 h 3667076"/>
                <a:gd name="connsiteX4" fmla="*/ 0 w 7832358"/>
                <a:gd name="connsiteY4" fmla="*/ 2082962 h 3667076"/>
                <a:gd name="connsiteX0" fmla="*/ 0 w 7832357"/>
                <a:gd name="connsiteY0" fmla="*/ 2054370 h 3638484"/>
                <a:gd name="connsiteX1" fmla="*/ 7288961 w 7832357"/>
                <a:gd name="connsiteY1" fmla="*/ 0 h 3638484"/>
                <a:gd name="connsiteX2" fmla="*/ 7302311 w 7832357"/>
                <a:gd name="connsiteY2" fmla="*/ 3638484 h 3638484"/>
                <a:gd name="connsiteX3" fmla="*/ 2489900 w 7832357"/>
                <a:gd name="connsiteY3" fmla="*/ 3638173 h 3638484"/>
                <a:gd name="connsiteX4" fmla="*/ 0 w 7832357"/>
                <a:gd name="connsiteY4" fmla="*/ 2054370 h 3638484"/>
                <a:gd name="connsiteX0" fmla="*/ 0 w 7302311"/>
                <a:gd name="connsiteY0" fmla="*/ 2054370 h 3638484"/>
                <a:gd name="connsiteX1" fmla="*/ 7288961 w 7302311"/>
                <a:gd name="connsiteY1" fmla="*/ 0 h 3638484"/>
                <a:gd name="connsiteX2" fmla="*/ 7302311 w 7302311"/>
                <a:gd name="connsiteY2" fmla="*/ 3638484 h 3638484"/>
                <a:gd name="connsiteX3" fmla="*/ 2489900 w 7302311"/>
                <a:gd name="connsiteY3" fmla="*/ 3638173 h 3638484"/>
                <a:gd name="connsiteX4" fmla="*/ 0 w 7302311"/>
                <a:gd name="connsiteY4" fmla="*/ 2054370 h 3638484"/>
                <a:gd name="connsiteX0" fmla="*/ 0 w 8394014"/>
                <a:gd name="connsiteY0" fmla="*/ 2219279 h 3661505"/>
                <a:gd name="connsiteX1" fmla="*/ 7811884 w 8394014"/>
                <a:gd name="connsiteY1" fmla="*/ 23021 h 3661505"/>
                <a:gd name="connsiteX2" fmla="*/ 7825234 w 8394014"/>
                <a:gd name="connsiteY2" fmla="*/ 3661505 h 3661505"/>
                <a:gd name="connsiteX3" fmla="*/ 3012823 w 8394014"/>
                <a:gd name="connsiteY3" fmla="*/ 3661194 h 3661505"/>
                <a:gd name="connsiteX4" fmla="*/ 0 w 8394014"/>
                <a:gd name="connsiteY4" fmla="*/ 2219279 h 3661505"/>
                <a:gd name="connsiteX0" fmla="*/ 0 w 8394014"/>
                <a:gd name="connsiteY0" fmla="*/ 2196258 h 3638484"/>
                <a:gd name="connsiteX1" fmla="*/ 7811884 w 8394014"/>
                <a:gd name="connsiteY1" fmla="*/ 0 h 3638484"/>
                <a:gd name="connsiteX2" fmla="*/ 7825234 w 8394014"/>
                <a:gd name="connsiteY2" fmla="*/ 3638484 h 3638484"/>
                <a:gd name="connsiteX3" fmla="*/ 3012823 w 8394014"/>
                <a:gd name="connsiteY3" fmla="*/ 3638173 h 3638484"/>
                <a:gd name="connsiteX4" fmla="*/ 0 w 8394014"/>
                <a:gd name="connsiteY4" fmla="*/ 2196258 h 3638484"/>
                <a:gd name="connsiteX0" fmla="*/ 0 w 7825234"/>
                <a:gd name="connsiteY0" fmla="*/ 2196258 h 3638484"/>
                <a:gd name="connsiteX1" fmla="*/ 7811884 w 7825234"/>
                <a:gd name="connsiteY1" fmla="*/ 0 h 3638484"/>
                <a:gd name="connsiteX2" fmla="*/ 7825234 w 7825234"/>
                <a:gd name="connsiteY2" fmla="*/ 3638484 h 3638484"/>
                <a:gd name="connsiteX3" fmla="*/ 3012823 w 7825234"/>
                <a:gd name="connsiteY3" fmla="*/ 3638173 h 3638484"/>
                <a:gd name="connsiteX4" fmla="*/ 0 w 7825234"/>
                <a:gd name="connsiteY4" fmla="*/ 2196258 h 3638484"/>
                <a:gd name="connsiteX0" fmla="*/ 4424294 w 12249528"/>
                <a:gd name="connsiteY0" fmla="*/ 2196258 h 3638484"/>
                <a:gd name="connsiteX1" fmla="*/ 12236178 w 12249528"/>
                <a:gd name="connsiteY1" fmla="*/ 0 h 3638484"/>
                <a:gd name="connsiteX2" fmla="*/ 12249528 w 12249528"/>
                <a:gd name="connsiteY2" fmla="*/ 3638484 h 3638484"/>
                <a:gd name="connsiteX3" fmla="*/ 0 w 12249528"/>
                <a:gd name="connsiteY3" fmla="*/ 343218 h 3638484"/>
                <a:gd name="connsiteX4" fmla="*/ 4424294 w 12249528"/>
                <a:gd name="connsiteY4" fmla="*/ 2196258 h 3638484"/>
                <a:gd name="connsiteX0" fmla="*/ 4264512 w 12089746"/>
                <a:gd name="connsiteY0" fmla="*/ 2196258 h 3638484"/>
                <a:gd name="connsiteX1" fmla="*/ 12076396 w 12089746"/>
                <a:gd name="connsiteY1" fmla="*/ 0 h 3638484"/>
                <a:gd name="connsiteX2" fmla="*/ 12089746 w 12089746"/>
                <a:gd name="connsiteY2" fmla="*/ 3638484 h 3638484"/>
                <a:gd name="connsiteX3" fmla="*/ 0 w 12089746"/>
                <a:gd name="connsiteY3" fmla="*/ 1152505 h 3638484"/>
                <a:gd name="connsiteX4" fmla="*/ 4264512 w 12089746"/>
                <a:gd name="connsiteY4" fmla="*/ 2196258 h 3638484"/>
                <a:gd name="connsiteX0" fmla="*/ 4434389 w 12304214"/>
                <a:gd name="connsiteY0" fmla="*/ 2242742 h 2278381"/>
                <a:gd name="connsiteX1" fmla="*/ 12246273 w 12304214"/>
                <a:gd name="connsiteY1" fmla="*/ 46484 h 2278381"/>
                <a:gd name="connsiteX2" fmla="*/ 0 w 12304214"/>
                <a:gd name="connsiteY2" fmla="*/ 809109 h 2278381"/>
                <a:gd name="connsiteX3" fmla="*/ 169877 w 12304214"/>
                <a:gd name="connsiteY3" fmla="*/ 1198989 h 2278381"/>
                <a:gd name="connsiteX4" fmla="*/ 4434389 w 12304214"/>
                <a:gd name="connsiteY4" fmla="*/ 2242742 h 2278381"/>
                <a:gd name="connsiteX0" fmla="*/ 4434389 w 12304371"/>
                <a:gd name="connsiteY0" fmla="*/ 2242742 h 3726677"/>
                <a:gd name="connsiteX1" fmla="*/ 12246273 w 12304371"/>
                <a:gd name="connsiteY1" fmla="*/ 46484 h 3726677"/>
                <a:gd name="connsiteX2" fmla="*/ 0 w 12304371"/>
                <a:gd name="connsiteY2" fmla="*/ 809109 h 3726677"/>
                <a:gd name="connsiteX3" fmla="*/ 53672 w 12304371"/>
                <a:gd name="connsiteY3" fmla="*/ 3569044 h 3726677"/>
                <a:gd name="connsiteX4" fmla="*/ 4434389 w 12304371"/>
                <a:gd name="connsiteY4" fmla="*/ 2242742 h 3726677"/>
                <a:gd name="connsiteX0" fmla="*/ 4434389 w 4434409"/>
                <a:gd name="connsiteY0" fmla="*/ 1460646 h 2935126"/>
                <a:gd name="connsiteX1" fmla="*/ 0 w 4434409"/>
                <a:gd name="connsiteY1" fmla="*/ 27013 h 2935126"/>
                <a:gd name="connsiteX2" fmla="*/ 53672 w 4434409"/>
                <a:gd name="connsiteY2" fmla="*/ 2786948 h 2935126"/>
                <a:gd name="connsiteX3" fmla="*/ 4434389 w 4434409"/>
                <a:gd name="connsiteY3" fmla="*/ 1460646 h 2935126"/>
                <a:gd name="connsiteX0" fmla="*/ 4405338 w 4405342"/>
                <a:gd name="connsiteY0" fmla="*/ 1888530 h 3368257"/>
                <a:gd name="connsiteX1" fmla="*/ 0 w 4405342"/>
                <a:gd name="connsiteY1" fmla="*/ 21351 h 3368257"/>
                <a:gd name="connsiteX2" fmla="*/ 24621 w 4405342"/>
                <a:gd name="connsiteY2" fmla="*/ 3214832 h 3368257"/>
                <a:gd name="connsiteX3" fmla="*/ 4405338 w 4405342"/>
                <a:gd name="connsiteY3" fmla="*/ 1888530 h 3368257"/>
                <a:gd name="connsiteX0" fmla="*/ 4405338 w 4405342"/>
                <a:gd name="connsiteY0" fmla="*/ 1867179 h 3346906"/>
                <a:gd name="connsiteX1" fmla="*/ 0 w 4405342"/>
                <a:gd name="connsiteY1" fmla="*/ 0 h 3346906"/>
                <a:gd name="connsiteX2" fmla="*/ 24621 w 4405342"/>
                <a:gd name="connsiteY2" fmla="*/ 3193481 h 3346906"/>
                <a:gd name="connsiteX3" fmla="*/ 4405338 w 4405342"/>
                <a:gd name="connsiteY3" fmla="*/ 1867179 h 3346906"/>
                <a:gd name="connsiteX0" fmla="*/ 4409768 w 4409768"/>
                <a:gd name="connsiteY0" fmla="*/ 1867179 h 3252905"/>
                <a:gd name="connsiteX1" fmla="*/ 4430 w 4409768"/>
                <a:gd name="connsiteY1" fmla="*/ 0 h 3252905"/>
                <a:gd name="connsiteX2" fmla="*/ 0 w 4409768"/>
                <a:gd name="connsiteY2" fmla="*/ 3092320 h 3252905"/>
                <a:gd name="connsiteX3" fmla="*/ 4409768 w 4409768"/>
                <a:gd name="connsiteY3" fmla="*/ 1867179 h 3252905"/>
                <a:gd name="connsiteX0" fmla="*/ 4409768 w 4409768"/>
                <a:gd name="connsiteY0" fmla="*/ 1867179 h 3092320"/>
                <a:gd name="connsiteX1" fmla="*/ 4430 w 4409768"/>
                <a:gd name="connsiteY1" fmla="*/ 0 h 3092320"/>
                <a:gd name="connsiteX2" fmla="*/ 0 w 4409768"/>
                <a:gd name="connsiteY2" fmla="*/ 3092320 h 3092320"/>
                <a:gd name="connsiteX3" fmla="*/ 4409768 w 4409768"/>
                <a:gd name="connsiteY3" fmla="*/ 1867179 h 3092320"/>
                <a:gd name="connsiteX0" fmla="*/ 4409768 w 4409768"/>
                <a:gd name="connsiteY0" fmla="*/ 1867179 h 3092320"/>
                <a:gd name="connsiteX1" fmla="*/ 4430 w 4409768"/>
                <a:gd name="connsiteY1" fmla="*/ 0 h 3092320"/>
                <a:gd name="connsiteX2" fmla="*/ 0 w 4409768"/>
                <a:gd name="connsiteY2" fmla="*/ 3092320 h 3092320"/>
                <a:gd name="connsiteX3" fmla="*/ 4409768 w 4409768"/>
                <a:gd name="connsiteY3" fmla="*/ 1867179 h 3092320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15348 w 4415348"/>
                <a:gd name="connsiteY0" fmla="*/ 1934828 h 3179030"/>
                <a:gd name="connsiteX1" fmla="*/ 117 w 4415348"/>
                <a:gd name="connsiteY1" fmla="*/ 0 h 3179030"/>
                <a:gd name="connsiteX2" fmla="*/ 10212 w 4415348"/>
                <a:gd name="connsiteY2" fmla="*/ 3179030 h 3179030"/>
                <a:gd name="connsiteX3" fmla="*/ 4415348 w 4415348"/>
                <a:gd name="connsiteY3" fmla="*/ 1934828 h 3179030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5333 w 4415334"/>
                <a:gd name="connsiteY0" fmla="*/ 1934828 h 3194617"/>
                <a:gd name="connsiteX1" fmla="*/ 102 w 4415334"/>
                <a:gd name="connsiteY1" fmla="*/ 0 h 3194617"/>
                <a:gd name="connsiteX2" fmla="*/ 12330 w 4415334"/>
                <a:gd name="connsiteY2" fmla="*/ 3194617 h 3194617"/>
                <a:gd name="connsiteX3" fmla="*/ 4415333 w 4415334"/>
                <a:gd name="connsiteY3" fmla="*/ 1934828 h 3194617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42455 w 4442455"/>
                <a:gd name="connsiteY0" fmla="*/ 1943798 h 3198065"/>
                <a:gd name="connsiteX1" fmla="*/ 177 w 4442455"/>
                <a:gd name="connsiteY1" fmla="*/ 0 h 3198065"/>
                <a:gd name="connsiteX2" fmla="*/ 5472 w 4442455"/>
                <a:gd name="connsiteY2" fmla="*/ 3198065 h 3198065"/>
                <a:gd name="connsiteX3" fmla="*/ 4442455 w 4442455"/>
                <a:gd name="connsiteY3" fmla="*/ 1943798 h 319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2455" h="3198065">
                  <a:moveTo>
                    <a:pt x="4442455" y="1943798"/>
                  </a:moveTo>
                  <a:lnTo>
                    <a:pt x="177" y="0"/>
                  </a:lnTo>
                  <a:cubicBezTo>
                    <a:pt x="-1300" y="1030773"/>
                    <a:pt x="6949" y="2167292"/>
                    <a:pt x="5472" y="3198065"/>
                  </a:cubicBezTo>
                  <a:lnTo>
                    <a:pt x="4442455" y="1943798"/>
                  </a:lnTo>
                  <a:close/>
                </a:path>
              </a:pathLst>
            </a:custGeom>
            <a:gradFill flip="none" rotWithShape="1">
              <a:gsLst>
                <a:gs pos="45000">
                  <a:srgbClr val="168F46"/>
                </a:gs>
                <a:gs pos="59000">
                  <a:schemeClr val="accent4"/>
                </a:gs>
                <a:gs pos="1000">
                  <a:schemeClr val="accent3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D4649D-9197-8945-AA90-43D7A4708390}"/>
                </a:ext>
              </a:extLst>
            </p:cNvPr>
            <p:cNvGrpSpPr/>
            <p:nvPr userDrawn="1"/>
          </p:nvGrpSpPr>
          <p:grpSpPr>
            <a:xfrm>
              <a:off x="-5506" y="3227359"/>
              <a:ext cx="12220803" cy="3657012"/>
              <a:chOff x="-5506" y="3227359"/>
              <a:chExt cx="12220803" cy="3657012"/>
            </a:xfrm>
          </p:grpSpPr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B789ACE6-2DC3-5B44-86C0-33025D27F28A}"/>
                  </a:ext>
                </a:extLst>
              </p:cNvPr>
              <p:cNvSpPr/>
              <p:nvPr userDrawn="1"/>
            </p:nvSpPr>
            <p:spPr>
              <a:xfrm>
                <a:off x="-5506" y="3227359"/>
                <a:ext cx="12215296" cy="3654278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4835" h="3638484">
                    <a:moveTo>
                      <a:pt x="1945" y="3443512"/>
                    </a:moveTo>
                    <a:lnTo>
                      <a:pt x="12211485" y="0"/>
                    </a:lnTo>
                    <a:lnTo>
                      <a:pt x="12224835" y="3638484"/>
                    </a:lnTo>
                    <a:lnTo>
                      <a:pt x="0" y="3638173"/>
                    </a:lnTo>
                    <a:cubicBezTo>
                      <a:pt x="648" y="3573286"/>
                      <a:pt x="1297" y="3508399"/>
                      <a:pt x="1945" y="3443512"/>
                    </a:cubicBezTo>
                    <a:close/>
                  </a:path>
                </a:pathLst>
              </a:custGeom>
              <a:gradFill flip="none" rotWithShape="1">
                <a:gsLst>
                  <a:gs pos="69000">
                    <a:srgbClr val="063D56"/>
                  </a:gs>
                  <a:gs pos="0">
                    <a:schemeClr val="tx2"/>
                  </a:gs>
                </a:gsLst>
                <a:lin ang="10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FF2AD799-3CD1-7542-80C3-7BA54C6750A8}"/>
                  </a:ext>
                </a:extLst>
              </p:cNvPr>
              <p:cNvSpPr/>
              <p:nvPr userDrawn="1"/>
            </p:nvSpPr>
            <p:spPr>
              <a:xfrm>
                <a:off x="4405693" y="3227359"/>
                <a:ext cx="7809604" cy="3654278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0 w 8394014"/>
                  <a:gd name="connsiteY0" fmla="*/ 2219279 h 3661505"/>
                  <a:gd name="connsiteX1" fmla="*/ 7811884 w 8394014"/>
                  <a:gd name="connsiteY1" fmla="*/ 23021 h 3661505"/>
                  <a:gd name="connsiteX2" fmla="*/ 7825234 w 8394014"/>
                  <a:gd name="connsiteY2" fmla="*/ 3661505 h 3661505"/>
                  <a:gd name="connsiteX3" fmla="*/ 3012823 w 8394014"/>
                  <a:gd name="connsiteY3" fmla="*/ 3661194 h 3661505"/>
                  <a:gd name="connsiteX4" fmla="*/ 0 w 8394014"/>
                  <a:gd name="connsiteY4" fmla="*/ 2219279 h 3661505"/>
                  <a:gd name="connsiteX0" fmla="*/ 0 w 8394014"/>
                  <a:gd name="connsiteY0" fmla="*/ 2196258 h 3638484"/>
                  <a:gd name="connsiteX1" fmla="*/ 7811884 w 8394014"/>
                  <a:gd name="connsiteY1" fmla="*/ 0 h 3638484"/>
                  <a:gd name="connsiteX2" fmla="*/ 7825234 w 8394014"/>
                  <a:gd name="connsiteY2" fmla="*/ 3638484 h 3638484"/>
                  <a:gd name="connsiteX3" fmla="*/ 3012823 w 8394014"/>
                  <a:gd name="connsiteY3" fmla="*/ 3638173 h 3638484"/>
                  <a:gd name="connsiteX4" fmla="*/ 0 w 8394014"/>
                  <a:gd name="connsiteY4" fmla="*/ 2196258 h 3638484"/>
                  <a:gd name="connsiteX0" fmla="*/ 0 w 7825234"/>
                  <a:gd name="connsiteY0" fmla="*/ 2196258 h 3638484"/>
                  <a:gd name="connsiteX1" fmla="*/ 7811884 w 7825234"/>
                  <a:gd name="connsiteY1" fmla="*/ 0 h 3638484"/>
                  <a:gd name="connsiteX2" fmla="*/ 7825234 w 7825234"/>
                  <a:gd name="connsiteY2" fmla="*/ 3638484 h 3638484"/>
                  <a:gd name="connsiteX3" fmla="*/ 3012823 w 7825234"/>
                  <a:gd name="connsiteY3" fmla="*/ 3638173 h 3638484"/>
                  <a:gd name="connsiteX4" fmla="*/ 0 w 7825234"/>
                  <a:gd name="connsiteY4" fmla="*/ 2196258 h 3638484"/>
                  <a:gd name="connsiteX0" fmla="*/ 0 w 8383776"/>
                  <a:gd name="connsiteY0" fmla="*/ 2225372 h 3661275"/>
                  <a:gd name="connsiteX1" fmla="*/ 7802352 w 8383776"/>
                  <a:gd name="connsiteY1" fmla="*/ 22791 h 3661275"/>
                  <a:gd name="connsiteX2" fmla="*/ 7815702 w 8383776"/>
                  <a:gd name="connsiteY2" fmla="*/ 3661275 h 3661275"/>
                  <a:gd name="connsiteX3" fmla="*/ 3003291 w 8383776"/>
                  <a:gd name="connsiteY3" fmla="*/ 3660964 h 3661275"/>
                  <a:gd name="connsiteX4" fmla="*/ 0 w 8383776"/>
                  <a:gd name="connsiteY4" fmla="*/ 2225372 h 3661275"/>
                  <a:gd name="connsiteX0" fmla="*/ 0 w 8383776"/>
                  <a:gd name="connsiteY0" fmla="*/ 2202581 h 3638484"/>
                  <a:gd name="connsiteX1" fmla="*/ 7802352 w 8383776"/>
                  <a:gd name="connsiteY1" fmla="*/ 0 h 3638484"/>
                  <a:gd name="connsiteX2" fmla="*/ 7815702 w 8383776"/>
                  <a:gd name="connsiteY2" fmla="*/ 3638484 h 3638484"/>
                  <a:gd name="connsiteX3" fmla="*/ 3003291 w 8383776"/>
                  <a:gd name="connsiteY3" fmla="*/ 3638173 h 3638484"/>
                  <a:gd name="connsiteX4" fmla="*/ 0 w 8383776"/>
                  <a:gd name="connsiteY4" fmla="*/ 2202581 h 3638484"/>
                  <a:gd name="connsiteX0" fmla="*/ 0 w 7815702"/>
                  <a:gd name="connsiteY0" fmla="*/ 2202581 h 3638484"/>
                  <a:gd name="connsiteX1" fmla="*/ 7802352 w 7815702"/>
                  <a:gd name="connsiteY1" fmla="*/ 0 h 3638484"/>
                  <a:gd name="connsiteX2" fmla="*/ 7815702 w 7815702"/>
                  <a:gd name="connsiteY2" fmla="*/ 3638484 h 3638484"/>
                  <a:gd name="connsiteX3" fmla="*/ 3003291 w 7815702"/>
                  <a:gd name="connsiteY3" fmla="*/ 3638173 h 3638484"/>
                  <a:gd name="connsiteX4" fmla="*/ 0 w 7815702"/>
                  <a:gd name="connsiteY4" fmla="*/ 2202581 h 3638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702" h="3638484">
                    <a:moveTo>
                      <a:pt x="0" y="2202581"/>
                    </a:moveTo>
                    <a:lnTo>
                      <a:pt x="7802352" y="0"/>
                    </a:lnTo>
                    <a:lnTo>
                      <a:pt x="7815702" y="3638484"/>
                    </a:lnTo>
                    <a:lnTo>
                      <a:pt x="3003291" y="3638173"/>
                    </a:lnTo>
                    <a:lnTo>
                      <a:pt x="0" y="2202581"/>
                    </a:lnTo>
                    <a:close/>
                  </a:path>
                </a:pathLst>
              </a:custGeom>
              <a:gradFill flip="none" rotWithShape="1">
                <a:gsLst>
                  <a:gs pos="21000">
                    <a:srgbClr val="03507A"/>
                  </a:gs>
                  <a:gs pos="69000">
                    <a:srgbClr val="063D56"/>
                  </a:gs>
                  <a:gs pos="0">
                    <a:schemeClr val="tx2"/>
                  </a:gs>
                </a:gsLst>
                <a:lin ang="10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AB6ACD3B-1CDE-ED4C-8FEB-F98C25AE308E}"/>
                  </a:ext>
                </a:extLst>
              </p:cNvPr>
              <p:cNvSpPr/>
              <p:nvPr userDrawn="1"/>
            </p:nvSpPr>
            <p:spPr>
              <a:xfrm>
                <a:off x="7395455" y="3541276"/>
                <a:ext cx="4808657" cy="3334892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0 w 4812411"/>
                  <a:gd name="connsiteY0" fmla="*/ 3638173 h 3638484"/>
                  <a:gd name="connsiteX1" fmla="*/ 4799061 w 4812411"/>
                  <a:gd name="connsiteY1" fmla="*/ 0 h 3638484"/>
                  <a:gd name="connsiteX2" fmla="*/ 4812411 w 4812411"/>
                  <a:gd name="connsiteY2" fmla="*/ 3638484 h 3638484"/>
                  <a:gd name="connsiteX3" fmla="*/ 0 w 4812411"/>
                  <a:gd name="connsiteY3" fmla="*/ 3638173 h 3638484"/>
                  <a:gd name="connsiteX0" fmla="*/ 0 w 4812411"/>
                  <a:gd name="connsiteY0" fmla="*/ 2922821 h 2923132"/>
                  <a:gd name="connsiteX1" fmla="*/ 4777273 w 4812411"/>
                  <a:gd name="connsiteY1" fmla="*/ 0 h 2923132"/>
                  <a:gd name="connsiteX2" fmla="*/ 4812411 w 4812411"/>
                  <a:gd name="connsiteY2" fmla="*/ 2923132 h 2923132"/>
                  <a:gd name="connsiteX3" fmla="*/ 0 w 4812411"/>
                  <a:gd name="connsiteY3" fmla="*/ 2922821 h 2923132"/>
                  <a:gd name="connsiteX0" fmla="*/ 0 w 4812411"/>
                  <a:gd name="connsiteY0" fmla="*/ 2803596 h 2803907"/>
                  <a:gd name="connsiteX1" fmla="*/ 4788168 w 4812411"/>
                  <a:gd name="connsiteY1" fmla="*/ 0 h 2803907"/>
                  <a:gd name="connsiteX2" fmla="*/ 4812411 w 4812411"/>
                  <a:gd name="connsiteY2" fmla="*/ 2803907 h 2803907"/>
                  <a:gd name="connsiteX3" fmla="*/ 0 w 4812411"/>
                  <a:gd name="connsiteY3" fmla="*/ 2803596 h 2803907"/>
                  <a:gd name="connsiteX0" fmla="*/ 0 w 4820851"/>
                  <a:gd name="connsiteY0" fmla="*/ 2868628 h 2868939"/>
                  <a:gd name="connsiteX1" fmla="*/ 4820851 w 4820851"/>
                  <a:gd name="connsiteY1" fmla="*/ 0 h 2868939"/>
                  <a:gd name="connsiteX2" fmla="*/ 4812411 w 4820851"/>
                  <a:gd name="connsiteY2" fmla="*/ 2868939 h 2868939"/>
                  <a:gd name="connsiteX3" fmla="*/ 0 w 4820851"/>
                  <a:gd name="connsiteY3" fmla="*/ 2868628 h 2868939"/>
                  <a:gd name="connsiteX0" fmla="*/ 0 w 4820851"/>
                  <a:gd name="connsiteY0" fmla="*/ 3045988 h 3046299"/>
                  <a:gd name="connsiteX1" fmla="*/ 4820851 w 4820851"/>
                  <a:gd name="connsiteY1" fmla="*/ 0 h 3046299"/>
                  <a:gd name="connsiteX2" fmla="*/ 4812411 w 4820851"/>
                  <a:gd name="connsiteY2" fmla="*/ 3046299 h 3046299"/>
                  <a:gd name="connsiteX3" fmla="*/ 0 w 4820851"/>
                  <a:gd name="connsiteY3" fmla="*/ 3045988 h 3046299"/>
                  <a:gd name="connsiteX0" fmla="*/ 0 w 4813060"/>
                  <a:gd name="connsiteY0" fmla="*/ 3015470 h 3015781"/>
                  <a:gd name="connsiteX1" fmla="*/ 4810626 w 4813060"/>
                  <a:gd name="connsiteY1" fmla="*/ 0 h 3015781"/>
                  <a:gd name="connsiteX2" fmla="*/ 4812411 w 4813060"/>
                  <a:gd name="connsiteY2" fmla="*/ 3015781 h 3015781"/>
                  <a:gd name="connsiteX3" fmla="*/ 0 w 4813060"/>
                  <a:gd name="connsiteY3" fmla="*/ 3015470 h 3015781"/>
                  <a:gd name="connsiteX0" fmla="*/ 0 w 4813060"/>
                  <a:gd name="connsiteY0" fmla="*/ 2995124 h 2995435"/>
                  <a:gd name="connsiteX1" fmla="*/ 4810626 w 4813060"/>
                  <a:gd name="connsiteY1" fmla="*/ 0 h 2995435"/>
                  <a:gd name="connsiteX2" fmla="*/ 4812411 w 4813060"/>
                  <a:gd name="connsiteY2" fmla="*/ 2995435 h 2995435"/>
                  <a:gd name="connsiteX3" fmla="*/ 0 w 4813060"/>
                  <a:gd name="connsiteY3" fmla="*/ 2995124 h 2995435"/>
                  <a:gd name="connsiteX0" fmla="*/ 0 w 4812411"/>
                  <a:gd name="connsiteY0" fmla="*/ 2995124 h 2995435"/>
                  <a:gd name="connsiteX1" fmla="*/ 4810626 w 4812411"/>
                  <a:gd name="connsiteY1" fmla="*/ 0 h 2995435"/>
                  <a:gd name="connsiteX2" fmla="*/ 4812411 w 4812411"/>
                  <a:gd name="connsiteY2" fmla="*/ 2995435 h 2995435"/>
                  <a:gd name="connsiteX3" fmla="*/ 0 w 4812411"/>
                  <a:gd name="connsiteY3" fmla="*/ 2995124 h 2995435"/>
                  <a:gd name="connsiteX0" fmla="*/ 0 w 4826514"/>
                  <a:gd name="connsiteY0" fmla="*/ 3029898 h 3030209"/>
                  <a:gd name="connsiteX1" fmla="*/ 4826514 w 4826514"/>
                  <a:gd name="connsiteY1" fmla="*/ 0 h 3030209"/>
                  <a:gd name="connsiteX2" fmla="*/ 4812411 w 4826514"/>
                  <a:gd name="connsiteY2" fmla="*/ 3030209 h 3030209"/>
                  <a:gd name="connsiteX3" fmla="*/ 0 w 4826514"/>
                  <a:gd name="connsiteY3" fmla="*/ 3029898 h 3030209"/>
                  <a:gd name="connsiteX0" fmla="*/ 0 w 4826514"/>
                  <a:gd name="connsiteY0" fmla="*/ 3305791 h 3306102"/>
                  <a:gd name="connsiteX1" fmla="*/ 4826514 w 4826514"/>
                  <a:gd name="connsiteY1" fmla="*/ 0 h 3306102"/>
                  <a:gd name="connsiteX2" fmla="*/ 4812411 w 4826514"/>
                  <a:gd name="connsiteY2" fmla="*/ 3306102 h 3306102"/>
                  <a:gd name="connsiteX3" fmla="*/ 0 w 4826514"/>
                  <a:gd name="connsiteY3" fmla="*/ 3305791 h 3306102"/>
                  <a:gd name="connsiteX0" fmla="*/ 0 w 4812411"/>
                  <a:gd name="connsiteY0" fmla="*/ 3320167 h 3320478"/>
                  <a:gd name="connsiteX1" fmla="*/ 4802432 w 4812411"/>
                  <a:gd name="connsiteY1" fmla="*/ 0 h 3320478"/>
                  <a:gd name="connsiteX2" fmla="*/ 4812411 w 4812411"/>
                  <a:gd name="connsiteY2" fmla="*/ 3320478 h 3320478"/>
                  <a:gd name="connsiteX3" fmla="*/ 0 w 4812411"/>
                  <a:gd name="connsiteY3" fmla="*/ 3320167 h 3320478"/>
                  <a:gd name="connsiteX0" fmla="*/ 0 w 4812411"/>
                  <a:gd name="connsiteY0" fmla="*/ 3320167 h 3320478"/>
                  <a:gd name="connsiteX1" fmla="*/ 4802432 w 4812411"/>
                  <a:gd name="connsiteY1" fmla="*/ 0 h 3320478"/>
                  <a:gd name="connsiteX2" fmla="*/ 4812411 w 4812411"/>
                  <a:gd name="connsiteY2" fmla="*/ 3320478 h 3320478"/>
                  <a:gd name="connsiteX3" fmla="*/ 0 w 4812411"/>
                  <a:gd name="connsiteY3" fmla="*/ 3320167 h 332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12411" h="3320478">
                    <a:moveTo>
                      <a:pt x="0" y="3320167"/>
                    </a:moveTo>
                    <a:lnTo>
                      <a:pt x="4802432" y="0"/>
                    </a:lnTo>
                    <a:cubicBezTo>
                      <a:pt x="4805758" y="1106826"/>
                      <a:pt x="4809085" y="2213652"/>
                      <a:pt x="4812411" y="3320478"/>
                    </a:cubicBezTo>
                    <a:lnTo>
                      <a:pt x="0" y="332016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1609A"/>
                  </a:gs>
                  <a:gs pos="60000">
                    <a:srgbClr val="063D56"/>
                  </a:gs>
                </a:gsLst>
                <a:lin ang="10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8" name="Rectangle 5">
                <a:extLst>
                  <a:ext uri="{FF2B5EF4-FFF2-40B4-BE49-F238E27FC236}">
                    <a16:creationId xmlns:a16="http://schemas.microsoft.com/office/drawing/2014/main" id="{AE12979F-58B4-0B42-A12D-91C4A16DBBA8}"/>
                  </a:ext>
                </a:extLst>
              </p:cNvPr>
              <p:cNvSpPr/>
              <p:nvPr userDrawn="1"/>
            </p:nvSpPr>
            <p:spPr>
              <a:xfrm>
                <a:off x="8273424" y="3237189"/>
                <a:ext cx="3933989" cy="1777283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683479 w 5107402"/>
                  <a:gd name="connsiteY0" fmla="*/ 1244851 h 3724728"/>
                  <a:gd name="connsiteX1" fmla="*/ 4799061 w 5107402"/>
                  <a:gd name="connsiteY1" fmla="*/ 86244 h 3724728"/>
                  <a:gd name="connsiteX2" fmla="*/ 4812411 w 5107402"/>
                  <a:gd name="connsiteY2" fmla="*/ 3724728 h 3724728"/>
                  <a:gd name="connsiteX3" fmla="*/ 0 w 5107402"/>
                  <a:gd name="connsiteY3" fmla="*/ 3724417 h 3724728"/>
                  <a:gd name="connsiteX4" fmla="*/ 683479 w 5107402"/>
                  <a:gd name="connsiteY4" fmla="*/ 1244851 h 3724728"/>
                  <a:gd name="connsiteX0" fmla="*/ 683479 w 5107401"/>
                  <a:gd name="connsiteY0" fmla="*/ 1158607 h 3638484"/>
                  <a:gd name="connsiteX1" fmla="*/ 4799061 w 5107401"/>
                  <a:gd name="connsiteY1" fmla="*/ 0 h 3638484"/>
                  <a:gd name="connsiteX2" fmla="*/ 4812411 w 5107401"/>
                  <a:gd name="connsiteY2" fmla="*/ 3638484 h 3638484"/>
                  <a:gd name="connsiteX3" fmla="*/ 0 w 5107401"/>
                  <a:gd name="connsiteY3" fmla="*/ 3638173 h 3638484"/>
                  <a:gd name="connsiteX4" fmla="*/ 683479 w 5107401"/>
                  <a:gd name="connsiteY4" fmla="*/ 1158607 h 3638484"/>
                  <a:gd name="connsiteX0" fmla="*/ 1716672 w 5030876"/>
                  <a:gd name="connsiteY0" fmla="*/ 981775 h 3755345"/>
                  <a:gd name="connsiteX1" fmla="*/ 4799061 w 5030876"/>
                  <a:gd name="connsiteY1" fmla="*/ 116861 h 3755345"/>
                  <a:gd name="connsiteX2" fmla="*/ 4812411 w 5030876"/>
                  <a:gd name="connsiteY2" fmla="*/ 3755345 h 3755345"/>
                  <a:gd name="connsiteX3" fmla="*/ 0 w 5030876"/>
                  <a:gd name="connsiteY3" fmla="*/ 3755034 h 3755345"/>
                  <a:gd name="connsiteX4" fmla="*/ 1716672 w 5030876"/>
                  <a:gd name="connsiteY4" fmla="*/ 981775 h 3755345"/>
                  <a:gd name="connsiteX0" fmla="*/ 1716672 w 5030876"/>
                  <a:gd name="connsiteY0" fmla="*/ 864914 h 3638484"/>
                  <a:gd name="connsiteX1" fmla="*/ 4799061 w 5030876"/>
                  <a:gd name="connsiteY1" fmla="*/ 0 h 3638484"/>
                  <a:gd name="connsiteX2" fmla="*/ 4812411 w 5030876"/>
                  <a:gd name="connsiteY2" fmla="*/ 3638484 h 3638484"/>
                  <a:gd name="connsiteX3" fmla="*/ 0 w 5030876"/>
                  <a:gd name="connsiteY3" fmla="*/ 3638173 h 3638484"/>
                  <a:gd name="connsiteX4" fmla="*/ 1716672 w 5030876"/>
                  <a:gd name="connsiteY4" fmla="*/ 864914 h 3638484"/>
                  <a:gd name="connsiteX0" fmla="*/ 52408 w 3366612"/>
                  <a:gd name="connsiteY0" fmla="*/ 864914 h 3638484"/>
                  <a:gd name="connsiteX1" fmla="*/ 3134797 w 3366612"/>
                  <a:gd name="connsiteY1" fmla="*/ 0 h 3638484"/>
                  <a:gd name="connsiteX2" fmla="*/ 3148147 w 3366612"/>
                  <a:gd name="connsiteY2" fmla="*/ 3638484 h 3638484"/>
                  <a:gd name="connsiteX3" fmla="*/ 1287717 w 3366612"/>
                  <a:gd name="connsiteY3" fmla="*/ 1964124 h 3638484"/>
                  <a:gd name="connsiteX4" fmla="*/ 52408 w 3366612"/>
                  <a:gd name="connsiteY4" fmla="*/ 864914 h 3638484"/>
                  <a:gd name="connsiteX0" fmla="*/ 47661 w 3361865"/>
                  <a:gd name="connsiteY0" fmla="*/ 864914 h 3638484"/>
                  <a:gd name="connsiteX1" fmla="*/ 3130050 w 3361865"/>
                  <a:gd name="connsiteY1" fmla="*/ 0 h 3638484"/>
                  <a:gd name="connsiteX2" fmla="*/ 3143400 w 3361865"/>
                  <a:gd name="connsiteY2" fmla="*/ 3638484 h 3638484"/>
                  <a:gd name="connsiteX3" fmla="*/ 1342009 w 3361865"/>
                  <a:gd name="connsiteY3" fmla="*/ 1861332 h 3638484"/>
                  <a:gd name="connsiteX4" fmla="*/ 47661 w 3361865"/>
                  <a:gd name="connsiteY4" fmla="*/ 864914 h 3638484"/>
                  <a:gd name="connsiteX0" fmla="*/ 0 w 3314204"/>
                  <a:gd name="connsiteY0" fmla="*/ 864914 h 3638484"/>
                  <a:gd name="connsiteX1" fmla="*/ 3082389 w 3314204"/>
                  <a:gd name="connsiteY1" fmla="*/ 0 h 3638484"/>
                  <a:gd name="connsiteX2" fmla="*/ 3095739 w 3314204"/>
                  <a:gd name="connsiteY2" fmla="*/ 3638484 h 3638484"/>
                  <a:gd name="connsiteX3" fmla="*/ 1294348 w 3314204"/>
                  <a:gd name="connsiteY3" fmla="*/ 1861332 h 3638484"/>
                  <a:gd name="connsiteX4" fmla="*/ 0 w 3314204"/>
                  <a:gd name="connsiteY4" fmla="*/ 864914 h 3638484"/>
                  <a:gd name="connsiteX0" fmla="*/ 0 w 3304443"/>
                  <a:gd name="connsiteY0" fmla="*/ 869433 h 1865852"/>
                  <a:gd name="connsiteX1" fmla="*/ 3082389 w 3304443"/>
                  <a:gd name="connsiteY1" fmla="*/ 4519 h 1865852"/>
                  <a:gd name="connsiteX2" fmla="*/ 3066220 w 3304443"/>
                  <a:gd name="connsiteY2" fmla="*/ 1249406 h 1865852"/>
                  <a:gd name="connsiteX3" fmla="*/ 1294348 w 3304443"/>
                  <a:gd name="connsiteY3" fmla="*/ 1865851 h 1865852"/>
                  <a:gd name="connsiteX4" fmla="*/ 0 w 3304443"/>
                  <a:gd name="connsiteY4" fmla="*/ 869433 h 1865852"/>
                  <a:gd name="connsiteX0" fmla="*/ 0 w 3082389"/>
                  <a:gd name="connsiteY0" fmla="*/ 869433 h 1865851"/>
                  <a:gd name="connsiteX1" fmla="*/ 3082389 w 3082389"/>
                  <a:gd name="connsiteY1" fmla="*/ 4519 h 1865851"/>
                  <a:gd name="connsiteX2" fmla="*/ 3066220 w 3082389"/>
                  <a:gd name="connsiteY2" fmla="*/ 1249406 h 1865851"/>
                  <a:gd name="connsiteX3" fmla="*/ 1294348 w 3082389"/>
                  <a:gd name="connsiteY3" fmla="*/ 1865851 h 1865851"/>
                  <a:gd name="connsiteX4" fmla="*/ 0 w 3082389"/>
                  <a:gd name="connsiteY4" fmla="*/ 869433 h 1865851"/>
                  <a:gd name="connsiteX0" fmla="*/ 0 w 3082389"/>
                  <a:gd name="connsiteY0" fmla="*/ 864914 h 1861332"/>
                  <a:gd name="connsiteX1" fmla="*/ 3082389 w 3082389"/>
                  <a:gd name="connsiteY1" fmla="*/ 0 h 1861332"/>
                  <a:gd name="connsiteX2" fmla="*/ 3066220 w 3082389"/>
                  <a:gd name="connsiteY2" fmla="*/ 1244887 h 1861332"/>
                  <a:gd name="connsiteX3" fmla="*/ 1294348 w 3082389"/>
                  <a:gd name="connsiteY3" fmla="*/ 1861332 h 1861332"/>
                  <a:gd name="connsiteX4" fmla="*/ 0 w 3082389"/>
                  <a:gd name="connsiteY4" fmla="*/ 864914 h 1861332"/>
                  <a:gd name="connsiteX0" fmla="*/ 0 w 3295613"/>
                  <a:gd name="connsiteY0" fmla="*/ 865766 h 1862184"/>
                  <a:gd name="connsiteX1" fmla="*/ 3082389 w 3295613"/>
                  <a:gd name="connsiteY1" fmla="*/ 852 h 1862184"/>
                  <a:gd name="connsiteX2" fmla="*/ 3021941 w 3295613"/>
                  <a:gd name="connsiteY2" fmla="*/ 1025469 h 1862184"/>
                  <a:gd name="connsiteX3" fmla="*/ 1294348 w 3295613"/>
                  <a:gd name="connsiteY3" fmla="*/ 1862184 h 1862184"/>
                  <a:gd name="connsiteX4" fmla="*/ 0 w 3295613"/>
                  <a:gd name="connsiteY4" fmla="*/ 865766 h 1862184"/>
                  <a:gd name="connsiteX0" fmla="*/ 0 w 3323195"/>
                  <a:gd name="connsiteY0" fmla="*/ 865088 h 1861506"/>
                  <a:gd name="connsiteX1" fmla="*/ 3082389 w 3323195"/>
                  <a:gd name="connsiteY1" fmla="*/ 174 h 1861506"/>
                  <a:gd name="connsiteX2" fmla="*/ 3105133 w 3323195"/>
                  <a:gd name="connsiteY2" fmla="*/ 801954 h 1861506"/>
                  <a:gd name="connsiteX3" fmla="*/ 1294348 w 3323195"/>
                  <a:gd name="connsiteY3" fmla="*/ 1861506 h 1861506"/>
                  <a:gd name="connsiteX4" fmla="*/ 0 w 3323195"/>
                  <a:gd name="connsiteY4" fmla="*/ 865088 h 1861506"/>
                  <a:gd name="connsiteX0" fmla="*/ 0 w 3275115"/>
                  <a:gd name="connsiteY0" fmla="*/ 875336 h 1871754"/>
                  <a:gd name="connsiteX1" fmla="*/ 3082389 w 3275115"/>
                  <a:gd name="connsiteY1" fmla="*/ 10422 h 1871754"/>
                  <a:gd name="connsiteX2" fmla="*/ 2951547 w 3275115"/>
                  <a:gd name="connsiteY2" fmla="*/ 506598 h 1871754"/>
                  <a:gd name="connsiteX3" fmla="*/ 1294348 w 3275115"/>
                  <a:gd name="connsiteY3" fmla="*/ 1871754 h 1871754"/>
                  <a:gd name="connsiteX4" fmla="*/ 0 w 3275115"/>
                  <a:gd name="connsiteY4" fmla="*/ 875336 h 1871754"/>
                  <a:gd name="connsiteX0" fmla="*/ 0 w 3312117"/>
                  <a:gd name="connsiteY0" fmla="*/ 865217 h 1861635"/>
                  <a:gd name="connsiteX1" fmla="*/ 3082389 w 3312117"/>
                  <a:gd name="connsiteY1" fmla="*/ 303 h 1861635"/>
                  <a:gd name="connsiteX2" fmla="*/ 3073136 w 3312117"/>
                  <a:gd name="connsiteY2" fmla="*/ 782985 h 1861635"/>
                  <a:gd name="connsiteX3" fmla="*/ 1294348 w 3312117"/>
                  <a:gd name="connsiteY3" fmla="*/ 1861635 h 1861635"/>
                  <a:gd name="connsiteX4" fmla="*/ 0 w 3312117"/>
                  <a:gd name="connsiteY4" fmla="*/ 865217 h 1861635"/>
                  <a:gd name="connsiteX0" fmla="*/ 0 w 3415217"/>
                  <a:gd name="connsiteY0" fmla="*/ 897318 h 1861902"/>
                  <a:gd name="connsiteX1" fmla="*/ 3178380 w 3415217"/>
                  <a:gd name="connsiteY1" fmla="*/ 570 h 1861902"/>
                  <a:gd name="connsiteX2" fmla="*/ 3169127 w 3415217"/>
                  <a:gd name="connsiteY2" fmla="*/ 783252 h 1861902"/>
                  <a:gd name="connsiteX3" fmla="*/ 1390339 w 3415217"/>
                  <a:gd name="connsiteY3" fmla="*/ 1861902 h 1861902"/>
                  <a:gd name="connsiteX4" fmla="*/ 0 w 3415217"/>
                  <a:gd name="connsiteY4" fmla="*/ 897318 h 1861902"/>
                  <a:gd name="connsiteX0" fmla="*/ 0 w 3415218"/>
                  <a:gd name="connsiteY0" fmla="*/ 897318 h 1861902"/>
                  <a:gd name="connsiteX1" fmla="*/ 3178380 w 3415218"/>
                  <a:gd name="connsiteY1" fmla="*/ 570 h 1861902"/>
                  <a:gd name="connsiteX2" fmla="*/ 3169127 w 3415218"/>
                  <a:gd name="connsiteY2" fmla="*/ 783252 h 1861902"/>
                  <a:gd name="connsiteX3" fmla="*/ 1390339 w 3415218"/>
                  <a:gd name="connsiteY3" fmla="*/ 1861902 h 1861902"/>
                  <a:gd name="connsiteX4" fmla="*/ 0 w 3415218"/>
                  <a:gd name="connsiteY4" fmla="*/ 897318 h 1861902"/>
                  <a:gd name="connsiteX0" fmla="*/ 0 w 3178380"/>
                  <a:gd name="connsiteY0" fmla="*/ 896748 h 1861332"/>
                  <a:gd name="connsiteX1" fmla="*/ 3178380 w 3178380"/>
                  <a:gd name="connsiteY1" fmla="*/ 0 h 1861332"/>
                  <a:gd name="connsiteX2" fmla="*/ 3169127 w 3178380"/>
                  <a:gd name="connsiteY2" fmla="*/ 782682 h 1861332"/>
                  <a:gd name="connsiteX3" fmla="*/ 1390339 w 3178380"/>
                  <a:gd name="connsiteY3" fmla="*/ 1861332 h 1861332"/>
                  <a:gd name="connsiteX4" fmla="*/ 0 w 3178380"/>
                  <a:gd name="connsiteY4" fmla="*/ 896748 h 1861332"/>
                  <a:gd name="connsiteX0" fmla="*/ 0 w 3413076"/>
                  <a:gd name="connsiteY0" fmla="*/ 897236 h 1861820"/>
                  <a:gd name="connsiteX1" fmla="*/ 3178380 w 3413076"/>
                  <a:gd name="connsiteY1" fmla="*/ 488 h 1861820"/>
                  <a:gd name="connsiteX2" fmla="*/ 3175527 w 3413076"/>
                  <a:gd name="connsiteY2" fmla="*/ 783170 h 1861820"/>
                  <a:gd name="connsiteX3" fmla="*/ 1390339 w 3413076"/>
                  <a:gd name="connsiteY3" fmla="*/ 1861820 h 1861820"/>
                  <a:gd name="connsiteX4" fmla="*/ 0 w 3413076"/>
                  <a:gd name="connsiteY4" fmla="*/ 897236 h 1861820"/>
                  <a:gd name="connsiteX0" fmla="*/ 0 w 3178380"/>
                  <a:gd name="connsiteY0" fmla="*/ 896748 h 1861332"/>
                  <a:gd name="connsiteX1" fmla="*/ 3178380 w 3178380"/>
                  <a:gd name="connsiteY1" fmla="*/ 0 h 1861332"/>
                  <a:gd name="connsiteX2" fmla="*/ 3175527 w 3178380"/>
                  <a:gd name="connsiteY2" fmla="*/ 782682 h 1861332"/>
                  <a:gd name="connsiteX3" fmla="*/ 1390339 w 3178380"/>
                  <a:gd name="connsiteY3" fmla="*/ 1861332 h 1861332"/>
                  <a:gd name="connsiteX4" fmla="*/ 0 w 3178380"/>
                  <a:gd name="connsiteY4" fmla="*/ 896748 h 1861332"/>
                  <a:gd name="connsiteX0" fmla="*/ 44938 w 3223318"/>
                  <a:gd name="connsiteY0" fmla="*/ 896748 h 1835866"/>
                  <a:gd name="connsiteX1" fmla="*/ 3223318 w 3223318"/>
                  <a:gd name="connsiteY1" fmla="*/ 0 h 1835866"/>
                  <a:gd name="connsiteX2" fmla="*/ 3220465 w 3223318"/>
                  <a:gd name="connsiteY2" fmla="*/ 782682 h 1835866"/>
                  <a:gd name="connsiteX3" fmla="*/ 1454475 w 3223318"/>
                  <a:gd name="connsiteY3" fmla="*/ 1835866 h 1835866"/>
                  <a:gd name="connsiteX4" fmla="*/ 44938 w 3223318"/>
                  <a:gd name="connsiteY4" fmla="*/ 896748 h 1835866"/>
                  <a:gd name="connsiteX0" fmla="*/ 0 w 3178380"/>
                  <a:gd name="connsiteY0" fmla="*/ 896748 h 1835866"/>
                  <a:gd name="connsiteX1" fmla="*/ 3178380 w 3178380"/>
                  <a:gd name="connsiteY1" fmla="*/ 0 h 1835866"/>
                  <a:gd name="connsiteX2" fmla="*/ 3175527 w 3178380"/>
                  <a:gd name="connsiteY2" fmla="*/ 782682 h 1835866"/>
                  <a:gd name="connsiteX3" fmla="*/ 1409537 w 3178380"/>
                  <a:gd name="connsiteY3" fmla="*/ 1835866 h 1835866"/>
                  <a:gd name="connsiteX4" fmla="*/ 0 w 3178380"/>
                  <a:gd name="connsiteY4" fmla="*/ 896748 h 1835866"/>
                  <a:gd name="connsiteX0" fmla="*/ 0 w 3178380"/>
                  <a:gd name="connsiteY0" fmla="*/ 896748 h 1835866"/>
                  <a:gd name="connsiteX1" fmla="*/ 3178380 w 3178380"/>
                  <a:gd name="connsiteY1" fmla="*/ 0 h 1835866"/>
                  <a:gd name="connsiteX2" fmla="*/ 3175527 w 3178380"/>
                  <a:gd name="connsiteY2" fmla="*/ 782682 h 1835866"/>
                  <a:gd name="connsiteX3" fmla="*/ 1409537 w 3178380"/>
                  <a:gd name="connsiteY3" fmla="*/ 1835866 h 1835866"/>
                  <a:gd name="connsiteX4" fmla="*/ 0 w 3178380"/>
                  <a:gd name="connsiteY4" fmla="*/ 896748 h 1835866"/>
                  <a:gd name="connsiteX0" fmla="*/ 0 w 4242796"/>
                  <a:gd name="connsiteY0" fmla="*/ 1113189 h 1839475"/>
                  <a:gd name="connsiteX1" fmla="*/ 3950879 w 4242796"/>
                  <a:gd name="connsiteY1" fmla="*/ 3609 h 1839475"/>
                  <a:gd name="connsiteX2" fmla="*/ 3948026 w 4242796"/>
                  <a:gd name="connsiteY2" fmla="*/ 786291 h 1839475"/>
                  <a:gd name="connsiteX3" fmla="*/ 2182036 w 4242796"/>
                  <a:gd name="connsiteY3" fmla="*/ 1839475 h 1839475"/>
                  <a:gd name="connsiteX4" fmla="*/ 0 w 4242796"/>
                  <a:gd name="connsiteY4" fmla="*/ 1113189 h 1839475"/>
                  <a:gd name="connsiteX0" fmla="*/ 0 w 4242797"/>
                  <a:gd name="connsiteY0" fmla="*/ 1113189 h 1839475"/>
                  <a:gd name="connsiteX1" fmla="*/ 3950879 w 4242797"/>
                  <a:gd name="connsiteY1" fmla="*/ 3609 h 1839475"/>
                  <a:gd name="connsiteX2" fmla="*/ 3948026 w 4242797"/>
                  <a:gd name="connsiteY2" fmla="*/ 786291 h 1839475"/>
                  <a:gd name="connsiteX3" fmla="*/ 2182036 w 4242797"/>
                  <a:gd name="connsiteY3" fmla="*/ 1839475 h 1839475"/>
                  <a:gd name="connsiteX4" fmla="*/ 0 w 4242797"/>
                  <a:gd name="connsiteY4" fmla="*/ 1113189 h 1839475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782682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0 w 4242797"/>
                  <a:gd name="connsiteY0" fmla="*/ 1120320 h 1846606"/>
                  <a:gd name="connsiteX1" fmla="*/ 3950879 w 4242797"/>
                  <a:gd name="connsiteY1" fmla="*/ 10740 h 1846606"/>
                  <a:gd name="connsiteX2" fmla="*/ 3948026 w 4242797"/>
                  <a:gd name="connsiteY2" fmla="*/ 592414 h 1846606"/>
                  <a:gd name="connsiteX3" fmla="*/ 2182036 w 4242797"/>
                  <a:gd name="connsiteY3" fmla="*/ 1846606 h 1846606"/>
                  <a:gd name="connsiteX4" fmla="*/ 0 w 4242797"/>
                  <a:gd name="connsiteY4" fmla="*/ 1120320 h 1846606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581674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581674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38630 w 3989509"/>
                  <a:gd name="connsiteY0" fmla="*/ 1109580 h 1894986"/>
                  <a:gd name="connsiteX1" fmla="*/ 3989509 w 3989509"/>
                  <a:gd name="connsiteY1" fmla="*/ 0 h 1894986"/>
                  <a:gd name="connsiteX2" fmla="*/ 3986656 w 3989509"/>
                  <a:gd name="connsiteY2" fmla="*/ 581674 h 1894986"/>
                  <a:gd name="connsiteX3" fmla="*/ 2101821 w 3989509"/>
                  <a:gd name="connsiteY3" fmla="*/ 1894986 h 1894986"/>
                  <a:gd name="connsiteX4" fmla="*/ 38630 w 3989509"/>
                  <a:gd name="connsiteY4" fmla="*/ 1109580 h 1894986"/>
                  <a:gd name="connsiteX0" fmla="*/ 38630 w 3989509"/>
                  <a:gd name="connsiteY0" fmla="*/ 1109580 h 1894986"/>
                  <a:gd name="connsiteX1" fmla="*/ 3989509 w 3989509"/>
                  <a:gd name="connsiteY1" fmla="*/ 0 h 1894986"/>
                  <a:gd name="connsiteX2" fmla="*/ 3986656 w 3989509"/>
                  <a:gd name="connsiteY2" fmla="*/ 581674 h 1894986"/>
                  <a:gd name="connsiteX3" fmla="*/ 2101821 w 3989509"/>
                  <a:gd name="connsiteY3" fmla="*/ 1894986 h 1894986"/>
                  <a:gd name="connsiteX4" fmla="*/ 38630 w 3989509"/>
                  <a:gd name="connsiteY4" fmla="*/ 1109580 h 1894986"/>
                  <a:gd name="connsiteX0" fmla="*/ 0 w 3950879"/>
                  <a:gd name="connsiteY0" fmla="*/ 1109580 h 1894986"/>
                  <a:gd name="connsiteX1" fmla="*/ 3950879 w 3950879"/>
                  <a:gd name="connsiteY1" fmla="*/ 0 h 1894986"/>
                  <a:gd name="connsiteX2" fmla="*/ 3948026 w 3950879"/>
                  <a:gd name="connsiteY2" fmla="*/ 581674 h 1894986"/>
                  <a:gd name="connsiteX3" fmla="*/ 2063191 w 3950879"/>
                  <a:gd name="connsiteY3" fmla="*/ 1894986 h 1894986"/>
                  <a:gd name="connsiteX4" fmla="*/ 0 w 3950879"/>
                  <a:gd name="connsiteY4" fmla="*/ 1109580 h 1894986"/>
                  <a:gd name="connsiteX0" fmla="*/ 35815 w 3986694"/>
                  <a:gd name="connsiteY0" fmla="*/ 1109580 h 1788570"/>
                  <a:gd name="connsiteX1" fmla="*/ 3986694 w 3986694"/>
                  <a:gd name="connsiteY1" fmla="*/ 0 h 1788570"/>
                  <a:gd name="connsiteX2" fmla="*/ 3983841 w 3986694"/>
                  <a:gd name="connsiteY2" fmla="*/ 581674 h 1788570"/>
                  <a:gd name="connsiteX3" fmla="*/ 2158428 w 3986694"/>
                  <a:gd name="connsiteY3" fmla="*/ 1788570 h 1788570"/>
                  <a:gd name="connsiteX4" fmla="*/ 35815 w 3986694"/>
                  <a:gd name="connsiteY4" fmla="*/ 1109580 h 1788570"/>
                  <a:gd name="connsiteX0" fmla="*/ 0 w 3950879"/>
                  <a:gd name="connsiteY0" fmla="*/ 1109580 h 1788570"/>
                  <a:gd name="connsiteX1" fmla="*/ 3950879 w 3950879"/>
                  <a:gd name="connsiteY1" fmla="*/ 0 h 1788570"/>
                  <a:gd name="connsiteX2" fmla="*/ 3948026 w 3950879"/>
                  <a:gd name="connsiteY2" fmla="*/ 581674 h 1788570"/>
                  <a:gd name="connsiteX3" fmla="*/ 2122613 w 3950879"/>
                  <a:gd name="connsiteY3" fmla="*/ 1788570 h 1788570"/>
                  <a:gd name="connsiteX4" fmla="*/ 0 w 3950879"/>
                  <a:gd name="connsiteY4" fmla="*/ 1109580 h 1788570"/>
                  <a:gd name="connsiteX0" fmla="*/ 0 w 3950879"/>
                  <a:gd name="connsiteY0" fmla="*/ 1109580 h 1788570"/>
                  <a:gd name="connsiteX1" fmla="*/ 3950879 w 3950879"/>
                  <a:gd name="connsiteY1" fmla="*/ 0 h 1788570"/>
                  <a:gd name="connsiteX2" fmla="*/ 3948026 w 3950879"/>
                  <a:gd name="connsiteY2" fmla="*/ 581674 h 1788570"/>
                  <a:gd name="connsiteX3" fmla="*/ 2122613 w 3950879"/>
                  <a:gd name="connsiteY3" fmla="*/ 1788570 h 1788570"/>
                  <a:gd name="connsiteX4" fmla="*/ 0 w 3950879"/>
                  <a:gd name="connsiteY4" fmla="*/ 1109580 h 1788570"/>
                  <a:gd name="connsiteX0" fmla="*/ 0 w 4225733"/>
                  <a:gd name="connsiteY0" fmla="*/ 1113777 h 1799090"/>
                  <a:gd name="connsiteX1" fmla="*/ 3934992 w 4225733"/>
                  <a:gd name="connsiteY1" fmla="*/ 10520 h 1799090"/>
                  <a:gd name="connsiteX2" fmla="*/ 3932139 w 4225733"/>
                  <a:gd name="connsiteY2" fmla="*/ 592194 h 1799090"/>
                  <a:gd name="connsiteX3" fmla="*/ 2106726 w 4225733"/>
                  <a:gd name="connsiteY3" fmla="*/ 1799090 h 1799090"/>
                  <a:gd name="connsiteX4" fmla="*/ 0 w 4225733"/>
                  <a:gd name="connsiteY4" fmla="*/ 1113777 h 1799090"/>
                  <a:gd name="connsiteX0" fmla="*/ 36307 w 4262041"/>
                  <a:gd name="connsiteY0" fmla="*/ 1113777 h 1786445"/>
                  <a:gd name="connsiteX1" fmla="*/ 3971299 w 4262041"/>
                  <a:gd name="connsiteY1" fmla="*/ 10520 h 1786445"/>
                  <a:gd name="connsiteX2" fmla="*/ 3968446 w 4262041"/>
                  <a:gd name="connsiteY2" fmla="*/ 592194 h 1786445"/>
                  <a:gd name="connsiteX3" fmla="*/ 2136678 w 4262041"/>
                  <a:gd name="connsiteY3" fmla="*/ 1786445 h 1786445"/>
                  <a:gd name="connsiteX4" fmla="*/ 36307 w 4262041"/>
                  <a:gd name="connsiteY4" fmla="*/ 1113777 h 1786445"/>
                  <a:gd name="connsiteX0" fmla="*/ 0 w 4225734"/>
                  <a:gd name="connsiteY0" fmla="*/ 1113777 h 1786445"/>
                  <a:gd name="connsiteX1" fmla="*/ 3934992 w 4225734"/>
                  <a:gd name="connsiteY1" fmla="*/ 10520 h 1786445"/>
                  <a:gd name="connsiteX2" fmla="*/ 3932139 w 4225734"/>
                  <a:gd name="connsiteY2" fmla="*/ 592194 h 1786445"/>
                  <a:gd name="connsiteX3" fmla="*/ 2100371 w 4225734"/>
                  <a:gd name="connsiteY3" fmla="*/ 1786445 h 1786445"/>
                  <a:gd name="connsiteX4" fmla="*/ 0 w 4225734"/>
                  <a:gd name="connsiteY4" fmla="*/ 1113777 h 1786445"/>
                  <a:gd name="connsiteX0" fmla="*/ 0 w 4225734"/>
                  <a:gd name="connsiteY0" fmla="*/ 1113777 h 1786445"/>
                  <a:gd name="connsiteX1" fmla="*/ 3934992 w 4225734"/>
                  <a:gd name="connsiteY1" fmla="*/ 10520 h 1786445"/>
                  <a:gd name="connsiteX2" fmla="*/ 3932139 w 4225734"/>
                  <a:gd name="connsiteY2" fmla="*/ 592194 h 1786445"/>
                  <a:gd name="connsiteX3" fmla="*/ 2100371 w 4225734"/>
                  <a:gd name="connsiteY3" fmla="*/ 1786445 h 1786445"/>
                  <a:gd name="connsiteX4" fmla="*/ 0 w 4225734"/>
                  <a:gd name="connsiteY4" fmla="*/ 1113777 h 1786445"/>
                  <a:gd name="connsiteX0" fmla="*/ 0 w 3934992"/>
                  <a:gd name="connsiteY0" fmla="*/ 1103257 h 1775925"/>
                  <a:gd name="connsiteX1" fmla="*/ 3934992 w 3934992"/>
                  <a:gd name="connsiteY1" fmla="*/ 0 h 1775925"/>
                  <a:gd name="connsiteX2" fmla="*/ 3932139 w 3934992"/>
                  <a:gd name="connsiteY2" fmla="*/ 581674 h 1775925"/>
                  <a:gd name="connsiteX3" fmla="*/ 2100371 w 3934992"/>
                  <a:gd name="connsiteY3" fmla="*/ 1775925 h 1775925"/>
                  <a:gd name="connsiteX4" fmla="*/ 0 w 3934992"/>
                  <a:gd name="connsiteY4" fmla="*/ 1103257 h 1775925"/>
                  <a:gd name="connsiteX0" fmla="*/ 36090 w 3968229"/>
                  <a:gd name="connsiteY0" fmla="*/ 1096934 h 1769602"/>
                  <a:gd name="connsiteX1" fmla="*/ 3964727 w 3968229"/>
                  <a:gd name="connsiteY1" fmla="*/ 0 h 1769602"/>
                  <a:gd name="connsiteX2" fmla="*/ 3968229 w 3968229"/>
                  <a:gd name="connsiteY2" fmla="*/ 575351 h 1769602"/>
                  <a:gd name="connsiteX3" fmla="*/ 2136461 w 3968229"/>
                  <a:gd name="connsiteY3" fmla="*/ 1769602 h 1769602"/>
                  <a:gd name="connsiteX4" fmla="*/ 36090 w 3968229"/>
                  <a:gd name="connsiteY4" fmla="*/ 1096934 h 1769602"/>
                  <a:gd name="connsiteX0" fmla="*/ 36090 w 3968229"/>
                  <a:gd name="connsiteY0" fmla="*/ 1096934 h 1769602"/>
                  <a:gd name="connsiteX1" fmla="*/ 3964727 w 3968229"/>
                  <a:gd name="connsiteY1" fmla="*/ 0 h 1769602"/>
                  <a:gd name="connsiteX2" fmla="*/ 3968229 w 3968229"/>
                  <a:gd name="connsiteY2" fmla="*/ 575351 h 1769602"/>
                  <a:gd name="connsiteX3" fmla="*/ 2136461 w 3968229"/>
                  <a:gd name="connsiteY3" fmla="*/ 1769602 h 1769602"/>
                  <a:gd name="connsiteX4" fmla="*/ 36090 w 3968229"/>
                  <a:gd name="connsiteY4" fmla="*/ 1096934 h 1769602"/>
                  <a:gd name="connsiteX0" fmla="*/ 36090 w 3968229"/>
                  <a:gd name="connsiteY0" fmla="*/ 1096934 h 1769602"/>
                  <a:gd name="connsiteX1" fmla="*/ 3964727 w 3968229"/>
                  <a:gd name="connsiteY1" fmla="*/ 0 h 1769602"/>
                  <a:gd name="connsiteX2" fmla="*/ 3968229 w 3968229"/>
                  <a:gd name="connsiteY2" fmla="*/ 575351 h 1769602"/>
                  <a:gd name="connsiteX3" fmla="*/ 2136461 w 3968229"/>
                  <a:gd name="connsiteY3" fmla="*/ 1769602 h 1769602"/>
                  <a:gd name="connsiteX4" fmla="*/ 36090 w 3968229"/>
                  <a:gd name="connsiteY4" fmla="*/ 1096934 h 1769602"/>
                  <a:gd name="connsiteX0" fmla="*/ 0 w 3932139"/>
                  <a:gd name="connsiteY0" fmla="*/ 1096934 h 1769602"/>
                  <a:gd name="connsiteX1" fmla="*/ 3928637 w 3932139"/>
                  <a:gd name="connsiteY1" fmla="*/ 0 h 1769602"/>
                  <a:gd name="connsiteX2" fmla="*/ 3932139 w 3932139"/>
                  <a:gd name="connsiteY2" fmla="*/ 575351 h 1769602"/>
                  <a:gd name="connsiteX3" fmla="*/ 2100371 w 3932139"/>
                  <a:gd name="connsiteY3" fmla="*/ 1769602 h 1769602"/>
                  <a:gd name="connsiteX4" fmla="*/ 0 w 3932139"/>
                  <a:gd name="connsiteY4" fmla="*/ 1096934 h 1769602"/>
                  <a:gd name="connsiteX0" fmla="*/ 0 w 4222207"/>
                  <a:gd name="connsiteY0" fmla="*/ 1129602 h 1802270"/>
                  <a:gd name="connsiteX1" fmla="*/ 3928637 w 4222207"/>
                  <a:gd name="connsiteY1" fmla="*/ 32668 h 1802270"/>
                  <a:gd name="connsiteX2" fmla="*/ 3937059 w 4222207"/>
                  <a:gd name="connsiteY2" fmla="*/ 368170 h 1802270"/>
                  <a:gd name="connsiteX3" fmla="*/ 2100371 w 4222207"/>
                  <a:gd name="connsiteY3" fmla="*/ 1802270 h 1802270"/>
                  <a:gd name="connsiteX4" fmla="*/ 0 w 4222207"/>
                  <a:gd name="connsiteY4" fmla="*/ 1129602 h 1802270"/>
                  <a:gd name="connsiteX0" fmla="*/ 0 w 3937059"/>
                  <a:gd name="connsiteY0" fmla="*/ 1096934 h 1769602"/>
                  <a:gd name="connsiteX1" fmla="*/ 3928637 w 3937059"/>
                  <a:gd name="connsiteY1" fmla="*/ 0 h 1769602"/>
                  <a:gd name="connsiteX2" fmla="*/ 3937059 w 3937059"/>
                  <a:gd name="connsiteY2" fmla="*/ 335502 h 1769602"/>
                  <a:gd name="connsiteX3" fmla="*/ 2100371 w 3937059"/>
                  <a:gd name="connsiteY3" fmla="*/ 1769602 h 1769602"/>
                  <a:gd name="connsiteX4" fmla="*/ 0 w 3937059"/>
                  <a:gd name="connsiteY4" fmla="*/ 1096934 h 176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7059" h="1769602">
                    <a:moveTo>
                      <a:pt x="0" y="1096934"/>
                    </a:moveTo>
                    <a:cubicBezTo>
                      <a:pt x="1309546" y="731289"/>
                      <a:pt x="3272461" y="126905"/>
                      <a:pt x="3928637" y="0"/>
                    </a:cubicBezTo>
                    <a:lnTo>
                      <a:pt x="3937059" y="335502"/>
                    </a:lnTo>
                    <a:lnTo>
                      <a:pt x="2100371" y="1769602"/>
                    </a:lnTo>
                    <a:lnTo>
                      <a:pt x="0" y="1096934"/>
                    </a:lnTo>
                    <a:close/>
                  </a:path>
                </a:pathLst>
              </a:custGeom>
              <a:gradFill flip="none" rotWithShape="1">
                <a:gsLst>
                  <a:gs pos="65000">
                    <a:srgbClr val="063D56"/>
                  </a:gs>
                  <a:gs pos="0">
                    <a:schemeClr val="tx2"/>
                  </a:gs>
                </a:gsLst>
                <a:lin ang="120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8D3D666D-FBD0-404D-8283-3B2B17D84F17}"/>
                  </a:ext>
                </a:extLst>
              </p:cNvPr>
              <p:cNvSpPr/>
              <p:nvPr userDrawn="1"/>
            </p:nvSpPr>
            <p:spPr>
              <a:xfrm>
                <a:off x="10164640" y="3481264"/>
                <a:ext cx="2042044" cy="2113632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683479 w 5107402"/>
                  <a:gd name="connsiteY0" fmla="*/ 1244851 h 3724728"/>
                  <a:gd name="connsiteX1" fmla="*/ 4799061 w 5107402"/>
                  <a:gd name="connsiteY1" fmla="*/ 86244 h 3724728"/>
                  <a:gd name="connsiteX2" fmla="*/ 4812411 w 5107402"/>
                  <a:gd name="connsiteY2" fmla="*/ 3724728 h 3724728"/>
                  <a:gd name="connsiteX3" fmla="*/ 0 w 5107402"/>
                  <a:gd name="connsiteY3" fmla="*/ 3724417 h 3724728"/>
                  <a:gd name="connsiteX4" fmla="*/ 683479 w 5107402"/>
                  <a:gd name="connsiteY4" fmla="*/ 1244851 h 3724728"/>
                  <a:gd name="connsiteX0" fmla="*/ 683479 w 5107401"/>
                  <a:gd name="connsiteY0" fmla="*/ 1158607 h 3638484"/>
                  <a:gd name="connsiteX1" fmla="*/ 4799061 w 5107401"/>
                  <a:gd name="connsiteY1" fmla="*/ 0 h 3638484"/>
                  <a:gd name="connsiteX2" fmla="*/ 4812411 w 5107401"/>
                  <a:gd name="connsiteY2" fmla="*/ 3638484 h 3638484"/>
                  <a:gd name="connsiteX3" fmla="*/ 0 w 5107401"/>
                  <a:gd name="connsiteY3" fmla="*/ 3638173 h 3638484"/>
                  <a:gd name="connsiteX4" fmla="*/ 683479 w 5107401"/>
                  <a:gd name="connsiteY4" fmla="*/ 1158607 h 3638484"/>
                  <a:gd name="connsiteX0" fmla="*/ 1716672 w 5030876"/>
                  <a:gd name="connsiteY0" fmla="*/ 981775 h 3755345"/>
                  <a:gd name="connsiteX1" fmla="*/ 4799061 w 5030876"/>
                  <a:gd name="connsiteY1" fmla="*/ 116861 h 3755345"/>
                  <a:gd name="connsiteX2" fmla="*/ 4812411 w 5030876"/>
                  <a:gd name="connsiteY2" fmla="*/ 3755345 h 3755345"/>
                  <a:gd name="connsiteX3" fmla="*/ 0 w 5030876"/>
                  <a:gd name="connsiteY3" fmla="*/ 3755034 h 3755345"/>
                  <a:gd name="connsiteX4" fmla="*/ 1716672 w 5030876"/>
                  <a:gd name="connsiteY4" fmla="*/ 981775 h 3755345"/>
                  <a:gd name="connsiteX0" fmla="*/ 1716672 w 5030876"/>
                  <a:gd name="connsiteY0" fmla="*/ 864914 h 3638484"/>
                  <a:gd name="connsiteX1" fmla="*/ 4799061 w 5030876"/>
                  <a:gd name="connsiteY1" fmla="*/ 0 h 3638484"/>
                  <a:gd name="connsiteX2" fmla="*/ 4812411 w 5030876"/>
                  <a:gd name="connsiteY2" fmla="*/ 3638484 h 3638484"/>
                  <a:gd name="connsiteX3" fmla="*/ 0 w 5030876"/>
                  <a:gd name="connsiteY3" fmla="*/ 3638173 h 3638484"/>
                  <a:gd name="connsiteX4" fmla="*/ 1716672 w 5030876"/>
                  <a:gd name="connsiteY4" fmla="*/ 864914 h 3638484"/>
                  <a:gd name="connsiteX0" fmla="*/ 52408 w 3366612"/>
                  <a:gd name="connsiteY0" fmla="*/ 864914 h 3638484"/>
                  <a:gd name="connsiteX1" fmla="*/ 3134797 w 3366612"/>
                  <a:gd name="connsiteY1" fmla="*/ 0 h 3638484"/>
                  <a:gd name="connsiteX2" fmla="*/ 3148147 w 3366612"/>
                  <a:gd name="connsiteY2" fmla="*/ 3638484 h 3638484"/>
                  <a:gd name="connsiteX3" fmla="*/ 1287717 w 3366612"/>
                  <a:gd name="connsiteY3" fmla="*/ 1964124 h 3638484"/>
                  <a:gd name="connsiteX4" fmla="*/ 52408 w 3366612"/>
                  <a:gd name="connsiteY4" fmla="*/ 864914 h 3638484"/>
                  <a:gd name="connsiteX0" fmla="*/ 47661 w 3361865"/>
                  <a:gd name="connsiteY0" fmla="*/ 864914 h 3638484"/>
                  <a:gd name="connsiteX1" fmla="*/ 3130050 w 3361865"/>
                  <a:gd name="connsiteY1" fmla="*/ 0 h 3638484"/>
                  <a:gd name="connsiteX2" fmla="*/ 3143400 w 3361865"/>
                  <a:gd name="connsiteY2" fmla="*/ 3638484 h 3638484"/>
                  <a:gd name="connsiteX3" fmla="*/ 1342009 w 3361865"/>
                  <a:gd name="connsiteY3" fmla="*/ 1861332 h 3638484"/>
                  <a:gd name="connsiteX4" fmla="*/ 47661 w 3361865"/>
                  <a:gd name="connsiteY4" fmla="*/ 864914 h 3638484"/>
                  <a:gd name="connsiteX0" fmla="*/ 0 w 3314204"/>
                  <a:gd name="connsiteY0" fmla="*/ 864914 h 3638484"/>
                  <a:gd name="connsiteX1" fmla="*/ 3082389 w 3314204"/>
                  <a:gd name="connsiteY1" fmla="*/ 0 h 3638484"/>
                  <a:gd name="connsiteX2" fmla="*/ 3095739 w 3314204"/>
                  <a:gd name="connsiteY2" fmla="*/ 3638484 h 3638484"/>
                  <a:gd name="connsiteX3" fmla="*/ 1294348 w 3314204"/>
                  <a:gd name="connsiteY3" fmla="*/ 1861332 h 3638484"/>
                  <a:gd name="connsiteX4" fmla="*/ 0 w 3314204"/>
                  <a:gd name="connsiteY4" fmla="*/ 864914 h 3638484"/>
                  <a:gd name="connsiteX0" fmla="*/ 0 w 3304443"/>
                  <a:gd name="connsiteY0" fmla="*/ 869433 h 1865852"/>
                  <a:gd name="connsiteX1" fmla="*/ 3082389 w 3304443"/>
                  <a:gd name="connsiteY1" fmla="*/ 4519 h 1865852"/>
                  <a:gd name="connsiteX2" fmla="*/ 3066220 w 3304443"/>
                  <a:gd name="connsiteY2" fmla="*/ 1249406 h 1865852"/>
                  <a:gd name="connsiteX3" fmla="*/ 1294348 w 3304443"/>
                  <a:gd name="connsiteY3" fmla="*/ 1865851 h 1865852"/>
                  <a:gd name="connsiteX4" fmla="*/ 0 w 3304443"/>
                  <a:gd name="connsiteY4" fmla="*/ 869433 h 1865852"/>
                  <a:gd name="connsiteX0" fmla="*/ 0 w 3082389"/>
                  <a:gd name="connsiteY0" fmla="*/ 869433 h 1865851"/>
                  <a:gd name="connsiteX1" fmla="*/ 3082389 w 3082389"/>
                  <a:gd name="connsiteY1" fmla="*/ 4519 h 1865851"/>
                  <a:gd name="connsiteX2" fmla="*/ 3066220 w 3082389"/>
                  <a:gd name="connsiteY2" fmla="*/ 1249406 h 1865851"/>
                  <a:gd name="connsiteX3" fmla="*/ 1294348 w 3082389"/>
                  <a:gd name="connsiteY3" fmla="*/ 1865851 h 1865851"/>
                  <a:gd name="connsiteX4" fmla="*/ 0 w 3082389"/>
                  <a:gd name="connsiteY4" fmla="*/ 869433 h 1865851"/>
                  <a:gd name="connsiteX0" fmla="*/ 0 w 3082389"/>
                  <a:gd name="connsiteY0" fmla="*/ 864914 h 1861332"/>
                  <a:gd name="connsiteX1" fmla="*/ 3082389 w 3082389"/>
                  <a:gd name="connsiteY1" fmla="*/ 0 h 1861332"/>
                  <a:gd name="connsiteX2" fmla="*/ 3066220 w 3082389"/>
                  <a:gd name="connsiteY2" fmla="*/ 1244887 h 1861332"/>
                  <a:gd name="connsiteX3" fmla="*/ 1294348 w 3082389"/>
                  <a:gd name="connsiteY3" fmla="*/ 1861332 h 1861332"/>
                  <a:gd name="connsiteX4" fmla="*/ 0 w 3082389"/>
                  <a:gd name="connsiteY4" fmla="*/ 864914 h 1861332"/>
                  <a:gd name="connsiteX0" fmla="*/ 0 w 3295613"/>
                  <a:gd name="connsiteY0" fmla="*/ 865766 h 1862184"/>
                  <a:gd name="connsiteX1" fmla="*/ 3082389 w 3295613"/>
                  <a:gd name="connsiteY1" fmla="*/ 852 h 1862184"/>
                  <a:gd name="connsiteX2" fmla="*/ 3021941 w 3295613"/>
                  <a:gd name="connsiteY2" fmla="*/ 1025469 h 1862184"/>
                  <a:gd name="connsiteX3" fmla="*/ 1294348 w 3295613"/>
                  <a:gd name="connsiteY3" fmla="*/ 1862184 h 1862184"/>
                  <a:gd name="connsiteX4" fmla="*/ 0 w 3295613"/>
                  <a:gd name="connsiteY4" fmla="*/ 865766 h 1862184"/>
                  <a:gd name="connsiteX0" fmla="*/ 0 w 3323195"/>
                  <a:gd name="connsiteY0" fmla="*/ 865088 h 1861506"/>
                  <a:gd name="connsiteX1" fmla="*/ 3082389 w 3323195"/>
                  <a:gd name="connsiteY1" fmla="*/ 174 h 1861506"/>
                  <a:gd name="connsiteX2" fmla="*/ 3105133 w 3323195"/>
                  <a:gd name="connsiteY2" fmla="*/ 801954 h 1861506"/>
                  <a:gd name="connsiteX3" fmla="*/ 1294348 w 3323195"/>
                  <a:gd name="connsiteY3" fmla="*/ 1861506 h 1861506"/>
                  <a:gd name="connsiteX4" fmla="*/ 0 w 3323195"/>
                  <a:gd name="connsiteY4" fmla="*/ 865088 h 1861506"/>
                  <a:gd name="connsiteX0" fmla="*/ 0 w 3275115"/>
                  <a:gd name="connsiteY0" fmla="*/ 875336 h 1871754"/>
                  <a:gd name="connsiteX1" fmla="*/ 3082389 w 3275115"/>
                  <a:gd name="connsiteY1" fmla="*/ 10422 h 1871754"/>
                  <a:gd name="connsiteX2" fmla="*/ 2951547 w 3275115"/>
                  <a:gd name="connsiteY2" fmla="*/ 506598 h 1871754"/>
                  <a:gd name="connsiteX3" fmla="*/ 1294348 w 3275115"/>
                  <a:gd name="connsiteY3" fmla="*/ 1871754 h 1871754"/>
                  <a:gd name="connsiteX4" fmla="*/ 0 w 3275115"/>
                  <a:gd name="connsiteY4" fmla="*/ 875336 h 1871754"/>
                  <a:gd name="connsiteX0" fmla="*/ 0 w 3312117"/>
                  <a:gd name="connsiteY0" fmla="*/ 865217 h 1861635"/>
                  <a:gd name="connsiteX1" fmla="*/ 3082389 w 3312117"/>
                  <a:gd name="connsiteY1" fmla="*/ 303 h 1861635"/>
                  <a:gd name="connsiteX2" fmla="*/ 3073136 w 3312117"/>
                  <a:gd name="connsiteY2" fmla="*/ 782985 h 1861635"/>
                  <a:gd name="connsiteX3" fmla="*/ 1294348 w 3312117"/>
                  <a:gd name="connsiteY3" fmla="*/ 1861635 h 1861635"/>
                  <a:gd name="connsiteX4" fmla="*/ 0 w 3312117"/>
                  <a:gd name="connsiteY4" fmla="*/ 865217 h 1861635"/>
                  <a:gd name="connsiteX0" fmla="*/ 0 w 3415217"/>
                  <a:gd name="connsiteY0" fmla="*/ 897318 h 1861902"/>
                  <a:gd name="connsiteX1" fmla="*/ 3178380 w 3415217"/>
                  <a:gd name="connsiteY1" fmla="*/ 570 h 1861902"/>
                  <a:gd name="connsiteX2" fmla="*/ 3169127 w 3415217"/>
                  <a:gd name="connsiteY2" fmla="*/ 783252 h 1861902"/>
                  <a:gd name="connsiteX3" fmla="*/ 1390339 w 3415217"/>
                  <a:gd name="connsiteY3" fmla="*/ 1861902 h 1861902"/>
                  <a:gd name="connsiteX4" fmla="*/ 0 w 3415217"/>
                  <a:gd name="connsiteY4" fmla="*/ 897318 h 1861902"/>
                  <a:gd name="connsiteX0" fmla="*/ 0 w 3415218"/>
                  <a:gd name="connsiteY0" fmla="*/ 897318 h 1861902"/>
                  <a:gd name="connsiteX1" fmla="*/ 3178380 w 3415218"/>
                  <a:gd name="connsiteY1" fmla="*/ 570 h 1861902"/>
                  <a:gd name="connsiteX2" fmla="*/ 3169127 w 3415218"/>
                  <a:gd name="connsiteY2" fmla="*/ 783252 h 1861902"/>
                  <a:gd name="connsiteX3" fmla="*/ 1390339 w 3415218"/>
                  <a:gd name="connsiteY3" fmla="*/ 1861902 h 1861902"/>
                  <a:gd name="connsiteX4" fmla="*/ 0 w 3415218"/>
                  <a:gd name="connsiteY4" fmla="*/ 897318 h 1861902"/>
                  <a:gd name="connsiteX0" fmla="*/ 0 w 3178380"/>
                  <a:gd name="connsiteY0" fmla="*/ 896748 h 1861332"/>
                  <a:gd name="connsiteX1" fmla="*/ 3178380 w 3178380"/>
                  <a:gd name="connsiteY1" fmla="*/ 0 h 1861332"/>
                  <a:gd name="connsiteX2" fmla="*/ 3169127 w 3178380"/>
                  <a:gd name="connsiteY2" fmla="*/ 782682 h 1861332"/>
                  <a:gd name="connsiteX3" fmla="*/ 1390339 w 3178380"/>
                  <a:gd name="connsiteY3" fmla="*/ 1861332 h 1861332"/>
                  <a:gd name="connsiteX4" fmla="*/ 0 w 3178380"/>
                  <a:gd name="connsiteY4" fmla="*/ 896748 h 1861332"/>
                  <a:gd name="connsiteX0" fmla="*/ 0 w 3413076"/>
                  <a:gd name="connsiteY0" fmla="*/ 897236 h 1861820"/>
                  <a:gd name="connsiteX1" fmla="*/ 3178380 w 3413076"/>
                  <a:gd name="connsiteY1" fmla="*/ 488 h 1861820"/>
                  <a:gd name="connsiteX2" fmla="*/ 3175527 w 3413076"/>
                  <a:gd name="connsiteY2" fmla="*/ 783170 h 1861820"/>
                  <a:gd name="connsiteX3" fmla="*/ 1390339 w 3413076"/>
                  <a:gd name="connsiteY3" fmla="*/ 1861820 h 1861820"/>
                  <a:gd name="connsiteX4" fmla="*/ 0 w 3413076"/>
                  <a:gd name="connsiteY4" fmla="*/ 897236 h 1861820"/>
                  <a:gd name="connsiteX0" fmla="*/ 0 w 3178380"/>
                  <a:gd name="connsiteY0" fmla="*/ 896748 h 1861332"/>
                  <a:gd name="connsiteX1" fmla="*/ 3178380 w 3178380"/>
                  <a:gd name="connsiteY1" fmla="*/ 0 h 1861332"/>
                  <a:gd name="connsiteX2" fmla="*/ 3175527 w 3178380"/>
                  <a:gd name="connsiteY2" fmla="*/ 782682 h 1861332"/>
                  <a:gd name="connsiteX3" fmla="*/ 1390339 w 3178380"/>
                  <a:gd name="connsiteY3" fmla="*/ 1861332 h 1861332"/>
                  <a:gd name="connsiteX4" fmla="*/ 0 w 3178380"/>
                  <a:gd name="connsiteY4" fmla="*/ 896748 h 1861332"/>
                  <a:gd name="connsiteX0" fmla="*/ 44938 w 3223318"/>
                  <a:gd name="connsiteY0" fmla="*/ 896748 h 1835866"/>
                  <a:gd name="connsiteX1" fmla="*/ 3223318 w 3223318"/>
                  <a:gd name="connsiteY1" fmla="*/ 0 h 1835866"/>
                  <a:gd name="connsiteX2" fmla="*/ 3220465 w 3223318"/>
                  <a:gd name="connsiteY2" fmla="*/ 782682 h 1835866"/>
                  <a:gd name="connsiteX3" fmla="*/ 1454475 w 3223318"/>
                  <a:gd name="connsiteY3" fmla="*/ 1835866 h 1835866"/>
                  <a:gd name="connsiteX4" fmla="*/ 44938 w 3223318"/>
                  <a:gd name="connsiteY4" fmla="*/ 896748 h 1835866"/>
                  <a:gd name="connsiteX0" fmla="*/ 0 w 3178380"/>
                  <a:gd name="connsiteY0" fmla="*/ 896748 h 1835866"/>
                  <a:gd name="connsiteX1" fmla="*/ 3178380 w 3178380"/>
                  <a:gd name="connsiteY1" fmla="*/ 0 h 1835866"/>
                  <a:gd name="connsiteX2" fmla="*/ 3175527 w 3178380"/>
                  <a:gd name="connsiteY2" fmla="*/ 782682 h 1835866"/>
                  <a:gd name="connsiteX3" fmla="*/ 1409537 w 3178380"/>
                  <a:gd name="connsiteY3" fmla="*/ 1835866 h 1835866"/>
                  <a:gd name="connsiteX4" fmla="*/ 0 w 3178380"/>
                  <a:gd name="connsiteY4" fmla="*/ 896748 h 1835866"/>
                  <a:gd name="connsiteX0" fmla="*/ 0 w 3178380"/>
                  <a:gd name="connsiteY0" fmla="*/ 896748 h 1835866"/>
                  <a:gd name="connsiteX1" fmla="*/ 3178380 w 3178380"/>
                  <a:gd name="connsiteY1" fmla="*/ 0 h 1835866"/>
                  <a:gd name="connsiteX2" fmla="*/ 3175527 w 3178380"/>
                  <a:gd name="connsiteY2" fmla="*/ 782682 h 1835866"/>
                  <a:gd name="connsiteX3" fmla="*/ 1409537 w 3178380"/>
                  <a:gd name="connsiteY3" fmla="*/ 1835866 h 1835866"/>
                  <a:gd name="connsiteX4" fmla="*/ 0 w 3178380"/>
                  <a:gd name="connsiteY4" fmla="*/ 896748 h 1835866"/>
                  <a:gd name="connsiteX0" fmla="*/ 0 w 4242796"/>
                  <a:gd name="connsiteY0" fmla="*/ 1113189 h 1839475"/>
                  <a:gd name="connsiteX1" fmla="*/ 3950879 w 4242796"/>
                  <a:gd name="connsiteY1" fmla="*/ 3609 h 1839475"/>
                  <a:gd name="connsiteX2" fmla="*/ 3948026 w 4242796"/>
                  <a:gd name="connsiteY2" fmla="*/ 786291 h 1839475"/>
                  <a:gd name="connsiteX3" fmla="*/ 2182036 w 4242796"/>
                  <a:gd name="connsiteY3" fmla="*/ 1839475 h 1839475"/>
                  <a:gd name="connsiteX4" fmla="*/ 0 w 4242796"/>
                  <a:gd name="connsiteY4" fmla="*/ 1113189 h 1839475"/>
                  <a:gd name="connsiteX0" fmla="*/ 0 w 4242797"/>
                  <a:gd name="connsiteY0" fmla="*/ 1113189 h 1839475"/>
                  <a:gd name="connsiteX1" fmla="*/ 3950879 w 4242797"/>
                  <a:gd name="connsiteY1" fmla="*/ 3609 h 1839475"/>
                  <a:gd name="connsiteX2" fmla="*/ 3948026 w 4242797"/>
                  <a:gd name="connsiteY2" fmla="*/ 786291 h 1839475"/>
                  <a:gd name="connsiteX3" fmla="*/ 2182036 w 4242797"/>
                  <a:gd name="connsiteY3" fmla="*/ 1839475 h 1839475"/>
                  <a:gd name="connsiteX4" fmla="*/ 0 w 4242797"/>
                  <a:gd name="connsiteY4" fmla="*/ 1113189 h 1839475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782682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0 w 4242797"/>
                  <a:gd name="connsiteY0" fmla="*/ 1120320 h 1846606"/>
                  <a:gd name="connsiteX1" fmla="*/ 3950879 w 4242797"/>
                  <a:gd name="connsiteY1" fmla="*/ 10740 h 1846606"/>
                  <a:gd name="connsiteX2" fmla="*/ 3948026 w 4242797"/>
                  <a:gd name="connsiteY2" fmla="*/ 592414 h 1846606"/>
                  <a:gd name="connsiteX3" fmla="*/ 2182036 w 4242797"/>
                  <a:gd name="connsiteY3" fmla="*/ 1846606 h 1846606"/>
                  <a:gd name="connsiteX4" fmla="*/ 0 w 4242797"/>
                  <a:gd name="connsiteY4" fmla="*/ 1120320 h 1846606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581674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581674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38630 w 3989509"/>
                  <a:gd name="connsiteY0" fmla="*/ 1109580 h 1894986"/>
                  <a:gd name="connsiteX1" fmla="*/ 3989509 w 3989509"/>
                  <a:gd name="connsiteY1" fmla="*/ 0 h 1894986"/>
                  <a:gd name="connsiteX2" fmla="*/ 3986656 w 3989509"/>
                  <a:gd name="connsiteY2" fmla="*/ 581674 h 1894986"/>
                  <a:gd name="connsiteX3" fmla="*/ 2101821 w 3989509"/>
                  <a:gd name="connsiteY3" fmla="*/ 1894986 h 1894986"/>
                  <a:gd name="connsiteX4" fmla="*/ 38630 w 3989509"/>
                  <a:gd name="connsiteY4" fmla="*/ 1109580 h 1894986"/>
                  <a:gd name="connsiteX0" fmla="*/ 38630 w 3989509"/>
                  <a:gd name="connsiteY0" fmla="*/ 1109580 h 1894986"/>
                  <a:gd name="connsiteX1" fmla="*/ 3989509 w 3989509"/>
                  <a:gd name="connsiteY1" fmla="*/ 0 h 1894986"/>
                  <a:gd name="connsiteX2" fmla="*/ 3986656 w 3989509"/>
                  <a:gd name="connsiteY2" fmla="*/ 581674 h 1894986"/>
                  <a:gd name="connsiteX3" fmla="*/ 2101821 w 3989509"/>
                  <a:gd name="connsiteY3" fmla="*/ 1894986 h 1894986"/>
                  <a:gd name="connsiteX4" fmla="*/ 38630 w 3989509"/>
                  <a:gd name="connsiteY4" fmla="*/ 1109580 h 1894986"/>
                  <a:gd name="connsiteX0" fmla="*/ 0 w 3950879"/>
                  <a:gd name="connsiteY0" fmla="*/ 1109580 h 1894986"/>
                  <a:gd name="connsiteX1" fmla="*/ 3950879 w 3950879"/>
                  <a:gd name="connsiteY1" fmla="*/ 0 h 1894986"/>
                  <a:gd name="connsiteX2" fmla="*/ 3948026 w 3950879"/>
                  <a:gd name="connsiteY2" fmla="*/ 581674 h 1894986"/>
                  <a:gd name="connsiteX3" fmla="*/ 2063191 w 3950879"/>
                  <a:gd name="connsiteY3" fmla="*/ 1894986 h 1894986"/>
                  <a:gd name="connsiteX4" fmla="*/ 0 w 3950879"/>
                  <a:gd name="connsiteY4" fmla="*/ 1109580 h 1894986"/>
                  <a:gd name="connsiteX0" fmla="*/ 35815 w 3986694"/>
                  <a:gd name="connsiteY0" fmla="*/ 1109580 h 1788570"/>
                  <a:gd name="connsiteX1" fmla="*/ 3986694 w 3986694"/>
                  <a:gd name="connsiteY1" fmla="*/ 0 h 1788570"/>
                  <a:gd name="connsiteX2" fmla="*/ 3983841 w 3986694"/>
                  <a:gd name="connsiteY2" fmla="*/ 581674 h 1788570"/>
                  <a:gd name="connsiteX3" fmla="*/ 2158428 w 3986694"/>
                  <a:gd name="connsiteY3" fmla="*/ 1788570 h 1788570"/>
                  <a:gd name="connsiteX4" fmla="*/ 35815 w 3986694"/>
                  <a:gd name="connsiteY4" fmla="*/ 1109580 h 1788570"/>
                  <a:gd name="connsiteX0" fmla="*/ 0 w 3950879"/>
                  <a:gd name="connsiteY0" fmla="*/ 1109580 h 1788570"/>
                  <a:gd name="connsiteX1" fmla="*/ 3950879 w 3950879"/>
                  <a:gd name="connsiteY1" fmla="*/ 0 h 1788570"/>
                  <a:gd name="connsiteX2" fmla="*/ 3948026 w 3950879"/>
                  <a:gd name="connsiteY2" fmla="*/ 581674 h 1788570"/>
                  <a:gd name="connsiteX3" fmla="*/ 2122613 w 3950879"/>
                  <a:gd name="connsiteY3" fmla="*/ 1788570 h 1788570"/>
                  <a:gd name="connsiteX4" fmla="*/ 0 w 3950879"/>
                  <a:gd name="connsiteY4" fmla="*/ 1109580 h 1788570"/>
                  <a:gd name="connsiteX0" fmla="*/ 0 w 3950879"/>
                  <a:gd name="connsiteY0" fmla="*/ 1109580 h 1788570"/>
                  <a:gd name="connsiteX1" fmla="*/ 3950879 w 3950879"/>
                  <a:gd name="connsiteY1" fmla="*/ 0 h 1788570"/>
                  <a:gd name="connsiteX2" fmla="*/ 3948026 w 3950879"/>
                  <a:gd name="connsiteY2" fmla="*/ 581674 h 1788570"/>
                  <a:gd name="connsiteX3" fmla="*/ 2122613 w 3950879"/>
                  <a:gd name="connsiteY3" fmla="*/ 1788570 h 1788570"/>
                  <a:gd name="connsiteX4" fmla="*/ 0 w 3950879"/>
                  <a:gd name="connsiteY4" fmla="*/ 1109580 h 1788570"/>
                  <a:gd name="connsiteX0" fmla="*/ 1823072 w 1828310"/>
                  <a:gd name="connsiteY0" fmla="*/ 2423973 h 2423973"/>
                  <a:gd name="connsiteX1" fmla="*/ 1828266 w 1828310"/>
                  <a:gd name="connsiteY1" fmla="*/ 72873 h 2423973"/>
                  <a:gd name="connsiteX2" fmla="*/ 1825413 w 1828310"/>
                  <a:gd name="connsiteY2" fmla="*/ 654547 h 2423973"/>
                  <a:gd name="connsiteX3" fmla="*/ 0 w 1828310"/>
                  <a:gd name="connsiteY3" fmla="*/ 1861443 h 2423973"/>
                  <a:gd name="connsiteX4" fmla="*/ 1823072 w 1828310"/>
                  <a:gd name="connsiteY4" fmla="*/ 2423973 h 2423973"/>
                  <a:gd name="connsiteX0" fmla="*/ 1823072 w 1986663"/>
                  <a:gd name="connsiteY0" fmla="*/ 1803297 h 1810602"/>
                  <a:gd name="connsiteX1" fmla="*/ 1899574 w 1986663"/>
                  <a:gd name="connsiteY1" fmla="*/ 823781 h 1810602"/>
                  <a:gd name="connsiteX2" fmla="*/ 1825413 w 1986663"/>
                  <a:gd name="connsiteY2" fmla="*/ 33871 h 1810602"/>
                  <a:gd name="connsiteX3" fmla="*/ 0 w 1986663"/>
                  <a:gd name="connsiteY3" fmla="*/ 1240767 h 1810602"/>
                  <a:gd name="connsiteX4" fmla="*/ 1823072 w 1986663"/>
                  <a:gd name="connsiteY4" fmla="*/ 1803297 h 1810602"/>
                  <a:gd name="connsiteX0" fmla="*/ 1823072 w 2052275"/>
                  <a:gd name="connsiteY0" fmla="*/ 1769426 h 1811451"/>
                  <a:gd name="connsiteX1" fmla="*/ 1825413 w 2052275"/>
                  <a:gd name="connsiteY1" fmla="*/ 0 h 1811451"/>
                  <a:gd name="connsiteX2" fmla="*/ 0 w 2052275"/>
                  <a:gd name="connsiteY2" fmla="*/ 1206896 h 1811451"/>
                  <a:gd name="connsiteX3" fmla="*/ 1823072 w 2052275"/>
                  <a:gd name="connsiteY3" fmla="*/ 1769426 h 1811451"/>
                  <a:gd name="connsiteX0" fmla="*/ 1823072 w 1825413"/>
                  <a:gd name="connsiteY0" fmla="*/ 1769426 h 1811451"/>
                  <a:gd name="connsiteX1" fmla="*/ 1825413 w 1825413"/>
                  <a:gd name="connsiteY1" fmla="*/ 0 h 1811451"/>
                  <a:gd name="connsiteX2" fmla="*/ 0 w 1825413"/>
                  <a:gd name="connsiteY2" fmla="*/ 1206896 h 1811451"/>
                  <a:gd name="connsiteX3" fmla="*/ 1823072 w 1825413"/>
                  <a:gd name="connsiteY3" fmla="*/ 1769426 h 1811451"/>
                  <a:gd name="connsiteX0" fmla="*/ 1823072 w 1825413"/>
                  <a:gd name="connsiteY0" fmla="*/ 1769426 h 1769426"/>
                  <a:gd name="connsiteX1" fmla="*/ 1825413 w 1825413"/>
                  <a:gd name="connsiteY1" fmla="*/ 0 h 1769426"/>
                  <a:gd name="connsiteX2" fmla="*/ 0 w 1825413"/>
                  <a:gd name="connsiteY2" fmla="*/ 1206896 h 1769426"/>
                  <a:gd name="connsiteX3" fmla="*/ 1823072 w 1825413"/>
                  <a:gd name="connsiteY3" fmla="*/ 1769426 h 1769426"/>
                  <a:gd name="connsiteX0" fmla="*/ 1823072 w 1955347"/>
                  <a:gd name="connsiteY0" fmla="*/ 1764339 h 1806094"/>
                  <a:gd name="connsiteX1" fmla="*/ 1815189 w 1955347"/>
                  <a:gd name="connsiteY1" fmla="*/ 0 h 1806094"/>
                  <a:gd name="connsiteX2" fmla="*/ 0 w 1955347"/>
                  <a:gd name="connsiteY2" fmla="*/ 1201809 h 1806094"/>
                  <a:gd name="connsiteX3" fmla="*/ 1823072 w 1955347"/>
                  <a:gd name="connsiteY3" fmla="*/ 1764339 h 1806094"/>
                  <a:gd name="connsiteX0" fmla="*/ 1823072 w 1823072"/>
                  <a:gd name="connsiteY0" fmla="*/ 1764339 h 1806094"/>
                  <a:gd name="connsiteX1" fmla="*/ 1815189 w 1823072"/>
                  <a:gd name="connsiteY1" fmla="*/ 0 h 1806094"/>
                  <a:gd name="connsiteX2" fmla="*/ 0 w 1823072"/>
                  <a:gd name="connsiteY2" fmla="*/ 1201809 h 1806094"/>
                  <a:gd name="connsiteX3" fmla="*/ 1823072 w 1823072"/>
                  <a:gd name="connsiteY3" fmla="*/ 1764339 h 1806094"/>
                  <a:gd name="connsiteX0" fmla="*/ 1838409 w 1972560"/>
                  <a:gd name="connsiteY0" fmla="*/ 1764339 h 1803913"/>
                  <a:gd name="connsiteX1" fmla="*/ 1830526 w 1972560"/>
                  <a:gd name="connsiteY1" fmla="*/ 0 h 1803913"/>
                  <a:gd name="connsiteX2" fmla="*/ 0 w 1972560"/>
                  <a:gd name="connsiteY2" fmla="*/ 1181463 h 1803913"/>
                  <a:gd name="connsiteX3" fmla="*/ 1838409 w 1972560"/>
                  <a:gd name="connsiteY3" fmla="*/ 1764339 h 1803913"/>
                  <a:gd name="connsiteX0" fmla="*/ 1838409 w 1972560"/>
                  <a:gd name="connsiteY0" fmla="*/ 1764339 h 1764339"/>
                  <a:gd name="connsiteX1" fmla="*/ 1830526 w 1972560"/>
                  <a:gd name="connsiteY1" fmla="*/ 0 h 1764339"/>
                  <a:gd name="connsiteX2" fmla="*/ 0 w 1972560"/>
                  <a:gd name="connsiteY2" fmla="*/ 1181463 h 1764339"/>
                  <a:gd name="connsiteX3" fmla="*/ 1838409 w 1972560"/>
                  <a:gd name="connsiteY3" fmla="*/ 1764339 h 1764339"/>
                  <a:gd name="connsiteX0" fmla="*/ 1838409 w 1977699"/>
                  <a:gd name="connsiteY0" fmla="*/ 1779598 h 1820310"/>
                  <a:gd name="connsiteX1" fmla="*/ 1845864 w 1977699"/>
                  <a:gd name="connsiteY1" fmla="*/ 0 h 1820310"/>
                  <a:gd name="connsiteX2" fmla="*/ 0 w 1977699"/>
                  <a:gd name="connsiteY2" fmla="*/ 1196722 h 1820310"/>
                  <a:gd name="connsiteX3" fmla="*/ 1838409 w 1977699"/>
                  <a:gd name="connsiteY3" fmla="*/ 1779598 h 1820310"/>
                  <a:gd name="connsiteX0" fmla="*/ 1838409 w 1845864"/>
                  <a:gd name="connsiteY0" fmla="*/ 1779598 h 1820310"/>
                  <a:gd name="connsiteX1" fmla="*/ 1845864 w 1845864"/>
                  <a:gd name="connsiteY1" fmla="*/ 0 h 1820310"/>
                  <a:gd name="connsiteX2" fmla="*/ 0 w 1845864"/>
                  <a:gd name="connsiteY2" fmla="*/ 1196722 h 1820310"/>
                  <a:gd name="connsiteX3" fmla="*/ 1838409 w 1845864"/>
                  <a:gd name="connsiteY3" fmla="*/ 1779598 h 1820310"/>
                  <a:gd name="connsiteX0" fmla="*/ 1838409 w 1845864"/>
                  <a:gd name="connsiteY0" fmla="*/ 1779598 h 1779598"/>
                  <a:gd name="connsiteX1" fmla="*/ 1845864 w 1845864"/>
                  <a:gd name="connsiteY1" fmla="*/ 0 h 1779598"/>
                  <a:gd name="connsiteX2" fmla="*/ 0 w 1845864"/>
                  <a:gd name="connsiteY2" fmla="*/ 1196722 h 1779598"/>
                  <a:gd name="connsiteX3" fmla="*/ 1838409 w 1845864"/>
                  <a:gd name="connsiteY3" fmla="*/ 1779598 h 1779598"/>
                  <a:gd name="connsiteX0" fmla="*/ 1838409 w 1973871"/>
                  <a:gd name="connsiteY0" fmla="*/ 1749080 h 1788208"/>
                  <a:gd name="connsiteX1" fmla="*/ 1835639 w 1973871"/>
                  <a:gd name="connsiteY1" fmla="*/ 0 h 1788208"/>
                  <a:gd name="connsiteX2" fmla="*/ 0 w 1973871"/>
                  <a:gd name="connsiteY2" fmla="*/ 1166204 h 1788208"/>
                  <a:gd name="connsiteX3" fmla="*/ 1838409 w 1973871"/>
                  <a:gd name="connsiteY3" fmla="*/ 1749080 h 1788208"/>
                  <a:gd name="connsiteX0" fmla="*/ 1838409 w 1838409"/>
                  <a:gd name="connsiteY0" fmla="*/ 1749080 h 1788207"/>
                  <a:gd name="connsiteX1" fmla="*/ 1835639 w 1838409"/>
                  <a:gd name="connsiteY1" fmla="*/ 0 h 1788207"/>
                  <a:gd name="connsiteX2" fmla="*/ 0 w 1838409"/>
                  <a:gd name="connsiteY2" fmla="*/ 1166204 h 1788207"/>
                  <a:gd name="connsiteX3" fmla="*/ 1838409 w 1838409"/>
                  <a:gd name="connsiteY3" fmla="*/ 1749080 h 1788207"/>
                  <a:gd name="connsiteX0" fmla="*/ 1838409 w 1838409"/>
                  <a:gd name="connsiteY0" fmla="*/ 1749080 h 1749080"/>
                  <a:gd name="connsiteX1" fmla="*/ 1835639 w 1838409"/>
                  <a:gd name="connsiteY1" fmla="*/ 0 h 1749080"/>
                  <a:gd name="connsiteX2" fmla="*/ 0 w 1838409"/>
                  <a:gd name="connsiteY2" fmla="*/ 1166204 h 1749080"/>
                  <a:gd name="connsiteX3" fmla="*/ 1838409 w 1838409"/>
                  <a:gd name="connsiteY3" fmla="*/ 1749080 h 1749080"/>
                  <a:gd name="connsiteX0" fmla="*/ 2046389 w 2197256"/>
                  <a:gd name="connsiteY0" fmla="*/ 1749080 h 1782489"/>
                  <a:gd name="connsiteX1" fmla="*/ 2043619 w 2197256"/>
                  <a:gd name="connsiteY1" fmla="*/ 0 h 1782489"/>
                  <a:gd name="connsiteX2" fmla="*/ 0 w 2197256"/>
                  <a:gd name="connsiteY2" fmla="*/ 1097231 h 1782489"/>
                  <a:gd name="connsiteX3" fmla="*/ 2046389 w 2197256"/>
                  <a:gd name="connsiteY3" fmla="*/ 1749080 h 1782489"/>
                  <a:gd name="connsiteX0" fmla="*/ 2046389 w 2201937"/>
                  <a:gd name="connsiteY0" fmla="*/ 1969795 h 2014264"/>
                  <a:gd name="connsiteX1" fmla="*/ 2057484 w 2201937"/>
                  <a:gd name="connsiteY1" fmla="*/ 0 h 2014264"/>
                  <a:gd name="connsiteX2" fmla="*/ 0 w 2201937"/>
                  <a:gd name="connsiteY2" fmla="*/ 1317946 h 2014264"/>
                  <a:gd name="connsiteX3" fmla="*/ 2046389 w 2201937"/>
                  <a:gd name="connsiteY3" fmla="*/ 1969795 h 2014264"/>
                  <a:gd name="connsiteX0" fmla="*/ 2046389 w 2057484"/>
                  <a:gd name="connsiteY0" fmla="*/ 1969795 h 2014264"/>
                  <a:gd name="connsiteX1" fmla="*/ 2057484 w 2057484"/>
                  <a:gd name="connsiteY1" fmla="*/ 0 h 2014264"/>
                  <a:gd name="connsiteX2" fmla="*/ 0 w 2057484"/>
                  <a:gd name="connsiteY2" fmla="*/ 1317946 h 2014264"/>
                  <a:gd name="connsiteX3" fmla="*/ 2046389 w 2057484"/>
                  <a:gd name="connsiteY3" fmla="*/ 1969795 h 2014264"/>
                  <a:gd name="connsiteX0" fmla="*/ 2046389 w 2057484"/>
                  <a:gd name="connsiteY0" fmla="*/ 1969795 h 1969795"/>
                  <a:gd name="connsiteX1" fmla="*/ 2057484 w 2057484"/>
                  <a:gd name="connsiteY1" fmla="*/ 0 h 1969795"/>
                  <a:gd name="connsiteX2" fmla="*/ 0 w 2057484"/>
                  <a:gd name="connsiteY2" fmla="*/ 1317946 h 1969795"/>
                  <a:gd name="connsiteX3" fmla="*/ 2046389 w 2057484"/>
                  <a:gd name="connsiteY3" fmla="*/ 1969795 h 1969795"/>
                  <a:gd name="connsiteX0" fmla="*/ 2046389 w 2196049"/>
                  <a:gd name="connsiteY0" fmla="*/ 2022505 h 2069730"/>
                  <a:gd name="connsiteX1" fmla="*/ 2043035 w 2196049"/>
                  <a:gd name="connsiteY1" fmla="*/ 0 h 2069730"/>
                  <a:gd name="connsiteX2" fmla="*/ 0 w 2196049"/>
                  <a:gd name="connsiteY2" fmla="*/ 1370656 h 2069730"/>
                  <a:gd name="connsiteX3" fmla="*/ 2046389 w 2196049"/>
                  <a:gd name="connsiteY3" fmla="*/ 2022505 h 2069730"/>
                  <a:gd name="connsiteX0" fmla="*/ 2046389 w 2046389"/>
                  <a:gd name="connsiteY0" fmla="*/ 2022505 h 2069730"/>
                  <a:gd name="connsiteX1" fmla="*/ 2043035 w 2046389"/>
                  <a:gd name="connsiteY1" fmla="*/ 0 h 2069730"/>
                  <a:gd name="connsiteX2" fmla="*/ 0 w 2046389"/>
                  <a:gd name="connsiteY2" fmla="*/ 1370656 h 2069730"/>
                  <a:gd name="connsiteX3" fmla="*/ 2046389 w 2046389"/>
                  <a:gd name="connsiteY3" fmla="*/ 2022505 h 2069730"/>
                  <a:gd name="connsiteX0" fmla="*/ 2046389 w 2046389"/>
                  <a:gd name="connsiteY0" fmla="*/ 2022505 h 2022505"/>
                  <a:gd name="connsiteX1" fmla="*/ 2043035 w 2046389"/>
                  <a:gd name="connsiteY1" fmla="*/ 0 h 2022505"/>
                  <a:gd name="connsiteX2" fmla="*/ 0 w 2046389"/>
                  <a:gd name="connsiteY2" fmla="*/ 1370656 h 2022505"/>
                  <a:gd name="connsiteX3" fmla="*/ 2046389 w 2046389"/>
                  <a:gd name="connsiteY3" fmla="*/ 2022505 h 2022505"/>
                  <a:gd name="connsiteX0" fmla="*/ 2031940 w 2181586"/>
                  <a:gd name="connsiteY0" fmla="*/ 2022505 h 2069730"/>
                  <a:gd name="connsiteX1" fmla="*/ 2028586 w 2181586"/>
                  <a:gd name="connsiteY1" fmla="*/ 0 h 2069730"/>
                  <a:gd name="connsiteX2" fmla="*/ 0 w 2181586"/>
                  <a:gd name="connsiteY2" fmla="*/ 1370656 h 2069730"/>
                  <a:gd name="connsiteX3" fmla="*/ 2031940 w 2181586"/>
                  <a:gd name="connsiteY3" fmla="*/ 2022505 h 2069730"/>
                  <a:gd name="connsiteX0" fmla="*/ 2031940 w 2181587"/>
                  <a:gd name="connsiteY0" fmla="*/ 2022505 h 2022505"/>
                  <a:gd name="connsiteX1" fmla="*/ 2028586 w 2181587"/>
                  <a:gd name="connsiteY1" fmla="*/ 0 h 2022505"/>
                  <a:gd name="connsiteX2" fmla="*/ 0 w 2181587"/>
                  <a:gd name="connsiteY2" fmla="*/ 1370656 h 2022505"/>
                  <a:gd name="connsiteX3" fmla="*/ 2031940 w 2181587"/>
                  <a:gd name="connsiteY3" fmla="*/ 2022505 h 2022505"/>
                  <a:gd name="connsiteX0" fmla="*/ 2031940 w 2184817"/>
                  <a:gd name="connsiteY0" fmla="*/ 2036881 h 2084863"/>
                  <a:gd name="connsiteX1" fmla="*/ 2038219 w 2184817"/>
                  <a:gd name="connsiteY1" fmla="*/ 0 h 2084863"/>
                  <a:gd name="connsiteX2" fmla="*/ 0 w 2184817"/>
                  <a:gd name="connsiteY2" fmla="*/ 1385032 h 2084863"/>
                  <a:gd name="connsiteX3" fmla="*/ 2031940 w 2184817"/>
                  <a:gd name="connsiteY3" fmla="*/ 2036881 h 2084863"/>
                  <a:gd name="connsiteX0" fmla="*/ 2031940 w 2038219"/>
                  <a:gd name="connsiteY0" fmla="*/ 2036881 h 2084864"/>
                  <a:gd name="connsiteX1" fmla="*/ 2038219 w 2038219"/>
                  <a:gd name="connsiteY1" fmla="*/ 0 h 2084864"/>
                  <a:gd name="connsiteX2" fmla="*/ 0 w 2038219"/>
                  <a:gd name="connsiteY2" fmla="*/ 1385032 h 2084864"/>
                  <a:gd name="connsiteX3" fmla="*/ 2031940 w 2038219"/>
                  <a:gd name="connsiteY3" fmla="*/ 2036881 h 2084864"/>
                  <a:gd name="connsiteX0" fmla="*/ 2031940 w 2038219"/>
                  <a:gd name="connsiteY0" fmla="*/ 2036881 h 2036881"/>
                  <a:gd name="connsiteX1" fmla="*/ 2038219 w 2038219"/>
                  <a:gd name="connsiteY1" fmla="*/ 0 h 2036881"/>
                  <a:gd name="connsiteX2" fmla="*/ 0 w 2038219"/>
                  <a:gd name="connsiteY2" fmla="*/ 1385032 h 2036881"/>
                  <a:gd name="connsiteX3" fmla="*/ 2031940 w 2038219"/>
                  <a:gd name="connsiteY3" fmla="*/ 2036881 h 2036881"/>
                  <a:gd name="connsiteX0" fmla="*/ 2042280 w 2195197"/>
                  <a:gd name="connsiteY0" fmla="*/ 2036881 h 2086777"/>
                  <a:gd name="connsiteX1" fmla="*/ 2048559 w 2195197"/>
                  <a:gd name="connsiteY1" fmla="*/ 0 h 2086777"/>
                  <a:gd name="connsiteX2" fmla="*/ 0 w 2195197"/>
                  <a:gd name="connsiteY2" fmla="*/ 1405607 h 2086777"/>
                  <a:gd name="connsiteX3" fmla="*/ 2042280 w 2195197"/>
                  <a:gd name="connsiteY3" fmla="*/ 2036881 h 2086777"/>
                  <a:gd name="connsiteX0" fmla="*/ 2042280 w 2195197"/>
                  <a:gd name="connsiteY0" fmla="*/ 2036881 h 2036881"/>
                  <a:gd name="connsiteX1" fmla="*/ 2048559 w 2195197"/>
                  <a:gd name="connsiteY1" fmla="*/ 0 h 2036881"/>
                  <a:gd name="connsiteX2" fmla="*/ 0 w 2195197"/>
                  <a:gd name="connsiteY2" fmla="*/ 1405607 h 2036881"/>
                  <a:gd name="connsiteX3" fmla="*/ 2042280 w 2195197"/>
                  <a:gd name="connsiteY3" fmla="*/ 2036881 h 2036881"/>
                  <a:gd name="connsiteX0" fmla="*/ 2042280 w 2048559"/>
                  <a:gd name="connsiteY0" fmla="*/ 2036881 h 2036881"/>
                  <a:gd name="connsiteX1" fmla="*/ 2048559 w 2048559"/>
                  <a:gd name="connsiteY1" fmla="*/ 0 h 2036881"/>
                  <a:gd name="connsiteX2" fmla="*/ 0 w 2048559"/>
                  <a:gd name="connsiteY2" fmla="*/ 1405607 h 2036881"/>
                  <a:gd name="connsiteX3" fmla="*/ 2042280 w 2048559"/>
                  <a:gd name="connsiteY3" fmla="*/ 2036881 h 2036881"/>
                  <a:gd name="connsiteX0" fmla="*/ 2042280 w 2195197"/>
                  <a:gd name="connsiteY0" fmla="*/ 2062600 h 2113884"/>
                  <a:gd name="connsiteX1" fmla="*/ 2048559 w 2195197"/>
                  <a:gd name="connsiteY1" fmla="*/ 0 h 2113884"/>
                  <a:gd name="connsiteX2" fmla="*/ 0 w 2195197"/>
                  <a:gd name="connsiteY2" fmla="*/ 1431326 h 2113884"/>
                  <a:gd name="connsiteX3" fmla="*/ 2042280 w 2195197"/>
                  <a:gd name="connsiteY3" fmla="*/ 2062600 h 2113884"/>
                  <a:gd name="connsiteX0" fmla="*/ 2042280 w 2191754"/>
                  <a:gd name="connsiteY0" fmla="*/ 2134612 h 2189824"/>
                  <a:gd name="connsiteX1" fmla="*/ 2038218 w 2191754"/>
                  <a:gd name="connsiteY1" fmla="*/ 0 h 2189824"/>
                  <a:gd name="connsiteX2" fmla="*/ 0 w 2191754"/>
                  <a:gd name="connsiteY2" fmla="*/ 1503338 h 2189824"/>
                  <a:gd name="connsiteX3" fmla="*/ 2042280 w 2191754"/>
                  <a:gd name="connsiteY3" fmla="*/ 2134612 h 2189824"/>
                  <a:gd name="connsiteX0" fmla="*/ 2042280 w 2191754"/>
                  <a:gd name="connsiteY0" fmla="*/ 2114037 h 2168120"/>
                  <a:gd name="connsiteX1" fmla="*/ 2038218 w 2191754"/>
                  <a:gd name="connsiteY1" fmla="*/ 0 h 2168120"/>
                  <a:gd name="connsiteX2" fmla="*/ 0 w 2191754"/>
                  <a:gd name="connsiteY2" fmla="*/ 1482763 h 2168120"/>
                  <a:gd name="connsiteX3" fmla="*/ 2042280 w 2191754"/>
                  <a:gd name="connsiteY3" fmla="*/ 2114037 h 2168120"/>
                  <a:gd name="connsiteX0" fmla="*/ 2042280 w 2042280"/>
                  <a:gd name="connsiteY0" fmla="*/ 2114037 h 2168120"/>
                  <a:gd name="connsiteX1" fmla="*/ 2038218 w 2042280"/>
                  <a:gd name="connsiteY1" fmla="*/ 0 h 2168120"/>
                  <a:gd name="connsiteX2" fmla="*/ 0 w 2042280"/>
                  <a:gd name="connsiteY2" fmla="*/ 1482763 h 2168120"/>
                  <a:gd name="connsiteX3" fmla="*/ 2042280 w 2042280"/>
                  <a:gd name="connsiteY3" fmla="*/ 2114037 h 2168120"/>
                  <a:gd name="connsiteX0" fmla="*/ 2042280 w 2042280"/>
                  <a:gd name="connsiteY0" fmla="*/ 2114037 h 2114037"/>
                  <a:gd name="connsiteX1" fmla="*/ 2038218 w 2042280"/>
                  <a:gd name="connsiteY1" fmla="*/ 0 h 2114037"/>
                  <a:gd name="connsiteX2" fmla="*/ 0 w 2042280"/>
                  <a:gd name="connsiteY2" fmla="*/ 1482763 h 2114037"/>
                  <a:gd name="connsiteX3" fmla="*/ 2042280 w 2042280"/>
                  <a:gd name="connsiteY3" fmla="*/ 2114037 h 2114037"/>
                  <a:gd name="connsiteX0" fmla="*/ 2037110 w 2186957"/>
                  <a:gd name="connsiteY0" fmla="*/ 2114037 h 2166629"/>
                  <a:gd name="connsiteX1" fmla="*/ 2033048 w 2186957"/>
                  <a:gd name="connsiteY1" fmla="*/ 0 h 2166629"/>
                  <a:gd name="connsiteX2" fmla="*/ 0 w 2186957"/>
                  <a:gd name="connsiteY2" fmla="*/ 1467331 h 2166629"/>
                  <a:gd name="connsiteX3" fmla="*/ 2037110 w 2186957"/>
                  <a:gd name="connsiteY3" fmla="*/ 2114037 h 2166629"/>
                  <a:gd name="connsiteX0" fmla="*/ 2037110 w 2186957"/>
                  <a:gd name="connsiteY0" fmla="*/ 2114037 h 2114037"/>
                  <a:gd name="connsiteX1" fmla="*/ 2033048 w 2186957"/>
                  <a:gd name="connsiteY1" fmla="*/ 0 h 2114037"/>
                  <a:gd name="connsiteX2" fmla="*/ 0 w 2186957"/>
                  <a:gd name="connsiteY2" fmla="*/ 1467331 h 2114037"/>
                  <a:gd name="connsiteX3" fmla="*/ 2037110 w 2186957"/>
                  <a:gd name="connsiteY3" fmla="*/ 2114037 h 2114037"/>
                  <a:gd name="connsiteX0" fmla="*/ 2037110 w 2192192"/>
                  <a:gd name="connsiteY0" fmla="*/ 2119181 h 2172051"/>
                  <a:gd name="connsiteX1" fmla="*/ 2048558 w 2192192"/>
                  <a:gd name="connsiteY1" fmla="*/ 0 h 2172051"/>
                  <a:gd name="connsiteX2" fmla="*/ 0 w 2192192"/>
                  <a:gd name="connsiteY2" fmla="*/ 1472475 h 2172051"/>
                  <a:gd name="connsiteX3" fmla="*/ 2037110 w 2192192"/>
                  <a:gd name="connsiteY3" fmla="*/ 2119181 h 2172051"/>
                  <a:gd name="connsiteX0" fmla="*/ 2037110 w 2048558"/>
                  <a:gd name="connsiteY0" fmla="*/ 2119181 h 2172051"/>
                  <a:gd name="connsiteX1" fmla="*/ 2048558 w 2048558"/>
                  <a:gd name="connsiteY1" fmla="*/ 0 h 2172051"/>
                  <a:gd name="connsiteX2" fmla="*/ 0 w 2048558"/>
                  <a:gd name="connsiteY2" fmla="*/ 1472475 h 2172051"/>
                  <a:gd name="connsiteX3" fmla="*/ 2037110 w 2048558"/>
                  <a:gd name="connsiteY3" fmla="*/ 2119181 h 2172051"/>
                  <a:gd name="connsiteX0" fmla="*/ 2037110 w 2048558"/>
                  <a:gd name="connsiteY0" fmla="*/ 2119181 h 2119181"/>
                  <a:gd name="connsiteX1" fmla="*/ 2048558 w 2048558"/>
                  <a:gd name="connsiteY1" fmla="*/ 0 h 2119181"/>
                  <a:gd name="connsiteX2" fmla="*/ 0 w 2048558"/>
                  <a:gd name="connsiteY2" fmla="*/ 1472475 h 2119181"/>
                  <a:gd name="connsiteX3" fmla="*/ 2037110 w 2048558"/>
                  <a:gd name="connsiteY3" fmla="*/ 2119181 h 2119181"/>
                  <a:gd name="connsiteX0" fmla="*/ 2037110 w 2189709"/>
                  <a:gd name="connsiteY0" fmla="*/ 2104497 h 2156573"/>
                  <a:gd name="connsiteX1" fmla="*/ 2043637 w 2189709"/>
                  <a:gd name="connsiteY1" fmla="*/ 0 h 2156573"/>
                  <a:gd name="connsiteX2" fmla="*/ 0 w 2189709"/>
                  <a:gd name="connsiteY2" fmla="*/ 1457791 h 2156573"/>
                  <a:gd name="connsiteX3" fmla="*/ 2037110 w 2189709"/>
                  <a:gd name="connsiteY3" fmla="*/ 2104497 h 2156573"/>
                  <a:gd name="connsiteX0" fmla="*/ 2037110 w 2043637"/>
                  <a:gd name="connsiteY0" fmla="*/ 2104497 h 2156573"/>
                  <a:gd name="connsiteX1" fmla="*/ 2043637 w 2043637"/>
                  <a:gd name="connsiteY1" fmla="*/ 0 h 2156573"/>
                  <a:gd name="connsiteX2" fmla="*/ 0 w 2043637"/>
                  <a:gd name="connsiteY2" fmla="*/ 1457791 h 2156573"/>
                  <a:gd name="connsiteX3" fmla="*/ 2037110 w 2043637"/>
                  <a:gd name="connsiteY3" fmla="*/ 2104497 h 2156573"/>
                  <a:gd name="connsiteX0" fmla="*/ 2037110 w 2043637"/>
                  <a:gd name="connsiteY0" fmla="*/ 2104497 h 2104497"/>
                  <a:gd name="connsiteX1" fmla="*/ 2043637 w 2043637"/>
                  <a:gd name="connsiteY1" fmla="*/ 0 h 2104497"/>
                  <a:gd name="connsiteX2" fmla="*/ 0 w 2043637"/>
                  <a:gd name="connsiteY2" fmla="*/ 1457791 h 2104497"/>
                  <a:gd name="connsiteX3" fmla="*/ 2037110 w 2043637"/>
                  <a:gd name="connsiteY3" fmla="*/ 2104497 h 210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3637" h="2104497">
                    <a:moveTo>
                      <a:pt x="2037110" y="2104497"/>
                    </a:moveTo>
                    <a:cubicBezTo>
                      <a:pt x="2039286" y="1402998"/>
                      <a:pt x="2041461" y="701499"/>
                      <a:pt x="2043637" y="0"/>
                    </a:cubicBezTo>
                    <a:lnTo>
                      <a:pt x="0" y="1457791"/>
                    </a:lnTo>
                    <a:lnTo>
                      <a:pt x="2037110" y="2104497"/>
                    </a:lnTo>
                    <a:close/>
                  </a:path>
                </a:pathLst>
              </a:custGeom>
              <a:gradFill flip="none" rotWithShape="1">
                <a:gsLst>
                  <a:gs pos="55000">
                    <a:srgbClr val="054463"/>
                  </a:gs>
                  <a:gs pos="0">
                    <a:schemeClr val="tx2"/>
                  </a:gs>
                </a:gsLst>
                <a:lin ang="96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20" name="Rectangle 5">
                <a:extLst>
                  <a:ext uri="{FF2B5EF4-FFF2-40B4-BE49-F238E27FC236}">
                    <a16:creationId xmlns:a16="http://schemas.microsoft.com/office/drawing/2014/main" id="{C0953D25-B8D5-374B-9B30-51627062CC4A}"/>
                  </a:ext>
                </a:extLst>
              </p:cNvPr>
              <p:cNvSpPr/>
              <p:nvPr userDrawn="1"/>
            </p:nvSpPr>
            <p:spPr>
              <a:xfrm>
                <a:off x="11305327" y="5603133"/>
                <a:ext cx="905436" cy="1281238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0 w 4812411"/>
                  <a:gd name="connsiteY0" fmla="*/ 3638173 h 3638484"/>
                  <a:gd name="connsiteX1" fmla="*/ 4799061 w 4812411"/>
                  <a:gd name="connsiteY1" fmla="*/ 0 h 3638484"/>
                  <a:gd name="connsiteX2" fmla="*/ 4812411 w 4812411"/>
                  <a:gd name="connsiteY2" fmla="*/ 3638484 h 3638484"/>
                  <a:gd name="connsiteX3" fmla="*/ 0 w 4812411"/>
                  <a:gd name="connsiteY3" fmla="*/ 3638173 h 3638484"/>
                  <a:gd name="connsiteX0" fmla="*/ 0 w 4812411"/>
                  <a:gd name="connsiteY0" fmla="*/ 2922821 h 2923132"/>
                  <a:gd name="connsiteX1" fmla="*/ 4777273 w 4812411"/>
                  <a:gd name="connsiteY1" fmla="*/ 0 h 2923132"/>
                  <a:gd name="connsiteX2" fmla="*/ 4812411 w 4812411"/>
                  <a:gd name="connsiteY2" fmla="*/ 2923132 h 2923132"/>
                  <a:gd name="connsiteX3" fmla="*/ 0 w 4812411"/>
                  <a:gd name="connsiteY3" fmla="*/ 2922821 h 2923132"/>
                  <a:gd name="connsiteX0" fmla="*/ 0 w 4812411"/>
                  <a:gd name="connsiteY0" fmla="*/ 2803596 h 2803907"/>
                  <a:gd name="connsiteX1" fmla="*/ 4788168 w 4812411"/>
                  <a:gd name="connsiteY1" fmla="*/ 0 h 2803907"/>
                  <a:gd name="connsiteX2" fmla="*/ 4812411 w 4812411"/>
                  <a:gd name="connsiteY2" fmla="*/ 2803907 h 2803907"/>
                  <a:gd name="connsiteX3" fmla="*/ 0 w 4812411"/>
                  <a:gd name="connsiteY3" fmla="*/ 2803596 h 2803907"/>
                  <a:gd name="connsiteX0" fmla="*/ 0 w 4820851"/>
                  <a:gd name="connsiteY0" fmla="*/ 2868628 h 2868939"/>
                  <a:gd name="connsiteX1" fmla="*/ 4820851 w 4820851"/>
                  <a:gd name="connsiteY1" fmla="*/ 0 h 2868939"/>
                  <a:gd name="connsiteX2" fmla="*/ 4812411 w 4820851"/>
                  <a:gd name="connsiteY2" fmla="*/ 2868939 h 2868939"/>
                  <a:gd name="connsiteX3" fmla="*/ 0 w 4820851"/>
                  <a:gd name="connsiteY3" fmla="*/ 2868628 h 2868939"/>
                  <a:gd name="connsiteX0" fmla="*/ 0 w 4820851"/>
                  <a:gd name="connsiteY0" fmla="*/ 3045988 h 3046299"/>
                  <a:gd name="connsiteX1" fmla="*/ 4820851 w 4820851"/>
                  <a:gd name="connsiteY1" fmla="*/ 0 h 3046299"/>
                  <a:gd name="connsiteX2" fmla="*/ 4812411 w 4820851"/>
                  <a:gd name="connsiteY2" fmla="*/ 3046299 h 3046299"/>
                  <a:gd name="connsiteX3" fmla="*/ 0 w 4820851"/>
                  <a:gd name="connsiteY3" fmla="*/ 3045988 h 3046299"/>
                  <a:gd name="connsiteX0" fmla="*/ 0 w 4813060"/>
                  <a:gd name="connsiteY0" fmla="*/ 3015470 h 3015781"/>
                  <a:gd name="connsiteX1" fmla="*/ 4810626 w 4813060"/>
                  <a:gd name="connsiteY1" fmla="*/ 0 h 3015781"/>
                  <a:gd name="connsiteX2" fmla="*/ 4812411 w 4813060"/>
                  <a:gd name="connsiteY2" fmla="*/ 3015781 h 3015781"/>
                  <a:gd name="connsiteX3" fmla="*/ 0 w 4813060"/>
                  <a:gd name="connsiteY3" fmla="*/ 3015470 h 3015781"/>
                  <a:gd name="connsiteX0" fmla="*/ 0 w 4813060"/>
                  <a:gd name="connsiteY0" fmla="*/ 2995124 h 2995435"/>
                  <a:gd name="connsiteX1" fmla="*/ 4810626 w 4813060"/>
                  <a:gd name="connsiteY1" fmla="*/ 0 h 2995435"/>
                  <a:gd name="connsiteX2" fmla="*/ 4812411 w 4813060"/>
                  <a:gd name="connsiteY2" fmla="*/ 2995435 h 2995435"/>
                  <a:gd name="connsiteX3" fmla="*/ 0 w 4813060"/>
                  <a:gd name="connsiteY3" fmla="*/ 2995124 h 2995435"/>
                  <a:gd name="connsiteX0" fmla="*/ 0 w 4812411"/>
                  <a:gd name="connsiteY0" fmla="*/ 2995124 h 2995435"/>
                  <a:gd name="connsiteX1" fmla="*/ 4810626 w 4812411"/>
                  <a:gd name="connsiteY1" fmla="*/ 0 h 2995435"/>
                  <a:gd name="connsiteX2" fmla="*/ 4812411 w 4812411"/>
                  <a:gd name="connsiteY2" fmla="*/ 2995435 h 2995435"/>
                  <a:gd name="connsiteX3" fmla="*/ 0 w 4812411"/>
                  <a:gd name="connsiteY3" fmla="*/ 2995124 h 2995435"/>
                  <a:gd name="connsiteX0" fmla="*/ 0 w 2000309"/>
                  <a:gd name="connsiteY0" fmla="*/ 3005241 h 3005241"/>
                  <a:gd name="connsiteX1" fmla="*/ 1861926 w 2000309"/>
                  <a:gd name="connsiteY1" fmla="*/ 1 h 3005241"/>
                  <a:gd name="connsiteX2" fmla="*/ 1863711 w 2000309"/>
                  <a:gd name="connsiteY2" fmla="*/ 2995436 h 3005241"/>
                  <a:gd name="connsiteX3" fmla="*/ 0 w 2000309"/>
                  <a:gd name="connsiteY3" fmla="*/ 3005241 h 3005241"/>
                  <a:gd name="connsiteX0" fmla="*/ 0 w 1017410"/>
                  <a:gd name="connsiteY0" fmla="*/ 2985009 h 2995436"/>
                  <a:gd name="connsiteX1" fmla="*/ 946812 w 1017410"/>
                  <a:gd name="connsiteY1" fmla="*/ 1 h 2995436"/>
                  <a:gd name="connsiteX2" fmla="*/ 948597 w 1017410"/>
                  <a:gd name="connsiteY2" fmla="*/ 2995436 h 2995436"/>
                  <a:gd name="connsiteX3" fmla="*/ 0 w 1017410"/>
                  <a:gd name="connsiteY3" fmla="*/ 2985009 h 2995436"/>
                  <a:gd name="connsiteX0" fmla="*/ 0 w 1065356"/>
                  <a:gd name="connsiteY0" fmla="*/ 1275398 h 1285825"/>
                  <a:gd name="connsiteX1" fmla="*/ 1007820 w 1065356"/>
                  <a:gd name="connsiteY1" fmla="*/ 9 h 1285825"/>
                  <a:gd name="connsiteX2" fmla="*/ 948597 w 1065356"/>
                  <a:gd name="connsiteY2" fmla="*/ 1285825 h 1285825"/>
                  <a:gd name="connsiteX3" fmla="*/ 0 w 1065356"/>
                  <a:gd name="connsiteY3" fmla="*/ 1275398 h 1285825"/>
                  <a:gd name="connsiteX0" fmla="*/ 0 w 982871"/>
                  <a:gd name="connsiteY0" fmla="*/ 1275398 h 1285825"/>
                  <a:gd name="connsiteX1" fmla="*/ 895973 w 982871"/>
                  <a:gd name="connsiteY1" fmla="*/ 9 h 1285825"/>
                  <a:gd name="connsiteX2" fmla="*/ 948597 w 982871"/>
                  <a:gd name="connsiteY2" fmla="*/ 1285825 h 1285825"/>
                  <a:gd name="connsiteX3" fmla="*/ 0 w 982871"/>
                  <a:gd name="connsiteY3" fmla="*/ 1275398 h 1285825"/>
                  <a:gd name="connsiteX0" fmla="*/ 0 w 982871"/>
                  <a:gd name="connsiteY0" fmla="*/ 1275389 h 1285816"/>
                  <a:gd name="connsiteX1" fmla="*/ 895973 w 982871"/>
                  <a:gd name="connsiteY1" fmla="*/ 0 h 1285816"/>
                  <a:gd name="connsiteX2" fmla="*/ 948597 w 982871"/>
                  <a:gd name="connsiteY2" fmla="*/ 1285816 h 1285816"/>
                  <a:gd name="connsiteX3" fmla="*/ 0 w 982871"/>
                  <a:gd name="connsiteY3" fmla="*/ 1275389 h 1285816"/>
                  <a:gd name="connsiteX0" fmla="*/ 0 w 948597"/>
                  <a:gd name="connsiteY0" fmla="*/ 1275389 h 1285816"/>
                  <a:gd name="connsiteX1" fmla="*/ 895973 w 948597"/>
                  <a:gd name="connsiteY1" fmla="*/ 0 h 1285816"/>
                  <a:gd name="connsiteX2" fmla="*/ 948597 w 948597"/>
                  <a:gd name="connsiteY2" fmla="*/ 1285816 h 1285816"/>
                  <a:gd name="connsiteX3" fmla="*/ 0 w 948597"/>
                  <a:gd name="connsiteY3" fmla="*/ 1275389 h 1285816"/>
                  <a:gd name="connsiteX0" fmla="*/ 0 w 956981"/>
                  <a:gd name="connsiteY0" fmla="*/ 1265273 h 1275700"/>
                  <a:gd name="connsiteX1" fmla="*/ 956981 w 956981"/>
                  <a:gd name="connsiteY1" fmla="*/ 0 h 1275700"/>
                  <a:gd name="connsiteX2" fmla="*/ 948597 w 956981"/>
                  <a:gd name="connsiteY2" fmla="*/ 1275700 h 1275700"/>
                  <a:gd name="connsiteX3" fmla="*/ 0 w 956981"/>
                  <a:gd name="connsiteY3" fmla="*/ 1265273 h 1275700"/>
                  <a:gd name="connsiteX0" fmla="*/ 0 w 956981"/>
                  <a:gd name="connsiteY0" fmla="*/ 1265273 h 1275700"/>
                  <a:gd name="connsiteX1" fmla="*/ 956981 w 956981"/>
                  <a:gd name="connsiteY1" fmla="*/ 0 h 1275700"/>
                  <a:gd name="connsiteX2" fmla="*/ 948597 w 956981"/>
                  <a:gd name="connsiteY2" fmla="*/ 1275700 h 1275700"/>
                  <a:gd name="connsiteX3" fmla="*/ 0 w 956981"/>
                  <a:gd name="connsiteY3" fmla="*/ 1265273 h 1275700"/>
                  <a:gd name="connsiteX0" fmla="*/ 0 w 807317"/>
                  <a:gd name="connsiteY0" fmla="*/ 1255167 h 1275710"/>
                  <a:gd name="connsiteX1" fmla="*/ 753622 w 807317"/>
                  <a:gd name="connsiteY1" fmla="*/ 10 h 1275710"/>
                  <a:gd name="connsiteX2" fmla="*/ 745238 w 807317"/>
                  <a:gd name="connsiteY2" fmla="*/ 1275710 h 1275710"/>
                  <a:gd name="connsiteX3" fmla="*/ 0 w 807317"/>
                  <a:gd name="connsiteY3" fmla="*/ 1255167 h 1275710"/>
                  <a:gd name="connsiteX0" fmla="*/ 0 w 753622"/>
                  <a:gd name="connsiteY0" fmla="*/ 1255167 h 1275710"/>
                  <a:gd name="connsiteX1" fmla="*/ 753622 w 753622"/>
                  <a:gd name="connsiteY1" fmla="*/ 10 h 1275710"/>
                  <a:gd name="connsiteX2" fmla="*/ 745238 w 753622"/>
                  <a:gd name="connsiteY2" fmla="*/ 1275710 h 1275710"/>
                  <a:gd name="connsiteX3" fmla="*/ 0 w 753622"/>
                  <a:gd name="connsiteY3" fmla="*/ 1255167 h 1275710"/>
                  <a:gd name="connsiteX0" fmla="*/ 0 w 753622"/>
                  <a:gd name="connsiteY0" fmla="*/ 1255157 h 1275700"/>
                  <a:gd name="connsiteX1" fmla="*/ 753622 w 753622"/>
                  <a:gd name="connsiteY1" fmla="*/ 0 h 1275700"/>
                  <a:gd name="connsiteX2" fmla="*/ 745238 w 753622"/>
                  <a:gd name="connsiteY2" fmla="*/ 1275700 h 1275700"/>
                  <a:gd name="connsiteX3" fmla="*/ 0 w 753622"/>
                  <a:gd name="connsiteY3" fmla="*/ 1255157 h 1275700"/>
                  <a:gd name="connsiteX0" fmla="*/ 0 w 807317"/>
                  <a:gd name="connsiteY0" fmla="*/ 1265275 h 1275702"/>
                  <a:gd name="connsiteX1" fmla="*/ 753622 w 807317"/>
                  <a:gd name="connsiteY1" fmla="*/ 2 h 1275702"/>
                  <a:gd name="connsiteX2" fmla="*/ 745238 w 807317"/>
                  <a:gd name="connsiteY2" fmla="*/ 1275702 h 1275702"/>
                  <a:gd name="connsiteX3" fmla="*/ 0 w 807317"/>
                  <a:gd name="connsiteY3" fmla="*/ 1265275 h 1275702"/>
                  <a:gd name="connsiteX0" fmla="*/ 0 w 753622"/>
                  <a:gd name="connsiteY0" fmla="*/ 1265275 h 1275702"/>
                  <a:gd name="connsiteX1" fmla="*/ 753622 w 753622"/>
                  <a:gd name="connsiteY1" fmla="*/ 2 h 1275702"/>
                  <a:gd name="connsiteX2" fmla="*/ 745238 w 753622"/>
                  <a:gd name="connsiteY2" fmla="*/ 1275702 h 1275702"/>
                  <a:gd name="connsiteX3" fmla="*/ 0 w 753622"/>
                  <a:gd name="connsiteY3" fmla="*/ 1265275 h 1275702"/>
                  <a:gd name="connsiteX0" fmla="*/ 0 w 753622"/>
                  <a:gd name="connsiteY0" fmla="*/ 1265273 h 1275700"/>
                  <a:gd name="connsiteX1" fmla="*/ 753622 w 753622"/>
                  <a:gd name="connsiteY1" fmla="*/ 0 h 1275700"/>
                  <a:gd name="connsiteX2" fmla="*/ 745238 w 753622"/>
                  <a:gd name="connsiteY2" fmla="*/ 1275700 h 1275700"/>
                  <a:gd name="connsiteX3" fmla="*/ 0 w 753622"/>
                  <a:gd name="connsiteY3" fmla="*/ 1265273 h 1275700"/>
                  <a:gd name="connsiteX0" fmla="*/ 0 w 971126"/>
                  <a:gd name="connsiteY0" fmla="*/ 1265275 h 1275702"/>
                  <a:gd name="connsiteX1" fmla="*/ 906141 w 971126"/>
                  <a:gd name="connsiteY1" fmla="*/ 2 h 1275702"/>
                  <a:gd name="connsiteX2" fmla="*/ 897757 w 971126"/>
                  <a:gd name="connsiteY2" fmla="*/ 1275702 h 1275702"/>
                  <a:gd name="connsiteX3" fmla="*/ 0 w 971126"/>
                  <a:gd name="connsiteY3" fmla="*/ 1265275 h 1275702"/>
                  <a:gd name="connsiteX0" fmla="*/ 0 w 906141"/>
                  <a:gd name="connsiteY0" fmla="*/ 1265275 h 1275702"/>
                  <a:gd name="connsiteX1" fmla="*/ 906141 w 906141"/>
                  <a:gd name="connsiteY1" fmla="*/ 2 h 1275702"/>
                  <a:gd name="connsiteX2" fmla="*/ 897757 w 906141"/>
                  <a:gd name="connsiteY2" fmla="*/ 1275702 h 1275702"/>
                  <a:gd name="connsiteX3" fmla="*/ 0 w 906141"/>
                  <a:gd name="connsiteY3" fmla="*/ 1265275 h 1275702"/>
                  <a:gd name="connsiteX0" fmla="*/ 0 w 906141"/>
                  <a:gd name="connsiteY0" fmla="*/ 1265273 h 1275700"/>
                  <a:gd name="connsiteX1" fmla="*/ 906141 w 906141"/>
                  <a:gd name="connsiteY1" fmla="*/ 0 h 1275700"/>
                  <a:gd name="connsiteX2" fmla="*/ 897757 w 906141"/>
                  <a:gd name="connsiteY2" fmla="*/ 1275700 h 1275700"/>
                  <a:gd name="connsiteX3" fmla="*/ 0 w 906141"/>
                  <a:gd name="connsiteY3" fmla="*/ 1265273 h 127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6141" h="1275700">
                    <a:moveTo>
                      <a:pt x="0" y="1265273"/>
                    </a:moveTo>
                    <a:lnTo>
                      <a:pt x="906141" y="0"/>
                    </a:lnTo>
                    <a:cubicBezTo>
                      <a:pt x="903346" y="425233"/>
                      <a:pt x="900552" y="850467"/>
                      <a:pt x="897757" y="1275700"/>
                    </a:cubicBezTo>
                    <a:lnTo>
                      <a:pt x="0" y="1265273"/>
                    </a:lnTo>
                    <a:close/>
                  </a:path>
                </a:pathLst>
              </a:custGeom>
              <a:gradFill flip="none" rotWithShape="1">
                <a:gsLst>
                  <a:gs pos="63000">
                    <a:srgbClr val="04476A"/>
                  </a:gs>
                  <a:gs pos="0">
                    <a:schemeClr val="tx2"/>
                  </a:gs>
                </a:gsLst>
                <a:lin ang="10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</p:grp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F0E0321E-4EFA-9E4E-B4C8-F04016E9E1AD}"/>
                </a:ext>
              </a:extLst>
            </p:cNvPr>
            <p:cNvSpPr/>
            <p:nvPr userDrawn="1"/>
          </p:nvSpPr>
          <p:spPr>
            <a:xfrm>
              <a:off x="-3464" y="3480160"/>
              <a:ext cx="2180493" cy="1540165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0 w 7787198"/>
                <a:gd name="connsiteY0" fmla="*/ 3851755 h 6854745"/>
                <a:gd name="connsiteX1" fmla="*/ 7645918 w 7787198"/>
                <a:gd name="connsiteY1" fmla="*/ 0 h 6854745"/>
                <a:gd name="connsiteX2" fmla="*/ 7787198 w 7787198"/>
                <a:gd name="connsiteY2" fmla="*/ 544846 h 6854745"/>
                <a:gd name="connsiteX3" fmla="*/ 3704776 w 7787198"/>
                <a:gd name="connsiteY3" fmla="*/ 6851446 h 6854745"/>
                <a:gd name="connsiteX4" fmla="*/ 8297 w 7787198"/>
                <a:gd name="connsiteY4" fmla="*/ 6854745 h 6854745"/>
                <a:gd name="connsiteX5" fmla="*/ 0 w 7787198"/>
                <a:gd name="connsiteY5" fmla="*/ 3851755 h 6854745"/>
                <a:gd name="connsiteX0" fmla="*/ 2824 w 7790022"/>
                <a:gd name="connsiteY0" fmla="*/ 3851755 h 6854745"/>
                <a:gd name="connsiteX1" fmla="*/ 7648742 w 7790022"/>
                <a:gd name="connsiteY1" fmla="*/ 0 h 6854745"/>
                <a:gd name="connsiteX2" fmla="*/ 7790022 w 7790022"/>
                <a:gd name="connsiteY2" fmla="*/ 544846 h 6854745"/>
                <a:gd name="connsiteX3" fmla="*/ 3707600 w 7790022"/>
                <a:gd name="connsiteY3" fmla="*/ 6851446 h 6854745"/>
                <a:gd name="connsiteX4" fmla="*/ 11121 w 7790022"/>
                <a:gd name="connsiteY4" fmla="*/ 6854745 h 6854745"/>
                <a:gd name="connsiteX5" fmla="*/ 2824 w 7790022"/>
                <a:gd name="connsiteY5" fmla="*/ 3851755 h 6854745"/>
                <a:gd name="connsiteX0" fmla="*/ 2824 w 12289333"/>
                <a:gd name="connsiteY0" fmla="*/ 3851755 h 6854745"/>
                <a:gd name="connsiteX1" fmla="*/ 7648742 w 12289333"/>
                <a:gd name="connsiteY1" fmla="*/ 0 h 6854745"/>
                <a:gd name="connsiteX2" fmla="*/ 12289333 w 12289333"/>
                <a:gd name="connsiteY2" fmla="*/ 3364705 h 6854745"/>
                <a:gd name="connsiteX3" fmla="*/ 3707600 w 12289333"/>
                <a:gd name="connsiteY3" fmla="*/ 6851446 h 6854745"/>
                <a:gd name="connsiteX4" fmla="*/ 11121 w 12289333"/>
                <a:gd name="connsiteY4" fmla="*/ 6854745 h 6854745"/>
                <a:gd name="connsiteX5" fmla="*/ 2824 w 12289333"/>
                <a:gd name="connsiteY5" fmla="*/ 3851755 h 6854745"/>
                <a:gd name="connsiteX0" fmla="*/ 2824 w 13061836"/>
                <a:gd name="connsiteY0" fmla="*/ 3851755 h 6854745"/>
                <a:gd name="connsiteX1" fmla="*/ 7648742 w 13061836"/>
                <a:gd name="connsiteY1" fmla="*/ 0 h 6854745"/>
                <a:gd name="connsiteX2" fmla="*/ 12289333 w 13061836"/>
                <a:gd name="connsiteY2" fmla="*/ 3364705 h 6854745"/>
                <a:gd name="connsiteX3" fmla="*/ 12223245 w 13061836"/>
                <a:gd name="connsiteY3" fmla="*/ 6826156 h 6854745"/>
                <a:gd name="connsiteX4" fmla="*/ 11121 w 13061836"/>
                <a:gd name="connsiteY4" fmla="*/ 6854745 h 6854745"/>
                <a:gd name="connsiteX5" fmla="*/ 2824 w 13061836"/>
                <a:gd name="connsiteY5" fmla="*/ 3851755 h 6854745"/>
                <a:gd name="connsiteX0" fmla="*/ 2824 w 12289333"/>
                <a:gd name="connsiteY0" fmla="*/ 3851755 h 6854745"/>
                <a:gd name="connsiteX1" fmla="*/ 7648742 w 12289333"/>
                <a:gd name="connsiteY1" fmla="*/ 0 h 6854745"/>
                <a:gd name="connsiteX2" fmla="*/ 12289333 w 12289333"/>
                <a:gd name="connsiteY2" fmla="*/ 3364705 h 6854745"/>
                <a:gd name="connsiteX3" fmla="*/ 12223245 w 12289333"/>
                <a:gd name="connsiteY3" fmla="*/ 6826156 h 6854745"/>
                <a:gd name="connsiteX4" fmla="*/ 11121 w 12289333"/>
                <a:gd name="connsiteY4" fmla="*/ 6854745 h 6854745"/>
                <a:gd name="connsiteX5" fmla="*/ 2824 w 12289333"/>
                <a:gd name="connsiteY5" fmla="*/ 3851755 h 6854745"/>
                <a:gd name="connsiteX0" fmla="*/ 2824 w 12238493"/>
                <a:gd name="connsiteY0" fmla="*/ 3851755 h 6854745"/>
                <a:gd name="connsiteX1" fmla="*/ 7648742 w 12238493"/>
                <a:gd name="connsiteY1" fmla="*/ 0 h 6854745"/>
                <a:gd name="connsiteX2" fmla="*/ 12238493 w 12238493"/>
                <a:gd name="connsiteY2" fmla="*/ 5489083 h 6854745"/>
                <a:gd name="connsiteX3" fmla="*/ 12223245 w 12238493"/>
                <a:gd name="connsiteY3" fmla="*/ 6826156 h 6854745"/>
                <a:gd name="connsiteX4" fmla="*/ 11121 w 12238493"/>
                <a:gd name="connsiteY4" fmla="*/ 6854745 h 6854745"/>
                <a:gd name="connsiteX5" fmla="*/ 2824 w 12238493"/>
                <a:gd name="connsiteY5" fmla="*/ 3851755 h 6854745"/>
                <a:gd name="connsiteX0" fmla="*/ 2824 w 12223245"/>
                <a:gd name="connsiteY0" fmla="*/ 3851755 h 6854745"/>
                <a:gd name="connsiteX1" fmla="*/ 7648742 w 12223245"/>
                <a:gd name="connsiteY1" fmla="*/ 0 h 6854745"/>
                <a:gd name="connsiteX2" fmla="*/ 12213073 w 12223245"/>
                <a:gd name="connsiteY2" fmla="*/ 3212964 h 6854745"/>
                <a:gd name="connsiteX3" fmla="*/ 12223245 w 12223245"/>
                <a:gd name="connsiteY3" fmla="*/ 6826156 h 6854745"/>
                <a:gd name="connsiteX4" fmla="*/ 11121 w 12223245"/>
                <a:gd name="connsiteY4" fmla="*/ 6854745 h 6854745"/>
                <a:gd name="connsiteX5" fmla="*/ 2824 w 12223245"/>
                <a:gd name="connsiteY5" fmla="*/ 3851755 h 6854745"/>
                <a:gd name="connsiteX0" fmla="*/ 2824 w 12223245"/>
                <a:gd name="connsiteY0" fmla="*/ 638791 h 3641781"/>
                <a:gd name="connsiteX1" fmla="*/ 12213073 w 12223245"/>
                <a:gd name="connsiteY1" fmla="*/ 0 h 3641781"/>
                <a:gd name="connsiteX2" fmla="*/ 12223245 w 12223245"/>
                <a:gd name="connsiteY2" fmla="*/ 3613192 h 3641781"/>
                <a:gd name="connsiteX3" fmla="*/ 11121 w 12223245"/>
                <a:gd name="connsiteY3" fmla="*/ 3641781 h 3641781"/>
                <a:gd name="connsiteX4" fmla="*/ 2824 w 12223245"/>
                <a:gd name="connsiteY4" fmla="*/ 638791 h 3641781"/>
                <a:gd name="connsiteX0" fmla="*/ 18003 w 13108053"/>
                <a:gd name="connsiteY0" fmla="*/ 1462624 h 3706908"/>
                <a:gd name="connsiteX1" fmla="*/ 12202832 w 13108053"/>
                <a:gd name="connsiteY1" fmla="*/ 65127 h 3706908"/>
                <a:gd name="connsiteX2" fmla="*/ 12213004 w 13108053"/>
                <a:gd name="connsiteY2" fmla="*/ 3678319 h 3706908"/>
                <a:gd name="connsiteX3" fmla="*/ 880 w 13108053"/>
                <a:gd name="connsiteY3" fmla="*/ 3706908 h 3706908"/>
                <a:gd name="connsiteX4" fmla="*/ 18003 w 13108053"/>
                <a:gd name="connsiteY4" fmla="*/ 1462624 h 3706908"/>
                <a:gd name="connsiteX0" fmla="*/ 18003 w 13108053"/>
                <a:gd name="connsiteY0" fmla="*/ 1447901 h 3692185"/>
                <a:gd name="connsiteX1" fmla="*/ 12202832 w 13108053"/>
                <a:gd name="connsiteY1" fmla="*/ 50404 h 3692185"/>
                <a:gd name="connsiteX2" fmla="*/ 12213004 w 13108053"/>
                <a:gd name="connsiteY2" fmla="*/ 3663596 h 3692185"/>
                <a:gd name="connsiteX3" fmla="*/ 880 w 13108053"/>
                <a:gd name="connsiteY3" fmla="*/ 3692185 h 3692185"/>
                <a:gd name="connsiteX4" fmla="*/ 18003 w 13108053"/>
                <a:gd name="connsiteY4" fmla="*/ 1447901 h 3692185"/>
                <a:gd name="connsiteX0" fmla="*/ 1135609 w 13024337"/>
                <a:gd name="connsiteY0" fmla="*/ 1819470 h 3671756"/>
                <a:gd name="connsiteX1" fmla="*/ 12201965 w 13024337"/>
                <a:gd name="connsiteY1" fmla="*/ 29975 h 3671756"/>
                <a:gd name="connsiteX2" fmla="*/ 12212137 w 13024337"/>
                <a:gd name="connsiteY2" fmla="*/ 3643167 h 3671756"/>
                <a:gd name="connsiteX3" fmla="*/ 13 w 13024337"/>
                <a:gd name="connsiteY3" fmla="*/ 3671756 h 3671756"/>
                <a:gd name="connsiteX4" fmla="*/ 1135609 w 13024337"/>
                <a:gd name="connsiteY4" fmla="*/ 1819470 h 3671756"/>
                <a:gd name="connsiteX0" fmla="*/ 881414 w 13043169"/>
                <a:gd name="connsiteY0" fmla="*/ 2631068 h 3648777"/>
                <a:gd name="connsiteX1" fmla="*/ 12201968 w 13043169"/>
                <a:gd name="connsiteY1" fmla="*/ 6996 h 3648777"/>
                <a:gd name="connsiteX2" fmla="*/ 12212140 w 13043169"/>
                <a:gd name="connsiteY2" fmla="*/ 3620188 h 3648777"/>
                <a:gd name="connsiteX3" fmla="*/ 16 w 13043169"/>
                <a:gd name="connsiteY3" fmla="*/ 3648777 h 3648777"/>
                <a:gd name="connsiteX4" fmla="*/ 881414 w 13043169"/>
                <a:gd name="connsiteY4" fmla="*/ 2631068 h 3648777"/>
                <a:gd name="connsiteX0" fmla="*/ 881398 w 13043153"/>
                <a:gd name="connsiteY0" fmla="*/ 2631068 h 3648777"/>
                <a:gd name="connsiteX1" fmla="*/ 12201952 w 13043153"/>
                <a:gd name="connsiteY1" fmla="*/ 6996 h 3648777"/>
                <a:gd name="connsiteX2" fmla="*/ 12212124 w 13043153"/>
                <a:gd name="connsiteY2" fmla="*/ 3620188 h 3648777"/>
                <a:gd name="connsiteX3" fmla="*/ 0 w 13043153"/>
                <a:gd name="connsiteY3" fmla="*/ 3648777 h 3648777"/>
                <a:gd name="connsiteX4" fmla="*/ 881398 w 13043153"/>
                <a:gd name="connsiteY4" fmla="*/ 2631068 h 3648777"/>
                <a:gd name="connsiteX0" fmla="*/ 29833 w 13106231"/>
                <a:gd name="connsiteY0" fmla="*/ 3433552 h 3641974"/>
                <a:gd name="connsiteX1" fmla="*/ 12201952 w 13106231"/>
                <a:gd name="connsiteY1" fmla="*/ 193 h 3641974"/>
                <a:gd name="connsiteX2" fmla="*/ 12212124 w 13106231"/>
                <a:gd name="connsiteY2" fmla="*/ 3613385 h 3641974"/>
                <a:gd name="connsiteX3" fmla="*/ 0 w 13106231"/>
                <a:gd name="connsiteY3" fmla="*/ 3641974 h 3641974"/>
                <a:gd name="connsiteX4" fmla="*/ 29833 w 13106231"/>
                <a:gd name="connsiteY4" fmla="*/ 3433552 h 3641974"/>
                <a:gd name="connsiteX0" fmla="*/ 1571238 w 14647636"/>
                <a:gd name="connsiteY0" fmla="*/ 3433552 h 3641974"/>
                <a:gd name="connsiteX1" fmla="*/ 13743357 w 14647636"/>
                <a:gd name="connsiteY1" fmla="*/ 193 h 3641974"/>
                <a:gd name="connsiteX2" fmla="*/ 13753529 w 14647636"/>
                <a:gd name="connsiteY2" fmla="*/ 3613385 h 3641974"/>
                <a:gd name="connsiteX3" fmla="*/ 1541405 w 14647636"/>
                <a:gd name="connsiteY3" fmla="*/ 3641974 h 3641974"/>
                <a:gd name="connsiteX4" fmla="*/ 1571238 w 14647636"/>
                <a:gd name="connsiteY4" fmla="*/ 3433552 h 3641974"/>
                <a:gd name="connsiteX0" fmla="*/ 29833 w 13106231"/>
                <a:gd name="connsiteY0" fmla="*/ 3433552 h 3641974"/>
                <a:gd name="connsiteX1" fmla="*/ 12201952 w 13106231"/>
                <a:gd name="connsiteY1" fmla="*/ 193 h 3641974"/>
                <a:gd name="connsiteX2" fmla="*/ 12212124 w 13106231"/>
                <a:gd name="connsiteY2" fmla="*/ 3613385 h 3641974"/>
                <a:gd name="connsiteX3" fmla="*/ 0 w 13106231"/>
                <a:gd name="connsiteY3" fmla="*/ 3641974 h 3641974"/>
                <a:gd name="connsiteX4" fmla="*/ 29833 w 13106231"/>
                <a:gd name="connsiteY4" fmla="*/ 3433552 h 3641974"/>
                <a:gd name="connsiteX0" fmla="*/ 29833 w 13106231"/>
                <a:gd name="connsiteY0" fmla="*/ 3433359 h 3641781"/>
                <a:gd name="connsiteX1" fmla="*/ 12201952 w 13106231"/>
                <a:gd name="connsiteY1" fmla="*/ 0 h 3641781"/>
                <a:gd name="connsiteX2" fmla="*/ 12212124 w 13106231"/>
                <a:gd name="connsiteY2" fmla="*/ 3613192 h 3641781"/>
                <a:gd name="connsiteX3" fmla="*/ 0 w 13106231"/>
                <a:gd name="connsiteY3" fmla="*/ 3641781 h 3641781"/>
                <a:gd name="connsiteX4" fmla="*/ 29833 w 13106231"/>
                <a:gd name="connsiteY4" fmla="*/ 3433359 h 3641781"/>
                <a:gd name="connsiteX0" fmla="*/ 29833 w 12212124"/>
                <a:gd name="connsiteY0" fmla="*/ 3433359 h 3641781"/>
                <a:gd name="connsiteX1" fmla="*/ 12201952 w 12212124"/>
                <a:gd name="connsiteY1" fmla="*/ 0 h 3641781"/>
                <a:gd name="connsiteX2" fmla="*/ 12212124 w 12212124"/>
                <a:gd name="connsiteY2" fmla="*/ 3613192 h 3641781"/>
                <a:gd name="connsiteX3" fmla="*/ 0 w 12212124"/>
                <a:gd name="connsiteY3" fmla="*/ 3641781 h 3641781"/>
                <a:gd name="connsiteX4" fmla="*/ 29833 w 12212124"/>
                <a:gd name="connsiteY4" fmla="*/ 3433359 h 3641781"/>
                <a:gd name="connsiteX0" fmla="*/ 0 w 13116591"/>
                <a:gd name="connsiteY0" fmla="*/ 3443767 h 3642036"/>
                <a:gd name="connsiteX1" fmla="*/ 12209540 w 13116591"/>
                <a:gd name="connsiteY1" fmla="*/ 255 h 3642036"/>
                <a:gd name="connsiteX2" fmla="*/ 12219712 w 13116591"/>
                <a:gd name="connsiteY2" fmla="*/ 3613447 h 3642036"/>
                <a:gd name="connsiteX3" fmla="*/ 7588 w 13116591"/>
                <a:gd name="connsiteY3" fmla="*/ 3642036 h 3642036"/>
                <a:gd name="connsiteX4" fmla="*/ 0 w 13116591"/>
                <a:gd name="connsiteY4" fmla="*/ 3443767 h 3642036"/>
                <a:gd name="connsiteX0" fmla="*/ 902445 w 14019036"/>
                <a:gd name="connsiteY0" fmla="*/ 3443720 h 3754467"/>
                <a:gd name="connsiteX1" fmla="*/ 13111985 w 14019036"/>
                <a:gd name="connsiteY1" fmla="*/ 208 h 3754467"/>
                <a:gd name="connsiteX2" fmla="*/ 13122157 w 14019036"/>
                <a:gd name="connsiteY2" fmla="*/ 3613400 h 3754467"/>
                <a:gd name="connsiteX3" fmla="*/ 910033 w 14019036"/>
                <a:gd name="connsiteY3" fmla="*/ 3635220 h 3754467"/>
                <a:gd name="connsiteX4" fmla="*/ 902445 w 14019036"/>
                <a:gd name="connsiteY4" fmla="*/ 3443720 h 3754467"/>
                <a:gd name="connsiteX0" fmla="*/ 0 w 13116591"/>
                <a:gd name="connsiteY0" fmla="*/ 3443720 h 3635220"/>
                <a:gd name="connsiteX1" fmla="*/ 12209540 w 13116591"/>
                <a:gd name="connsiteY1" fmla="*/ 208 h 3635220"/>
                <a:gd name="connsiteX2" fmla="*/ 12219712 w 13116591"/>
                <a:gd name="connsiteY2" fmla="*/ 3613400 h 3635220"/>
                <a:gd name="connsiteX3" fmla="*/ 7588 w 13116591"/>
                <a:gd name="connsiteY3" fmla="*/ 3635220 h 3635220"/>
                <a:gd name="connsiteX4" fmla="*/ 0 w 13116591"/>
                <a:gd name="connsiteY4" fmla="*/ 3443720 h 3635220"/>
                <a:gd name="connsiteX0" fmla="*/ 902445 w 14019036"/>
                <a:gd name="connsiteY0" fmla="*/ 3443720 h 3754467"/>
                <a:gd name="connsiteX1" fmla="*/ 13111985 w 14019036"/>
                <a:gd name="connsiteY1" fmla="*/ 208 h 3754467"/>
                <a:gd name="connsiteX2" fmla="*/ 13122157 w 14019036"/>
                <a:gd name="connsiteY2" fmla="*/ 3613400 h 3754467"/>
                <a:gd name="connsiteX3" fmla="*/ 910033 w 14019036"/>
                <a:gd name="connsiteY3" fmla="*/ 3635220 h 3754467"/>
                <a:gd name="connsiteX4" fmla="*/ 902445 w 14019036"/>
                <a:gd name="connsiteY4" fmla="*/ 3443720 h 3754467"/>
                <a:gd name="connsiteX0" fmla="*/ 0 w 13116591"/>
                <a:gd name="connsiteY0" fmla="*/ 3443720 h 3635220"/>
                <a:gd name="connsiteX1" fmla="*/ 12209540 w 13116591"/>
                <a:gd name="connsiteY1" fmla="*/ 208 h 3635220"/>
                <a:gd name="connsiteX2" fmla="*/ 12219712 w 13116591"/>
                <a:gd name="connsiteY2" fmla="*/ 3613400 h 3635220"/>
                <a:gd name="connsiteX3" fmla="*/ 7588 w 13116591"/>
                <a:gd name="connsiteY3" fmla="*/ 3635220 h 3635220"/>
                <a:gd name="connsiteX4" fmla="*/ 0 w 13116591"/>
                <a:gd name="connsiteY4" fmla="*/ 3443720 h 3635220"/>
                <a:gd name="connsiteX0" fmla="*/ 904914 w 14021505"/>
                <a:gd name="connsiteY0" fmla="*/ 3443720 h 3755501"/>
                <a:gd name="connsiteX1" fmla="*/ 13114454 w 14021505"/>
                <a:gd name="connsiteY1" fmla="*/ 208 h 3755501"/>
                <a:gd name="connsiteX2" fmla="*/ 13124626 w 14021505"/>
                <a:gd name="connsiteY2" fmla="*/ 3613400 h 3755501"/>
                <a:gd name="connsiteX3" fmla="*/ 902969 w 14021505"/>
                <a:gd name="connsiteY3" fmla="*/ 3638381 h 3755501"/>
                <a:gd name="connsiteX4" fmla="*/ 904914 w 14021505"/>
                <a:gd name="connsiteY4" fmla="*/ 3443720 h 3755501"/>
                <a:gd name="connsiteX0" fmla="*/ 1945 w 13118536"/>
                <a:gd name="connsiteY0" fmla="*/ 3443720 h 3638381"/>
                <a:gd name="connsiteX1" fmla="*/ 12211485 w 13118536"/>
                <a:gd name="connsiteY1" fmla="*/ 208 h 3638381"/>
                <a:gd name="connsiteX2" fmla="*/ 12221657 w 13118536"/>
                <a:gd name="connsiteY2" fmla="*/ 3613400 h 3638381"/>
                <a:gd name="connsiteX3" fmla="*/ 0 w 13118536"/>
                <a:gd name="connsiteY3" fmla="*/ 3638381 h 3638381"/>
                <a:gd name="connsiteX4" fmla="*/ 1945 w 13118536"/>
                <a:gd name="connsiteY4" fmla="*/ 3443720 h 3638381"/>
                <a:gd name="connsiteX0" fmla="*/ 1945 w 12221657"/>
                <a:gd name="connsiteY0" fmla="*/ 3443720 h 3638381"/>
                <a:gd name="connsiteX1" fmla="*/ 12211485 w 12221657"/>
                <a:gd name="connsiteY1" fmla="*/ 208 h 3638381"/>
                <a:gd name="connsiteX2" fmla="*/ 12221657 w 12221657"/>
                <a:gd name="connsiteY2" fmla="*/ 3613400 h 3638381"/>
                <a:gd name="connsiteX3" fmla="*/ 0 w 12221657"/>
                <a:gd name="connsiteY3" fmla="*/ 3638381 h 3638381"/>
                <a:gd name="connsiteX4" fmla="*/ 1945 w 12221657"/>
                <a:gd name="connsiteY4" fmla="*/ 3443720 h 3638381"/>
                <a:gd name="connsiteX0" fmla="*/ 1945 w 13118536"/>
                <a:gd name="connsiteY0" fmla="*/ 3443705 h 3638366"/>
                <a:gd name="connsiteX1" fmla="*/ 12211485 w 13118536"/>
                <a:gd name="connsiteY1" fmla="*/ 193 h 3638366"/>
                <a:gd name="connsiteX2" fmla="*/ 12221657 w 13118536"/>
                <a:gd name="connsiteY2" fmla="*/ 3607063 h 3638366"/>
                <a:gd name="connsiteX3" fmla="*/ 0 w 13118536"/>
                <a:gd name="connsiteY3" fmla="*/ 3638366 h 3638366"/>
                <a:gd name="connsiteX4" fmla="*/ 1945 w 13118536"/>
                <a:gd name="connsiteY4" fmla="*/ 3443705 h 3638366"/>
                <a:gd name="connsiteX0" fmla="*/ 1945 w 13119600"/>
                <a:gd name="connsiteY0" fmla="*/ 3443727 h 3638388"/>
                <a:gd name="connsiteX1" fmla="*/ 12211485 w 13119600"/>
                <a:gd name="connsiteY1" fmla="*/ 215 h 3638388"/>
                <a:gd name="connsiteX2" fmla="*/ 12224835 w 13119600"/>
                <a:gd name="connsiteY2" fmla="*/ 3616569 h 3638388"/>
                <a:gd name="connsiteX3" fmla="*/ 0 w 13119600"/>
                <a:gd name="connsiteY3" fmla="*/ 3638388 h 3638388"/>
                <a:gd name="connsiteX4" fmla="*/ 1945 w 13119600"/>
                <a:gd name="connsiteY4" fmla="*/ 3443727 h 3638388"/>
                <a:gd name="connsiteX0" fmla="*/ 1945 w 12224835"/>
                <a:gd name="connsiteY0" fmla="*/ 3443727 h 3638388"/>
                <a:gd name="connsiteX1" fmla="*/ 12211485 w 12224835"/>
                <a:gd name="connsiteY1" fmla="*/ 215 h 3638388"/>
                <a:gd name="connsiteX2" fmla="*/ 12224835 w 12224835"/>
                <a:gd name="connsiteY2" fmla="*/ 3616569 h 3638388"/>
                <a:gd name="connsiteX3" fmla="*/ 0 w 12224835"/>
                <a:gd name="connsiteY3" fmla="*/ 3638388 h 3638388"/>
                <a:gd name="connsiteX4" fmla="*/ 1945 w 12224835"/>
                <a:gd name="connsiteY4" fmla="*/ 3443727 h 3638388"/>
                <a:gd name="connsiteX0" fmla="*/ 1945 w 12224835"/>
                <a:gd name="connsiteY0" fmla="*/ 3443512 h 3638173"/>
                <a:gd name="connsiteX1" fmla="*/ 12211485 w 12224835"/>
                <a:gd name="connsiteY1" fmla="*/ 0 h 3638173"/>
                <a:gd name="connsiteX2" fmla="*/ 12224835 w 12224835"/>
                <a:gd name="connsiteY2" fmla="*/ 3616354 h 3638173"/>
                <a:gd name="connsiteX3" fmla="*/ 0 w 12224835"/>
                <a:gd name="connsiteY3" fmla="*/ 3638173 h 3638173"/>
                <a:gd name="connsiteX4" fmla="*/ 1945 w 12224835"/>
                <a:gd name="connsiteY4" fmla="*/ 3443512 h 3638173"/>
                <a:gd name="connsiteX0" fmla="*/ 1945 w 13119363"/>
                <a:gd name="connsiteY0" fmla="*/ 3443806 h 3638467"/>
                <a:gd name="connsiteX1" fmla="*/ 12211485 w 13119363"/>
                <a:gd name="connsiteY1" fmla="*/ 294 h 3638467"/>
                <a:gd name="connsiteX2" fmla="*/ 12224835 w 13119363"/>
                <a:gd name="connsiteY2" fmla="*/ 3626132 h 3638467"/>
                <a:gd name="connsiteX3" fmla="*/ 0 w 13119363"/>
                <a:gd name="connsiteY3" fmla="*/ 3638467 h 3638467"/>
                <a:gd name="connsiteX4" fmla="*/ 1945 w 13119363"/>
                <a:gd name="connsiteY4" fmla="*/ 3443806 h 3638467"/>
                <a:gd name="connsiteX0" fmla="*/ 1945 w 13119363"/>
                <a:gd name="connsiteY0" fmla="*/ 3443848 h 3638819"/>
                <a:gd name="connsiteX1" fmla="*/ 12211485 w 13119363"/>
                <a:gd name="connsiteY1" fmla="*/ 336 h 3638819"/>
                <a:gd name="connsiteX2" fmla="*/ 12224835 w 13119363"/>
                <a:gd name="connsiteY2" fmla="*/ 3638820 h 3638819"/>
                <a:gd name="connsiteX3" fmla="*/ 0 w 13119363"/>
                <a:gd name="connsiteY3" fmla="*/ 3638509 h 3638819"/>
                <a:gd name="connsiteX4" fmla="*/ 1945 w 13119363"/>
                <a:gd name="connsiteY4" fmla="*/ 3443848 h 3638819"/>
                <a:gd name="connsiteX0" fmla="*/ 1945 w 12224835"/>
                <a:gd name="connsiteY0" fmla="*/ 3443848 h 3638820"/>
                <a:gd name="connsiteX1" fmla="*/ 12211485 w 12224835"/>
                <a:gd name="connsiteY1" fmla="*/ 336 h 3638820"/>
                <a:gd name="connsiteX2" fmla="*/ 12224835 w 12224835"/>
                <a:gd name="connsiteY2" fmla="*/ 3638820 h 3638820"/>
                <a:gd name="connsiteX3" fmla="*/ 0 w 12224835"/>
                <a:gd name="connsiteY3" fmla="*/ 3638509 h 3638820"/>
                <a:gd name="connsiteX4" fmla="*/ 1945 w 12224835"/>
                <a:gd name="connsiteY4" fmla="*/ 3443848 h 3638820"/>
                <a:gd name="connsiteX0" fmla="*/ 1945 w 12224835"/>
                <a:gd name="connsiteY0" fmla="*/ 3443512 h 3638484"/>
                <a:gd name="connsiteX1" fmla="*/ 12211485 w 12224835"/>
                <a:gd name="connsiteY1" fmla="*/ 0 h 3638484"/>
                <a:gd name="connsiteX2" fmla="*/ 12224835 w 12224835"/>
                <a:gd name="connsiteY2" fmla="*/ 3638484 h 3638484"/>
                <a:gd name="connsiteX3" fmla="*/ 0 w 12224835"/>
                <a:gd name="connsiteY3" fmla="*/ 3638173 h 3638484"/>
                <a:gd name="connsiteX4" fmla="*/ 1945 w 12224835"/>
                <a:gd name="connsiteY4" fmla="*/ 3443512 h 3638484"/>
                <a:gd name="connsiteX0" fmla="*/ 54858 w 12277748"/>
                <a:gd name="connsiteY0" fmla="*/ 3443512 h 3755293"/>
                <a:gd name="connsiteX1" fmla="*/ 12264398 w 12277748"/>
                <a:gd name="connsiteY1" fmla="*/ 0 h 3755293"/>
                <a:gd name="connsiteX2" fmla="*/ 12277748 w 12277748"/>
                <a:gd name="connsiteY2" fmla="*/ 3638484 h 3755293"/>
                <a:gd name="connsiteX3" fmla="*/ 7465337 w 12277748"/>
                <a:gd name="connsiteY3" fmla="*/ 3638173 h 3755293"/>
                <a:gd name="connsiteX4" fmla="*/ 54858 w 12277748"/>
                <a:gd name="connsiteY4" fmla="*/ 3443512 h 3755293"/>
                <a:gd name="connsiteX0" fmla="*/ 147208 w 7367230"/>
                <a:gd name="connsiteY0" fmla="*/ 1845227 h 3679005"/>
                <a:gd name="connsiteX1" fmla="*/ 6866064 w 7367230"/>
                <a:gd name="connsiteY1" fmla="*/ 40521 h 3679005"/>
                <a:gd name="connsiteX2" fmla="*/ 6879414 w 7367230"/>
                <a:gd name="connsiteY2" fmla="*/ 3679005 h 3679005"/>
                <a:gd name="connsiteX3" fmla="*/ 2067003 w 7367230"/>
                <a:gd name="connsiteY3" fmla="*/ 3678694 h 3679005"/>
                <a:gd name="connsiteX4" fmla="*/ 147208 w 7367230"/>
                <a:gd name="connsiteY4" fmla="*/ 1845227 h 3679005"/>
                <a:gd name="connsiteX0" fmla="*/ 151451 w 7273184"/>
                <a:gd name="connsiteY0" fmla="*/ 1955670 h 3672390"/>
                <a:gd name="connsiteX1" fmla="*/ 6778796 w 7273184"/>
                <a:gd name="connsiteY1" fmla="*/ 33906 h 3672390"/>
                <a:gd name="connsiteX2" fmla="*/ 6792146 w 7273184"/>
                <a:gd name="connsiteY2" fmla="*/ 3672390 h 3672390"/>
                <a:gd name="connsiteX3" fmla="*/ 1979735 w 7273184"/>
                <a:gd name="connsiteY3" fmla="*/ 3672079 h 3672390"/>
                <a:gd name="connsiteX4" fmla="*/ 151451 w 7273184"/>
                <a:gd name="connsiteY4" fmla="*/ 1955670 h 3672390"/>
                <a:gd name="connsiteX0" fmla="*/ 179531 w 6767691"/>
                <a:gd name="connsiteY0" fmla="*/ 1992683 h 3670383"/>
                <a:gd name="connsiteX1" fmla="*/ 6310099 w 6767691"/>
                <a:gd name="connsiteY1" fmla="*/ 31899 h 3670383"/>
                <a:gd name="connsiteX2" fmla="*/ 6323449 w 6767691"/>
                <a:gd name="connsiteY2" fmla="*/ 3670383 h 3670383"/>
                <a:gd name="connsiteX3" fmla="*/ 1511038 w 6767691"/>
                <a:gd name="connsiteY3" fmla="*/ 3670072 h 3670383"/>
                <a:gd name="connsiteX4" fmla="*/ 179531 w 6767691"/>
                <a:gd name="connsiteY4" fmla="*/ 1992683 h 3670383"/>
                <a:gd name="connsiteX0" fmla="*/ 157278 w 7152638"/>
                <a:gd name="connsiteY0" fmla="*/ 1918753 h 3674491"/>
                <a:gd name="connsiteX1" fmla="*/ 6666965 w 7152638"/>
                <a:gd name="connsiteY1" fmla="*/ 36007 h 3674491"/>
                <a:gd name="connsiteX2" fmla="*/ 6680315 w 7152638"/>
                <a:gd name="connsiteY2" fmla="*/ 3674491 h 3674491"/>
                <a:gd name="connsiteX3" fmla="*/ 1867904 w 7152638"/>
                <a:gd name="connsiteY3" fmla="*/ 3674180 h 3674491"/>
                <a:gd name="connsiteX4" fmla="*/ 157278 w 7152638"/>
                <a:gd name="connsiteY4" fmla="*/ 1918753 h 3674491"/>
                <a:gd name="connsiteX0" fmla="*/ 0 w 6995360"/>
                <a:gd name="connsiteY0" fmla="*/ 1918753 h 3674491"/>
                <a:gd name="connsiteX1" fmla="*/ 6509687 w 6995360"/>
                <a:gd name="connsiteY1" fmla="*/ 36007 h 3674491"/>
                <a:gd name="connsiteX2" fmla="*/ 6523037 w 6995360"/>
                <a:gd name="connsiteY2" fmla="*/ 3674491 h 3674491"/>
                <a:gd name="connsiteX3" fmla="*/ 1710626 w 6995360"/>
                <a:gd name="connsiteY3" fmla="*/ 3674180 h 3674491"/>
                <a:gd name="connsiteX4" fmla="*/ 0 w 6995360"/>
                <a:gd name="connsiteY4" fmla="*/ 1918753 h 3674491"/>
                <a:gd name="connsiteX0" fmla="*/ 0 w 6995360"/>
                <a:gd name="connsiteY0" fmla="*/ 1882746 h 3638484"/>
                <a:gd name="connsiteX1" fmla="*/ 6509687 w 6995360"/>
                <a:gd name="connsiteY1" fmla="*/ 0 h 3638484"/>
                <a:gd name="connsiteX2" fmla="*/ 6523037 w 6995360"/>
                <a:gd name="connsiteY2" fmla="*/ 3638484 h 3638484"/>
                <a:gd name="connsiteX3" fmla="*/ 1710626 w 6995360"/>
                <a:gd name="connsiteY3" fmla="*/ 3638173 h 3638484"/>
                <a:gd name="connsiteX4" fmla="*/ 0 w 6995360"/>
                <a:gd name="connsiteY4" fmla="*/ 1882746 h 3638484"/>
                <a:gd name="connsiteX0" fmla="*/ 0 w 6523037"/>
                <a:gd name="connsiteY0" fmla="*/ 1882746 h 3638484"/>
                <a:gd name="connsiteX1" fmla="*/ 6509687 w 6523037"/>
                <a:gd name="connsiteY1" fmla="*/ 0 h 3638484"/>
                <a:gd name="connsiteX2" fmla="*/ 6523037 w 6523037"/>
                <a:gd name="connsiteY2" fmla="*/ 3638484 h 3638484"/>
                <a:gd name="connsiteX3" fmla="*/ 1710626 w 6523037"/>
                <a:gd name="connsiteY3" fmla="*/ 3638173 h 3638484"/>
                <a:gd name="connsiteX4" fmla="*/ 0 w 6523037"/>
                <a:gd name="connsiteY4" fmla="*/ 1882746 h 3638484"/>
                <a:gd name="connsiteX0" fmla="*/ 0 w 7809763"/>
                <a:gd name="connsiteY0" fmla="*/ 2092990 h 3666638"/>
                <a:gd name="connsiteX1" fmla="*/ 7267925 w 7809763"/>
                <a:gd name="connsiteY1" fmla="*/ 28154 h 3666638"/>
                <a:gd name="connsiteX2" fmla="*/ 7281275 w 7809763"/>
                <a:gd name="connsiteY2" fmla="*/ 3666638 h 3666638"/>
                <a:gd name="connsiteX3" fmla="*/ 2468864 w 7809763"/>
                <a:gd name="connsiteY3" fmla="*/ 3666327 h 3666638"/>
                <a:gd name="connsiteX4" fmla="*/ 0 w 7809763"/>
                <a:gd name="connsiteY4" fmla="*/ 2092990 h 3666638"/>
                <a:gd name="connsiteX0" fmla="*/ 0 w 7809763"/>
                <a:gd name="connsiteY0" fmla="*/ 2064836 h 3638484"/>
                <a:gd name="connsiteX1" fmla="*/ 7267925 w 7809763"/>
                <a:gd name="connsiteY1" fmla="*/ 0 h 3638484"/>
                <a:gd name="connsiteX2" fmla="*/ 7281275 w 7809763"/>
                <a:gd name="connsiteY2" fmla="*/ 3638484 h 3638484"/>
                <a:gd name="connsiteX3" fmla="*/ 2468864 w 7809763"/>
                <a:gd name="connsiteY3" fmla="*/ 3638173 h 3638484"/>
                <a:gd name="connsiteX4" fmla="*/ 0 w 7809763"/>
                <a:gd name="connsiteY4" fmla="*/ 2064836 h 3638484"/>
                <a:gd name="connsiteX0" fmla="*/ 0 w 7832358"/>
                <a:gd name="connsiteY0" fmla="*/ 2082962 h 3667076"/>
                <a:gd name="connsiteX1" fmla="*/ 7288961 w 7832358"/>
                <a:gd name="connsiteY1" fmla="*/ 28592 h 3667076"/>
                <a:gd name="connsiteX2" fmla="*/ 7302311 w 7832358"/>
                <a:gd name="connsiteY2" fmla="*/ 3667076 h 3667076"/>
                <a:gd name="connsiteX3" fmla="*/ 2489900 w 7832358"/>
                <a:gd name="connsiteY3" fmla="*/ 3666765 h 3667076"/>
                <a:gd name="connsiteX4" fmla="*/ 0 w 7832358"/>
                <a:gd name="connsiteY4" fmla="*/ 2082962 h 3667076"/>
                <a:gd name="connsiteX0" fmla="*/ 0 w 7832357"/>
                <a:gd name="connsiteY0" fmla="*/ 2054370 h 3638484"/>
                <a:gd name="connsiteX1" fmla="*/ 7288961 w 7832357"/>
                <a:gd name="connsiteY1" fmla="*/ 0 h 3638484"/>
                <a:gd name="connsiteX2" fmla="*/ 7302311 w 7832357"/>
                <a:gd name="connsiteY2" fmla="*/ 3638484 h 3638484"/>
                <a:gd name="connsiteX3" fmla="*/ 2489900 w 7832357"/>
                <a:gd name="connsiteY3" fmla="*/ 3638173 h 3638484"/>
                <a:gd name="connsiteX4" fmla="*/ 0 w 7832357"/>
                <a:gd name="connsiteY4" fmla="*/ 2054370 h 3638484"/>
                <a:gd name="connsiteX0" fmla="*/ 0 w 7302311"/>
                <a:gd name="connsiteY0" fmla="*/ 2054370 h 3638484"/>
                <a:gd name="connsiteX1" fmla="*/ 7288961 w 7302311"/>
                <a:gd name="connsiteY1" fmla="*/ 0 h 3638484"/>
                <a:gd name="connsiteX2" fmla="*/ 7302311 w 7302311"/>
                <a:gd name="connsiteY2" fmla="*/ 3638484 h 3638484"/>
                <a:gd name="connsiteX3" fmla="*/ 2489900 w 7302311"/>
                <a:gd name="connsiteY3" fmla="*/ 3638173 h 3638484"/>
                <a:gd name="connsiteX4" fmla="*/ 0 w 7302311"/>
                <a:gd name="connsiteY4" fmla="*/ 2054370 h 3638484"/>
                <a:gd name="connsiteX0" fmla="*/ 0 w 8394014"/>
                <a:gd name="connsiteY0" fmla="*/ 2219279 h 3661505"/>
                <a:gd name="connsiteX1" fmla="*/ 7811884 w 8394014"/>
                <a:gd name="connsiteY1" fmla="*/ 23021 h 3661505"/>
                <a:gd name="connsiteX2" fmla="*/ 7825234 w 8394014"/>
                <a:gd name="connsiteY2" fmla="*/ 3661505 h 3661505"/>
                <a:gd name="connsiteX3" fmla="*/ 3012823 w 8394014"/>
                <a:gd name="connsiteY3" fmla="*/ 3661194 h 3661505"/>
                <a:gd name="connsiteX4" fmla="*/ 0 w 8394014"/>
                <a:gd name="connsiteY4" fmla="*/ 2219279 h 3661505"/>
                <a:gd name="connsiteX0" fmla="*/ 0 w 8394014"/>
                <a:gd name="connsiteY0" fmla="*/ 2196258 h 3638484"/>
                <a:gd name="connsiteX1" fmla="*/ 7811884 w 8394014"/>
                <a:gd name="connsiteY1" fmla="*/ 0 h 3638484"/>
                <a:gd name="connsiteX2" fmla="*/ 7825234 w 8394014"/>
                <a:gd name="connsiteY2" fmla="*/ 3638484 h 3638484"/>
                <a:gd name="connsiteX3" fmla="*/ 3012823 w 8394014"/>
                <a:gd name="connsiteY3" fmla="*/ 3638173 h 3638484"/>
                <a:gd name="connsiteX4" fmla="*/ 0 w 8394014"/>
                <a:gd name="connsiteY4" fmla="*/ 2196258 h 3638484"/>
                <a:gd name="connsiteX0" fmla="*/ 0 w 7825234"/>
                <a:gd name="connsiteY0" fmla="*/ 2196258 h 3638484"/>
                <a:gd name="connsiteX1" fmla="*/ 7811884 w 7825234"/>
                <a:gd name="connsiteY1" fmla="*/ 0 h 3638484"/>
                <a:gd name="connsiteX2" fmla="*/ 7825234 w 7825234"/>
                <a:gd name="connsiteY2" fmla="*/ 3638484 h 3638484"/>
                <a:gd name="connsiteX3" fmla="*/ 3012823 w 7825234"/>
                <a:gd name="connsiteY3" fmla="*/ 3638173 h 3638484"/>
                <a:gd name="connsiteX4" fmla="*/ 0 w 7825234"/>
                <a:gd name="connsiteY4" fmla="*/ 2196258 h 3638484"/>
                <a:gd name="connsiteX0" fmla="*/ 4424294 w 12249528"/>
                <a:gd name="connsiteY0" fmla="*/ 2196258 h 3638484"/>
                <a:gd name="connsiteX1" fmla="*/ 12236178 w 12249528"/>
                <a:gd name="connsiteY1" fmla="*/ 0 h 3638484"/>
                <a:gd name="connsiteX2" fmla="*/ 12249528 w 12249528"/>
                <a:gd name="connsiteY2" fmla="*/ 3638484 h 3638484"/>
                <a:gd name="connsiteX3" fmla="*/ 0 w 12249528"/>
                <a:gd name="connsiteY3" fmla="*/ 343218 h 3638484"/>
                <a:gd name="connsiteX4" fmla="*/ 4424294 w 12249528"/>
                <a:gd name="connsiteY4" fmla="*/ 2196258 h 3638484"/>
                <a:gd name="connsiteX0" fmla="*/ 4264512 w 12089746"/>
                <a:gd name="connsiteY0" fmla="*/ 2196258 h 3638484"/>
                <a:gd name="connsiteX1" fmla="*/ 12076396 w 12089746"/>
                <a:gd name="connsiteY1" fmla="*/ 0 h 3638484"/>
                <a:gd name="connsiteX2" fmla="*/ 12089746 w 12089746"/>
                <a:gd name="connsiteY2" fmla="*/ 3638484 h 3638484"/>
                <a:gd name="connsiteX3" fmla="*/ 0 w 12089746"/>
                <a:gd name="connsiteY3" fmla="*/ 1152505 h 3638484"/>
                <a:gd name="connsiteX4" fmla="*/ 4264512 w 12089746"/>
                <a:gd name="connsiteY4" fmla="*/ 2196258 h 3638484"/>
                <a:gd name="connsiteX0" fmla="*/ 4434389 w 12304214"/>
                <a:gd name="connsiteY0" fmla="*/ 2242742 h 2278381"/>
                <a:gd name="connsiteX1" fmla="*/ 12246273 w 12304214"/>
                <a:gd name="connsiteY1" fmla="*/ 46484 h 2278381"/>
                <a:gd name="connsiteX2" fmla="*/ 0 w 12304214"/>
                <a:gd name="connsiteY2" fmla="*/ 809109 h 2278381"/>
                <a:gd name="connsiteX3" fmla="*/ 169877 w 12304214"/>
                <a:gd name="connsiteY3" fmla="*/ 1198989 h 2278381"/>
                <a:gd name="connsiteX4" fmla="*/ 4434389 w 12304214"/>
                <a:gd name="connsiteY4" fmla="*/ 2242742 h 2278381"/>
                <a:gd name="connsiteX0" fmla="*/ 4434389 w 12304371"/>
                <a:gd name="connsiteY0" fmla="*/ 2242742 h 3726677"/>
                <a:gd name="connsiteX1" fmla="*/ 12246273 w 12304371"/>
                <a:gd name="connsiteY1" fmla="*/ 46484 h 3726677"/>
                <a:gd name="connsiteX2" fmla="*/ 0 w 12304371"/>
                <a:gd name="connsiteY2" fmla="*/ 809109 h 3726677"/>
                <a:gd name="connsiteX3" fmla="*/ 53672 w 12304371"/>
                <a:gd name="connsiteY3" fmla="*/ 3569044 h 3726677"/>
                <a:gd name="connsiteX4" fmla="*/ 4434389 w 12304371"/>
                <a:gd name="connsiteY4" fmla="*/ 2242742 h 3726677"/>
                <a:gd name="connsiteX0" fmla="*/ 4434389 w 4434409"/>
                <a:gd name="connsiteY0" fmla="*/ 1460646 h 2935126"/>
                <a:gd name="connsiteX1" fmla="*/ 0 w 4434409"/>
                <a:gd name="connsiteY1" fmla="*/ 27013 h 2935126"/>
                <a:gd name="connsiteX2" fmla="*/ 53672 w 4434409"/>
                <a:gd name="connsiteY2" fmla="*/ 2786948 h 2935126"/>
                <a:gd name="connsiteX3" fmla="*/ 4434389 w 4434409"/>
                <a:gd name="connsiteY3" fmla="*/ 1460646 h 2935126"/>
                <a:gd name="connsiteX0" fmla="*/ 4405338 w 4405342"/>
                <a:gd name="connsiteY0" fmla="*/ 1888530 h 3368257"/>
                <a:gd name="connsiteX1" fmla="*/ 0 w 4405342"/>
                <a:gd name="connsiteY1" fmla="*/ 21351 h 3368257"/>
                <a:gd name="connsiteX2" fmla="*/ 24621 w 4405342"/>
                <a:gd name="connsiteY2" fmla="*/ 3214832 h 3368257"/>
                <a:gd name="connsiteX3" fmla="*/ 4405338 w 4405342"/>
                <a:gd name="connsiteY3" fmla="*/ 1888530 h 3368257"/>
                <a:gd name="connsiteX0" fmla="*/ 4405338 w 4405342"/>
                <a:gd name="connsiteY0" fmla="*/ 1867179 h 3346906"/>
                <a:gd name="connsiteX1" fmla="*/ 0 w 4405342"/>
                <a:gd name="connsiteY1" fmla="*/ 0 h 3346906"/>
                <a:gd name="connsiteX2" fmla="*/ 24621 w 4405342"/>
                <a:gd name="connsiteY2" fmla="*/ 3193481 h 3346906"/>
                <a:gd name="connsiteX3" fmla="*/ 4405338 w 4405342"/>
                <a:gd name="connsiteY3" fmla="*/ 1867179 h 3346906"/>
                <a:gd name="connsiteX0" fmla="*/ 4409768 w 4409768"/>
                <a:gd name="connsiteY0" fmla="*/ 1867179 h 3252905"/>
                <a:gd name="connsiteX1" fmla="*/ 4430 w 4409768"/>
                <a:gd name="connsiteY1" fmla="*/ 0 h 3252905"/>
                <a:gd name="connsiteX2" fmla="*/ 0 w 4409768"/>
                <a:gd name="connsiteY2" fmla="*/ 3092320 h 3252905"/>
                <a:gd name="connsiteX3" fmla="*/ 4409768 w 4409768"/>
                <a:gd name="connsiteY3" fmla="*/ 1867179 h 3252905"/>
                <a:gd name="connsiteX0" fmla="*/ 4409768 w 4409768"/>
                <a:gd name="connsiteY0" fmla="*/ 1867179 h 3092320"/>
                <a:gd name="connsiteX1" fmla="*/ 4430 w 4409768"/>
                <a:gd name="connsiteY1" fmla="*/ 0 h 3092320"/>
                <a:gd name="connsiteX2" fmla="*/ 0 w 4409768"/>
                <a:gd name="connsiteY2" fmla="*/ 3092320 h 3092320"/>
                <a:gd name="connsiteX3" fmla="*/ 4409768 w 4409768"/>
                <a:gd name="connsiteY3" fmla="*/ 1867179 h 3092320"/>
                <a:gd name="connsiteX0" fmla="*/ 4409768 w 4409768"/>
                <a:gd name="connsiteY0" fmla="*/ 1867179 h 3092320"/>
                <a:gd name="connsiteX1" fmla="*/ 4430 w 4409768"/>
                <a:gd name="connsiteY1" fmla="*/ 0 h 3092320"/>
                <a:gd name="connsiteX2" fmla="*/ 0 w 4409768"/>
                <a:gd name="connsiteY2" fmla="*/ 3092320 h 3092320"/>
                <a:gd name="connsiteX3" fmla="*/ 4409768 w 4409768"/>
                <a:gd name="connsiteY3" fmla="*/ 1867179 h 3092320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15348 w 4415348"/>
                <a:gd name="connsiteY0" fmla="*/ 1934828 h 3179030"/>
                <a:gd name="connsiteX1" fmla="*/ 117 w 4415348"/>
                <a:gd name="connsiteY1" fmla="*/ 0 h 3179030"/>
                <a:gd name="connsiteX2" fmla="*/ 10212 w 4415348"/>
                <a:gd name="connsiteY2" fmla="*/ 3179030 h 3179030"/>
                <a:gd name="connsiteX3" fmla="*/ 4415348 w 4415348"/>
                <a:gd name="connsiteY3" fmla="*/ 1934828 h 3179030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5333 w 4415334"/>
                <a:gd name="connsiteY0" fmla="*/ 1934828 h 3194617"/>
                <a:gd name="connsiteX1" fmla="*/ 102 w 4415334"/>
                <a:gd name="connsiteY1" fmla="*/ 0 h 3194617"/>
                <a:gd name="connsiteX2" fmla="*/ 12330 w 4415334"/>
                <a:gd name="connsiteY2" fmla="*/ 3194617 h 3194617"/>
                <a:gd name="connsiteX3" fmla="*/ 4415333 w 4415334"/>
                <a:gd name="connsiteY3" fmla="*/ 1934828 h 3194617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2004192"/>
                <a:gd name="connsiteX1" fmla="*/ 177 w 4415408"/>
                <a:gd name="connsiteY1" fmla="*/ 0 h 2004192"/>
                <a:gd name="connsiteX2" fmla="*/ 5472 w 4415408"/>
                <a:gd name="connsiteY2" fmla="*/ 1533508 h 2004192"/>
                <a:gd name="connsiteX3" fmla="*/ 4415408 w 4415408"/>
                <a:gd name="connsiteY3" fmla="*/ 1934828 h 2004192"/>
                <a:gd name="connsiteX0" fmla="*/ 1790233 w 1790234"/>
                <a:gd name="connsiteY0" fmla="*/ 743889 h 1551033"/>
                <a:gd name="connsiteX1" fmla="*/ 177 w 1790234"/>
                <a:gd name="connsiteY1" fmla="*/ 0 h 1551033"/>
                <a:gd name="connsiteX2" fmla="*/ 5472 w 1790234"/>
                <a:gd name="connsiteY2" fmla="*/ 1533508 h 1551033"/>
                <a:gd name="connsiteX3" fmla="*/ 1790233 w 1790234"/>
                <a:gd name="connsiteY3" fmla="*/ 743889 h 1551033"/>
                <a:gd name="connsiteX0" fmla="*/ 1813342 w 1813343"/>
                <a:gd name="connsiteY0" fmla="*/ 826657 h 1553124"/>
                <a:gd name="connsiteX1" fmla="*/ 177 w 1813343"/>
                <a:gd name="connsiteY1" fmla="*/ 0 h 1553124"/>
                <a:gd name="connsiteX2" fmla="*/ 5472 w 1813343"/>
                <a:gd name="connsiteY2" fmla="*/ 1533508 h 1553124"/>
                <a:gd name="connsiteX3" fmla="*/ 1813342 w 1813343"/>
                <a:gd name="connsiteY3" fmla="*/ 826657 h 1553124"/>
                <a:gd name="connsiteX0" fmla="*/ 1813342 w 1813343"/>
                <a:gd name="connsiteY0" fmla="*/ 826657 h 1553124"/>
                <a:gd name="connsiteX1" fmla="*/ 177 w 1813343"/>
                <a:gd name="connsiteY1" fmla="*/ 0 h 1553124"/>
                <a:gd name="connsiteX2" fmla="*/ 5472 w 1813343"/>
                <a:gd name="connsiteY2" fmla="*/ 1533508 h 1553124"/>
                <a:gd name="connsiteX3" fmla="*/ 1813342 w 1813343"/>
                <a:gd name="connsiteY3" fmla="*/ 826657 h 1553124"/>
                <a:gd name="connsiteX0" fmla="*/ 1813342 w 1813342"/>
                <a:gd name="connsiteY0" fmla="*/ 826657 h 1533508"/>
                <a:gd name="connsiteX1" fmla="*/ 177 w 1813342"/>
                <a:gd name="connsiteY1" fmla="*/ 0 h 1533508"/>
                <a:gd name="connsiteX2" fmla="*/ 5472 w 1813342"/>
                <a:gd name="connsiteY2" fmla="*/ 1533508 h 1533508"/>
                <a:gd name="connsiteX3" fmla="*/ 1813342 w 1813342"/>
                <a:gd name="connsiteY3" fmla="*/ 826657 h 1533508"/>
                <a:gd name="connsiteX0" fmla="*/ 2127623 w 2127623"/>
                <a:gd name="connsiteY0" fmla="*/ 946210 h 1533508"/>
                <a:gd name="connsiteX1" fmla="*/ 177 w 2127623"/>
                <a:gd name="connsiteY1" fmla="*/ 0 h 1533508"/>
                <a:gd name="connsiteX2" fmla="*/ 5472 w 2127623"/>
                <a:gd name="connsiteY2" fmla="*/ 1533508 h 1533508"/>
                <a:gd name="connsiteX3" fmla="*/ 2127623 w 2127623"/>
                <a:gd name="connsiteY3" fmla="*/ 946210 h 1533508"/>
                <a:gd name="connsiteX0" fmla="*/ 2182195 w 2182195"/>
                <a:gd name="connsiteY0" fmla="*/ 975445 h 1533508"/>
                <a:gd name="connsiteX1" fmla="*/ 177 w 2182195"/>
                <a:gd name="connsiteY1" fmla="*/ 0 h 1533508"/>
                <a:gd name="connsiteX2" fmla="*/ 5472 w 2182195"/>
                <a:gd name="connsiteY2" fmla="*/ 1533508 h 1533508"/>
                <a:gd name="connsiteX3" fmla="*/ 2182195 w 2182195"/>
                <a:gd name="connsiteY3" fmla="*/ 975445 h 153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2195" h="1533508">
                  <a:moveTo>
                    <a:pt x="2182195" y="975445"/>
                  </a:moveTo>
                  <a:lnTo>
                    <a:pt x="177" y="0"/>
                  </a:lnTo>
                  <a:cubicBezTo>
                    <a:pt x="-1300" y="1030773"/>
                    <a:pt x="6949" y="502735"/>
                    <a:pt x="5472" y="1533508"/>
                  </a:cubicBezTo>
                  <a:lnTo>
                    <a:pt x="2182195" y="97544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BAF5B"/>
                </a:gs>
                <a:gs pos="29000">
                  <a:srgbClr val="2A984C"/>
                </a:gs>
                <a:gs pos="69000">
                  <a:schemeClr val="accent4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9EF9F3-F960-4D9B-B8D4-F04027B06614}"/>
              </a:ext>
            </a:extLst>
          </p:cNvPr>
          <p:cNvCxnSpPr>
            <a:cxnSpLocks/>
          </p:cNvCxnSpPr>
          <p:nvPr userDrawn="1"/>
        </p:nvCxnSpPr>
        <p:spPr>
          <a:xfrm>
            <a:off x="1944547" y="1562582"/>
            <a:ext cx="0" cy="2022311"/>
          </a:xfrm>
          <a:prstGeom prst="line">
            <a:avLst/>
          </a:prstGeom>
          <a:ln w="41275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5F70BD0-BC18-4C3A-89C0-282DC135A93C}"/>
              </a:ext>
            </a:extLst>
          </p:cNvPr>
          <p:cNvSpPr/>
          <p:nvPr userDrawn="1"/>
        </p:nvSpPr>
        <p:spPr>
          <a:xfrm>
            <a:off x="9816308" y="6576905"/>
            <a:ext cx="23791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900" b="0" i="0" kern="1200" dirty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rPr>
              <a:t>© 2023 Ameresco, Inc. All rights reserved.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endParaRPr lang="en-US" sz="900" b="0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7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Acc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84C45-9337-4948-A2F4-6EF7B014D7EE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586" y="5730465"/>
            <a:chExt cx="12195175" cy="1138133"/>
          </a:xfrm>
        </p:grpSpPr>
        <p:sp>
          <p:nvSpPr>
            <p:cNvPr id="15" name="Triangle 2">
              <a:extLst>
                <a:ext uri="{FF2B5EF4-FFF2-40B4-BE49-F238E27FC236}">
                  <a16:creationId xmlns:a16="http://schemas.microsoft.com/office/drawing/2014/main" id="{F23916B6-25FD-7741-AEFC-4C43BC408490}"/>
                </a:ext>
              </a:extLst>
            </p:cNvPr>
            <p:cNvSpPr/>
            <p:nvPr userDrawn="1"/>
          </p:nvSpPr>
          <p:spPr>
            <a:xfrm flipH="1">
              <a:off x="39822" y="5989011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6" name="Triangle 2">
              <a:extLst>
                <a:ext uri="{FF2B5EF4-FFF2-40B4-BE49-F238E27FC236}">
                  <a16:creationId xmlns:a16="http://schemas.microsoft.com/office/drawing/2014/main" id="{AFE3913D-D51F-BE49-A081-4EEB640941F7}"/>
                </a:ext>
              </a:extLst>
            </p:cNvPr>
            <p:cNvSpPr/>
            <p:nvPr userDrawn="1"/>
          </p:nvSpPr>
          <p:spPr>
            <a:xfrm>
              <a:off x="-3586" y="5730465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2" name="Triangle 2">
              <a:extLst>
                <a:ext uri="{FF2B5EF4-FFF2-40B4-BE49-F238E27FC236}">
                  <a16:creationId xmlns:a16="http://schemas.microsoft.com/office/drawing/2014/main" id="{595D6E3B-EE22-5B4C-9F7F-31607B8FC640}"/>
                </a:ext>
              </a:extLst>
            </p:cNvPr>
            <p:cNvSpPr/>
            <p:nvPr userDrawn="1"/>
          </p:nvSpPr>
          <p:spPr>
            <a:xfrm>
              <a:off x="2515352" y="5969132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3" name="Triangle 2">
              <a:extLst>
                <a:ext uri="{FF2B5EF4-FFF2-40B4-BE49-F238E27FC236}">
                  <a16:creationId xmlns:a16="http://schemas.microsoft.com/office/drawing/2014/main" id="{B13F99AE-A282-4843-98A2-15E2F176AEDE}"/>
                </a:ext>
              </a:extLst>
            </p:cNvPr>
            <p:cNvSpPr/>
            <p:nvPr userDrawn="1"/>
          </p:nvSpPr>
          <p:spPr>
            <a:xfrm>
              <a:off x="5075920" y="6208474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003D39A-515F-B748-9066-4D0D4232E3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21" name="Triangle 2">
            <a:extLst>
              <a:ext uri="{FF2B5EF4-FFF2-40B4-BE49-F238E27FC236}">
                <a16:creationId xmlns:a16="http://schemas.microsoft.com/office/drawing/2014/main" id="{C2EDB0B5-8390-DA4C-9BBC-BF6115507773}"/>
              </a:ext>
            </a:extLst>
          </p:cNvPr>
          <p:cNvSpPr/>
          <p:nvPr userDrawn="1"/>
        </p:nvSpPr>
        <p:spPr>
          <a:xfrm>
            <a:off x="4980258" y="6194291"/>
            <a:ext cx="1371760" cy="658309"/>
          </a:xfrm>
          <a:custGeom>
            <a:avLst/>
            <a:gdLst>
              <a:gd name="connsiteX0" fmla="*/ 0 w 12192000"/>
              <a:gd name="connsiteY0" fmla="*/ 1504950 h 1504950"/>
              <a:gd name="connsiteX1" fmla="*/ 6096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0" fmla="*/ 0 w 12192000"/>
              <a:gd name="connsiteY0" fmla="*/ 1123950 h 1123950"/>
              <a:gd name="connsiteX1" fmla="*/ 0 w 12192000"/>
              <a:gd name="connsiteY1" fmla="*/ 0 h 1123950"/>
              <a:gd name="connsiteX2" fmla="*/ 12192000 w 12192000"/>
              <a:gd name="connsiteY2" fmla="*/ 1123950 h 1123950"/>
              <a:gd name="connsiteX3" fmla="*/ 0 w 12192000"/>
              <a:gd name="connsiteY3" fmla="*/ 1123950 h 1123950"/>
              <a:gd name="connsiteX0" fmla="*/ 0 w 12192000"/>
              <a:gd name="connsiteY0" fmla="*/ 819150 h 819150"/>
              <a:gd name="connsiteX1" fmla="*/ 3276600 w 12192000"/>
              <a:gd name="connsiteY1" fmla="*/ 0 h 819150"/>
              <a:gd name="connsiteX2" fmla="*/ 12192000 w 12192000"/>
              <a:gd name="connsiteY2" fmla="*/ 819150 h 819150"/>
              <a:gd name="connsiteX3" fmla="*/ 0 w 12192000"/>
              <a:gd name="connsiteY3" fmla="*/ 819150 h 819150"/>
              <a:gd name="connsiteX0" fmla="*/ 584200 w 8915400"/>
              <a:gd name="connsiteY0" fmla="*/ 831850 h 831850"/>
              <a:gd name="connsiteX1" fmla="*/ 0 w 8915400"/>
              <a:gd name="connsiteY1" fmla="*/ 0 h 831850"/>
              <a:gd name="connsiteX2" fmla="*/ 8915400 w 8915400"/>
              <a:gd name="connsiteY2" fmla="*/ 819150 h 831850"/>
              <a:gd name="connsiteX3" fmla="*/ 584200 w 8915400"/>
              <a:gd name="connsiteY3" fmla="*/ 831850 h 831850"/>
              <a:gd name="connsiteX0" fmla="*/ 562429 w 8915400"/>
              <a:gd name="connsiteY0" fmla="*/ 817335 h 819150"/>
              <a:gd name="connsiteX1" fmla="*/ 0 w 8915400"/>
              <a:gd name="connsiteY1" fmla="*/ 0 h 819150"/>
              <a:gd name="connsiteX2" fmla="*/ 8915400 w 8915400"/>
              <a:gd name="connsiteY2" fmla="*/ 819150 h 819150"/>
              <a:gd name="connsiteX3" fmla="*/ 562429 w 8915400"/>
              <a:gd name="connsiteY3" fmla="*/ 817335 h 819150"/>
              <a:gd name="connsiteX0" fmla="*/ 1955801 w 8915400"/>
              <a:gd name="connsiteY0" fmla="*/ 817335 h 819150"/>
              <a:gd name="connsiteX1" fmla="*/ 0 w 8915400"/>
              <a:gd name="connsiteY1" fmla="*/ 0 h 819150"/>
              <a:gd name="connsiteX2" fmla="*/ 8915400 w 8915400"/>
              <a:gd name="connsiteY2" fmla="*/ 819150 h 819150"/>
              <a:gd name="connsiteX3" fmla="*/ 1955801 w 8915400"/>
              <a:gd name="connsiteY3" fmla="*/ 817335 h 819150"/>
              <a:gd name="connsiteX0" fmla="*/ 2942772 w 8915400"/>
              <a:gd name="connsiteY0" fmla="*/ 817335 h 819150"/>
              <a:gd name="connsiteX1" fmla="*/ 0 w 8915400"/>
              <a:gd name="connsiteY1" fmla="*/ 0 h 819150"/>
              <a:gd name="connsiteX2" fmla="*/ 8915400 w 8915400"/>
              <a:gd name="connsiteY2" fmla="*/ 819150 h 819150"/>
              <a:gd name="connsiteX3" fmla="*/ 2942772 w 8915400"/>
              <a:gd name="connsiteY3" fmla="*/ 817335 h 819150"/>
              <a:gd name="connsiteX0" fmla="*/ 1092200 w 7064828"/>
              <a:gd name="connsiteY0" fmla="*/ 643164 h 644979"/>
              <a:gd name="connsiteX1" fmla="*/ 0 w 7064828"/>
              <a:gd name="connsiteY1" fmla="*/ 0 h 644979"/>
              <a:gd name="connsiteX2" fmla="*/ 7064828 w 7064828"/>
              <a:gd name="connsiteY2" fmla="*/ 644979 h 644979"/>
              <a:gd name="connsiteX3" fmla="*/ 1092200 w 7064828"/>
              <a:gd name="connsiteY3" fmla="*/ 643164 h 644979"/>
              <a:gd name="connsiteX0" fmla="*/ 410029 w 6382657"/>
              <a:gd name="connsiteY0" fmla="*/ 577850 h 579665"/>
              <a:gd name="connsiteX1" fmla="*/ 0 w 6382657"/>
              <a:gd name="connsiteY1" fmla="*/ 0 h 579665"/>
              <a:gd name="connsiteX2" fmla="*/ 6382657 w 6382657"/>
              <a:gd name="connsiteY2" fmla="*/ 579665 h 579665"/>
              <a:gd name="connsiteX3" fmla="*/ 410029 w 6382657"/>
              <a:gd name="connsiteY3" fmla="*/ 577850 h 579665"/>
              <a:gd name="connsiteX0" fmla="*/ 508160 w 6382657"/>
              <a:gd name="connsiteY0" fmla="*/ 577850 h 579665"/>
              <a:gd name="connsiteX1" fmla="*/ 0 w 6382657"/>
              <a:gd name="connsiteY1" fmla="*/ 0 h 579665"/>
              <a:gd name="connsiteX2" fmla="*/ 6382657 w 6382657"/>
              <a:gd name="connsiteY2" fmla="*/ 579665 h 579665"/>
              <a:gd name="connsiteX3" fmla="*/ 508160 w 6382657"/>
              <a:gd name="connsiteY3" fmla="*/ 577850 h 579665"/>
              <a:gd name="connsiteX0" fmla="*/ 1422560 w 7297057"/>
              <a:gd name="connsiteY0" fmla="*/ 661484 h 663299"/>
              <a:gd name="connsiteX1" fmla="*/ 0 w 7297057"/>
              <a:gd name="connsiteY1" fmla="*/ 0 h 663299"/>
              <a:gd name="connsiteX2" fmla="*/ 7297057 w 7297057"/>
              <a:gd name="connsiteY2" fmla="*/ 663299 h 663299"/>
              <a:gd name="connsiteX3" fmla="*/ 1422560 w 7297057"/>
              <a:gd name="connsiteY3" fmla="*/ 661484 h 663299"/>
              <a:gd name="connsiteX0" fmla="*/ 1371760 w 7246257"/>
              <a:gd name="connsiteY0" fmla="*/ 658309 h 660124"/>
              <a:gd name="connsiteX1" fmla="*/ 0 w 7246257"/>
              <a:gd name="connsiteY1" fmla="*/ 0 h 660124"/>
              <a:gd name="connsiteX2" fmla="*/ 7246257 w 7246257"/>
              <a:gd name="connsiteY2" fmla="*/ 660124 h 660124"/>
              <a:gd name="connsiteX3" fmla="*/ 1371760 w 7246257"/>
              <a:gd name="connsiteY3" fmla="*/ 658309 h 660124"/>
              <a:gd name="connsiteX0" fmla="*/ 1371760 w 7199640"/>
              <a:gd name="connsiteY0" fmla="*/ 658309 h 660124"/>
              <a:gd name="connsiteX1" fmla="*/ 0 w 7199640"/>
              <a:gd name="connsiteY1" fmla="*/ 0 h 660124"/>
              <a:gd name="connsiteX2" fmla="*/ 7199640 w 7199640"/>
              <a:gd name="connsiteY2" fmla="*/ 660124 h 660124"/>
              <a:gd name="connsiteX3" fmla="*/ 1371760 w 7199640"/>
              <a:gd name="connsiteY3" fmla="*/ 658309 h 660124"/>
              <a:gd name="connsiteX0" fmla="*/ 1371760 w 7199640"/>
              <a:gd name="connsiteY0" fmla="*/ 658309 h 667296"/>
              <a:gd name="connsiteX1" fmla="*/ 0 w 7199640"/>
              <a:gd name="connsiteY1" fmla="*/ 0 h 667296"/>
              <a:gd name="connsiteX2" fmla="*/ 7199640 w 7199640"/>
              <a:gd name="connsiteY2" fmla="*/ 667296 h 667296"/>
              <a:gd name="connsiteX3" fmla="*/ 1371760 w 7199640"/>
              <a:gd name="connsiteY3" fmla="*/ 658309 h 667296"/>
              <a:gd name="connsiteX0" fmla="*/ 1371760 w 1371760"/>
              <a:gd name="connsiteY0" fmla="*/ 658309 h 658309"/>
              <a:gd name="connsiteX1" fmla="*/ 0 w 1371760"/>
              <a:gd name="connsiteY1" fmla="*/ 0 h 658309"/>
              <a:gd name="connsiteX2" fmla="*/ 1371760 w 1371760"/>
              <a:gd name="connsiteY2" fmla="*/ 658309 h 6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760" h="658309">
                <a:moveTo>
                  <a:pt x="1371760" y="658309"/>
                </a:moveTo>
                <a:lnTo>
                  <a:pt x="0" y="0"/>
                </a:lnTo>
                <a:lnTo>
                  <a:pt x="1371760" y="658309"/>
                </a:lnTo>
                <a:close/>
              </a:path>
            </a:pathLst>
          </a:custGeom>
          <a:gradFill flip="none" rotWithShape="1">
            <a:gsLst>
              <a:gs pos="66000">
                <a:srgbClr val="054260"/>
              </a:gs>
              <a:gs pos="0">
                <a:srgbClr val="063D56"/>
              </a:gs>
              <a:gs pos="100000">
                <a:schemeClr val="tx2"/>
              </a:gs>
            </a:gsLst>
            <a:lin ang="150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24D86461-611E-6A4D-9C65-BB6243AE9AFB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C51B643-615E-CB46-B2BC-C7948026B4D5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609600" y="1313099"/>
            <a:ext cx="10972800" cy="452436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023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Accent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17AEB4-F277-4F41-BC1C-820CAE00D8F9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175" y="5719867"/>
            <a:chExt cx="12195175" cy="1138133"/>
          </a:xfrm>
        </p:grpSpPr>
        <p:sp>
          <p:nvSpPr>
            <p:cNvPr id="20" name="Triangle 2">
              <a:extLst>
                <a:ext uri="{FF2B5EF4-FFF2-40B4-BE49-F238E27FC236}">
                  <a16:creationId xmlns:a16="http://schemas.microsoft.com/office/drawing/2014/main" id="{14A98557-147A-B545-AAB4-CE39946EFE57}"/>
                </a:ext>
              </a:extLst>
            </p:cNvPr>
            <p:cNvSpPr/>
            <p:nvPr userDrawn="1"/>
          </p:nvSpPr>
          <p:spPr>
            <a:xfrm flipH="1">
              <a:off x="40233" y="5978413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D8B43"/>
                </a:gs>
                <a:gs pos="100000">
                  <a:schemeClr val="accent3"/>
                </a:gs>
                <a:gs pos="0">
                  <a:schemeClr val="accent4"/>
                </a:gs>
              </a:gsLst>
              <a:lin ang="15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1" name="Triangle 2">
              <a:extLst>
                <a:ext uri="{FF2B5EF4-FFF2-40B4-BE49-F238E27FC236}">
                  <a16:creationId xmlns:a16="http://schemas.microsoft.com/office/drawing/2014/main" id="{197ACFF4-5061-DC42-AF2A-603FA39D77B1}"/>
                </a:ext>
              </a:extLst>
            </p:cNvPr>
            <p:cNvSpPr/>
            <p:nvPr userDrawn="1"/>
          </p:nvSpPr>
          <p:spPr>
            <a:xfrm>
              <a:off x="-3175" y="571986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2" name="Triangle 2">
              <a:extLst>
                <a:ext uri="{FF2B5EF4-FFF2-40B4-BE49-F238E27FC236}">
                  <a16:creationId xmlns:a16="http://schemas.microsoft.com/office/drawing/2014/main" id="{5041B1B6-8760-9E45-A458-D7719CD7B202}"/>
                </a:ext>
              </a:extLst>
            </p:cNvPr>
            <p:cNvSpPr/>
            <p:nvPr userDrawn="1"/>
          </p:nvSpPr>
          <p:spPr>
            <a:xfrm>
              <a:off x="2515763" y="5958534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3" name="Triangle 2">
              <a:extLst>
                <a:ext uri="{FF2B5EF4-FFF2-40B4-BE49-F238E27FC236}">
                  <a16:creationId xmlns:a16="http://schemas.microsoft.com/office/drawing/2014/main" id="{1D79FE01-E504-EE4C-9059-0B5C5D534331}"/>
                </a:ext>
              </a:extLst>
            </p:cNvPr>
            <p:cNvSpPr/>
            <p:nvPr userDrawn="1"/>
          </p:nvSpPr>
          <p:spPr>
            <a:xfrm>
              <a:off x="5076331" y="6197876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5C4AE2ED-C892-0C44-94B1-8EA8773FCDF7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DC25CE6-E01F-8043-BB6D-93E510688B66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609600" y="1313099"/>
            <a:ext cx="10972800" cy="452436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E4E664-4B22-9C48-B57A-0EA76F47B4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4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VertAccen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153054-C8FF-4104-8462-46034C4F0B2C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riangle 2">
            <a:extLst>
              <a:ext uri="{FF2B5EF4-FFF2-40B4-BE49-F238E27FC236}">
                <a16:creationId xmlns:a16="http://schemas.microsoft.com/office/drawing/2014/main" id="{F3263E29-9E1C-493A-A2D2-E7BE5D577315}"/>
              </a:ext>
            </a:extLst>
          </p:cNvPr>
          <p:cNvSpPr/>
          <p:nvPr userDrawn="1"/>
        </p:nvSpPr>
        <p:spPr>
          <a:xfrm rot="16200000">
            <a:off x="9973973" y="4656857"/>
            <a:ext cx="3284473" cy="1126796"/>
          </a:xfrm>
          <a:custGeom>
            <a:avLst/>
            <a:gdLst>
              <a:gd name="connsiteX0" fmla="*/ 0 w 12192000"/>
              <a:gd name="connsiteY0" fmla="*/ 1504950 h 1504950"/>
              <a:gd name="connsiteX1" fmla="*/ 6096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0" fmla="*/ 0 w 12192000"/>
              <a:gd name="connsiteY0" fmla="*/ 1123950 h 1123950"/>
              <a:gd name="connsiteX1" fmla="*/ 0 w 12192000"/>
              <a:gd name="connsiteY1" fmla="*/ 0 h 1123950"/>
              <a:gd name="connsiteX2" fmla="*/ 12192000 w 12192000"/>
              <a:gd name="connsiteY2" fmla="*/ 1123950 h 1123950"/>
              <a:gd name="connsiteX3" fmla="*/ 0 w 12192000"/>
              <a:gd name="connsiteY3" fmla="*/ 1123950 h 1123950"/>
              <a:gd name="connsiteX0" fmla="*/ 0 w 12192000"/>
              <a:gd name="connsiteY0" fmla="*/ 934379 h 934379"/>
              <a:gd name="connsiteX1" fmla="*/ 0 w 12192000"/>
              <a:gd name="connsiteY1" fmla="*/ 0 h 934379"/>
              <a:gd name="connsiteX2" fmla="*/ 12192000 w 12192000"/>
              <a:gd name="connsiteY2" fmla="*/ 934379 h 934379"/>
              <a:gd name="connsiteX3" fmla="*/ 0 w 12192000"/>
              <a:gd name="connsiteY3" fmla="*/ 934379 h 934379"/>
              <a:gd name="connsiteX0" fmla="*/ 0 w 12192000"/>
              <a:gd name="connsiteY0" fmla="*/ 878623 h 878623"/>
              <a:gd name="connsiteX1" fmla="*/ 0 w 12192000"/>
              <a:gd name="connsiteY1" fmla="*/ 0 h 878623"/>
              <a:gd name="connsiteX2" fmla="*/ 12192000 w 12192000"/>
              <a:gd name="connsiteY2" fmla="*/ 878623 h 878623"/>
              <a:gd name="connsiteX3" fmla="*/ 0 w 12192000"/>
              <a:gd name="connsiteY3" fmla="*/ 878623 h 878623"/>
              <a:gd name="connsiteX0" fmla="*/ 0 w 15833641"/>
              <a:gd name="connsiteY0" fmla="*/ 878623 h 878623"/>
              <a:gd name="connsiteX1" fmla="*/ 0 w 15833641"/>
              <a:gd name="connsiteY1" fmla="*/ 0 h 878623"/>
              <a:gd name="connsiteX2" fmla="*/ 15833641 w 15833641"/>
              <a:gd name="connsiteY2" fmla="*/ 878623 h 878623"/>
              <a:gd name="connsiteX3" fmla="*/ 0 w 15833641"/>
              <a:gd name="connsiteY3" fmla="*/ 878623 h 878623"/>
              <a:gd name="connsiteX0" fmla="*/ 0 w 15810313"/>
              <a:gd name="connsiteY0" fmla="*/ 878623 h 878623"/>
              <a:gd name="connsiteX1" fmla="*/ 0 w 15810313"/>
              <a:gd name="connsiteY1" fmla="*/ 0 h 878623"/>
              <a:gd name="connsiteX2" fmla="*/ 15810313 w 15810313"/>
              <a:gd name="connsiteY2" fmla="*/ 875037 h 878623"/>
              <a:gd name="connsiteX3" fmla="*/ 0 w 15810313"/>
              <a:gd name="connsiteY3" fmla="*/ 878623 h 8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0313" h="878623">
                <a:moveTo>
                  <a:pt x="0" y="878623"/>
                </a:moveTo>
                <a:lnTo>
                  <a:pt x="0" y="0"/>
                </a:lnTo>
                <a:lnTo>
                  <a:pt x="15810313" y="875037"/>
                </a:lnTo>
                <a:lnTo>
                  <a:pt x="0" y="878623"/>
                </a:lnTo>
                <a:close/>
              </a:path>
            </a:pathLst>
          </a:custGeom>
          <a:gradFill flip="none" rotWithShape="1">
            <a:gsLst>
              <a:gs pos="100000">
                <a:schemeClr val="accent5"/>
              </a:gs>
              <a:gs pos="0">
                <a:schemeClr val="accent6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E23992-20C7-432B-8B30-119875893CBE}"/>
              </a:ext>
            </a:extLst>
          </p:cNvPr>
          <p:cNvGrpSpPr/>
          <p:nvPr userDrawn="1"/>
        </p:nvGrpSpPr>
        <p:grpSpPr>
          <a:xfrm>
            <a:off x="10172700" y="1"/>
            <a:ext cx="2019301" cy="6858000"/>
            <a:chOff x="11053867" y="0"/>
            <a:chExt cx="1138133" cy="12152555"/>
          </a:xfrm>
        </p:grpSpPr>
        <p:sp>
          <p:nvSpPr>
            <p:cNvPr id="7" name="Triangle 2">
              <a:extLst>
                <a:ext uri="{FF2B5EF4-FFF2-40B4-BE49-F238E27FC236}">
                  <a16:creationId xmlns:a16="http://schemas.microsoft.com/office/drawing/2014/main" id="{C4E637EA-C8F1-4142-9840-8F2C836C820B}"/>
                </a:ext>
              </a:extLst>
            </p:cNvPr>
            <p:cNvSpPr/>
            <p:nvPr userDrawn="1"/>
          </p:nvSpPr>
          <p:spPr>
            <a:xfrm rot="16200000" flipH="1">
              <a:off x="5546120" y="550774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8" name="Triangle 2">
              <a:extLst>
                <a:ext uri="{FF2B5EF4-FFF2-40B4-BE49-F238E27FC236}">
                  <a16:creationId xmlns:a16="http://schemas.microsoft.com/office/drawing/2014/main" id="{654A479C-A764-4306-9C9C-C47444714B67}"/>
                </a:ext>
              </a:extLst>
            </p:cNvPr>
            <p:cNvSpPr/>
            <p:nvPr userDrawn="1"/>
          </p:nvSpPr>
          <p:spPr>
            <a:xfrm rot="16200000" flipH="1">
              <a:off x="9794719" y="4016753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9" name="Triangle 2">
              <a:extLst>
                <a:ext uri="{FF2B5EF4-FFF2-40B4-BE49-F238E27FC236}">
                  <a16:creationId xmlns:a16="http://schemas.microsoft.com/office/drawing/2014/main" id="{E88E60D8-5FC0-4891-AD2A-2F3490729F82}"/>
                </a:ext>
              </a:extLst>
            </p:cNvPr>
            <p:cNvSpPr/>
            <p:nvPr userDrawn="1"/>
          </p:nvSpPr>
          <p:spPr>
            <a:xfrm rot="16200000" flipH="1">
              <a:off x="8326122" y="8285260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4BE884-C73C-4F54-BB25-E5A6E320D6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header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CDBDE-3D05-46F3-AB6E-4C1756CD0C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23678" y="6309942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A8B5695-C875-4041-9121-2528CF8DE3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313099"/>
            <a:ext cx="9763125" cy="516017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561CCC5-8589-428D-AC6A-6B89E6B5F3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1802" y="6270131"/>
            <a:ext cx="462024" cy="47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VertAccent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le 2">
            <a:extLst>
              <a:ext uri="{FF2B5EF4-FFF2-40B4-BE49-F238E27FC236}">
                <a16:creationId xmlns:a16="http://schemas.microsoft.com/office/drawing/2014/main" id="{FF591886-AF03-42AF-8A26-2D3B8380285C}"/>
              </a:ext>
            </a:extLst>
          </p:cNvPr>
          <p:cNvSpPr/>
          <p:nvPr userDrawn="1"/>
        </p:nvSpPr>
        <p:spPr>
          <a:xfrm rot="16200000">
            <a:off x="9996801" y="4674396"/>
            <a:ext cx="3239458" cy="1126156"/>
          </a:xfrm>
          <a:custGeom>
            <a:avLst/>
            <a:gdLst>
              <a:gd name="connsiteX0" fmla="*/ 0 w 12192000"/>
              <a:gd name="connsiteY0" fmla="*/ 1504950 h 1504950"/>
              <a:gd name="connsiteX1" fmla="*/ 6096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0" fmla="*/ 0 w 12192000"/>
              <a:gd name="connsiteY0" fmla="*/ 1123950 h 1123950"/>
              <a:gd name="connsiteX1" fmla="*/ 0 w 12192000"/>
              <a:gd name="connsiteY1" fmla="*/ 0 h 1123950"/>
              <a:gd name="connsiteX2" fmla="*/ 12192000 w 12192000"/>
              <a:gd name="connsiteY2" fmla="*/ 1123950 h 1123950"/>
              <a:gd name="connsiteX3" fmla="*/ 0 w 12192000"/>
              <a:gd name="connsiteY3" fmla="*/ 1123950 h 1123950"/>
              <a:gd name="connsiteX0" fmla="*/ 0 w 12192000"/>
              <a:gd name="connsiteY0" fmla="*/ 934379 h 934379"/>
              <a:gd name="connsiteX1" fmla="*/ 0 w 12192000"/>
              <a:gd name="connsiteY1" fmla="*/ 0 h 934379"/>
              <a:gd name="connsiteX2" fmla="*/ 12192000 w 12192000"/>
              <a:gd name="connsiteY2" fmla="*/ 934379 h 934379"/>
              <a:gd name="connsiteX3" fmla="*/ 0 w 12192000"/>
              <a:gd name="connsiteY3" fmla="*/ 934379 h 934379"/>
              <a:gd name="connsiteX0" fmla="*/ 0 w 12192000"/>
              <a:gd name="connsiteY0" fmla="*/ 878623 h 878623"/>
              <a:gd name="connsiteX1" fmla="*/ 0 w 12192000"/>
              <a:gd name="connsiteY1" fmla="*/ 0 h 878623"/>
              <a:gd name="connsiteX2" fmla="*/ 12192000 w 12192000"/>
              <a:gd name="connsiteY2" fmla="*/ 878623 h 878623"/>
              <a:gd name="connsiteX3" fmla="*/ 0 w 12192000"/>
              <a:gd name="connsiteY3" fmla="*/ 878623 h 878623"/>
              <a:gd name="connsiteX0" fmla="*/ 0 w 15833641"/>
              <a:gd name="connsiteY0" fmla="*/ 878623 h 878623"/>
              <a:gd name="connsiteX1" fmla="*/ 0 w 15833641"/>
              <a:gd name="connsiteY1" fmla="*/ 0 h 878623"/>
              <a:gd name="connsiteX2" fmla="*/ 15833641 w 15833641"/>
              <a:gd name="connsiteY2" fmla="*/ 878623 h 878623"/>
              <a:gd name="connsiteX3" fmla="*/ 0 w 15833641"/>
              <a:gd name="connsiteY3" fmla="*/ 878623 h 878623"/>
              <a:gd name="connsiteX0" fmla="*/ 0 w 15810313"/>
              <a:gd name="connsiteY0" fmla="*/ 878623 h 878623"/>
              <a:gd name="connsiteX1" fmla="*/ 0 w 15810313"/>
              <a:gd name="connsiteY1" fmla="*/ 0 h 878623"/>
              <a:gd name="connsiteX2" fmla="*/ 15810313 w 15810313"/>
              <a:gd name="connsiteY2" fmla="*/ 875037 h 878623"/>
              <a:gd name="connsiteX3" fmla="*/ 0 w 15810313"/>
              <a:gd name="connsiteY3" fmla="*/ 878623 h 8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0313" h="878623">
                <a:moveTo>
                  <a:pt x="0" y="878623"/>
                </a:moveTo>
                <a:lnTo>
                  <a:pt x="0" y="0"/>
                </a:lnTo>
                <a:lnTo>
                  <a:pt x="15810313" y="875037"/>
                </a:lnTo>
                <a:lnTo>
                  <a:pt x="0" y="878623"/>
                </a:lnTo>
                <a:close/>
              </a:path>
            </a:pathLst>
          </a:custGeom>
          <a:gradFill flip="none" rotWithShape="1">
            <a:gsLst>
              <a:gs pos="74000">
                <a:srgbClr val="0D8B43"/>
              </a:gs>
              <a:gs pos="100000">
                <a:schemeClr val="accent3"/>
              </a:gs>
              <a:gs pos="0">
                <a:schemeClr val="accent4"/>
              </a:gs>
            </a:gsLst>
            <a:lin ang="15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153054-C8FF-4104-8462-46034C4F0B2C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07E23992-20C7-432B-8B30-119875893CBE}"/>
              </a:ext>
            </a:extLst>
          </p:cNvPr>
          <p:cNvGrpSpPr/>
          <p:nvPr userDrawn="1"/>
        </p:nvGrpSpPr>
        <p:grpSpPr>
          <a:xfrm>
            <a:off x="10172700" y="1"/>
            <a:ext cx="2019301" cy="6858000"/>
            <a:chOff x="11053867" y="0"/>
            <a:chExt cx="1138133" cy="12152555"/>
          </a:xfrm>
        </p:grpSpPr>
        <p:sp>
          <p:nvSpPr>
            <p:cNvPr id="7" name="Triangle 2">
              <a:extLst>
                <a:ext uri="{FF2B5EF4-FFF2-40B4-BE49-F238E27FC236}">
                  <a16:creationId xmlns:a16="http://schemas.microsoft.com/office/drawing/2014/main" id="{C4E637EA-C8F1-4142-9840-8F2C836C820B}"/>
                </a:ext>
              </a:extLst>
            </p:cNvPr>
            <p:cNvSpPr/>
            <p:nvPr userDrawn="1"/>
          </p:nvSpPr>
          <p:spPr>
            <a:xfrm rot="16200000" flipH="1">
              <a:off x="5546120" y="550774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8" name="Triangle 2">
              <a:extLst>
                <a:ext uri="{FF2B5EF4-FFF2-40B4-BE49-F238E27FC236}">
                  <a16:creationId xmlns:a16="http://schemas.microsoft.com/office/drawing/2014/main" id="{654A479C-A764-4306-9C9C-C47444714B67}"/>
                </a:ext>
              </a:extLst>
            </p:cNvPr>
            <p:cNvSpPr/>
            <p:nvPr userDrawn="1"/>
          </p:nvSpPr>
          <p:spPr>
            <a:xfrm rot="16200000" flipH="1">
              <a:off x="9794719" y="4016753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9" name="Triangle 2">
              <a:extLst>
                <a:ext uri="{FF2B5EF4-FFF2-40B4-BE49-F238E27FC236}">
                  <a16:creationId xmlns:a16="http://schemas.microsoft.com/office/drawing/2014/main" id="{E88E60D8-5FC0-4891-AD2A-2F3490729F82}"/>
                </a:ext>
              </a:extLst>
            </p:cNvPr>
            <p:cNvSpPr/>
            <p:nvPr userDrawn="1"/>
          </p:nvSpPr>
          <p:spPr>
            <a:xfrm rot="16200000" flipH="1">
              <a:off x="8326122" y="8285260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4BE884-C73C-4F54-BB25-E5A6E320D6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header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CDBDE-3D05-46F3-AB6E-4C1756CD0C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23678" y="6309942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A8B5695-C875-4041-9121-2528CF8DE3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313099"/>
            <a:ext cx="9763125" cy="516017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561CCC5-8589-428D-AC6A-6B89E6B5F3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1802" y="6270131"/>
            <a:ext cx="462024" cy="47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9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Standout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10FAE9E-607B-9A44-8FA4-924621F838D9}"/>
              </a:ext>
            </a:extLst>
          </p:cNvPr>
          <p:cNvSpPr/>
          <p:nvPr userDrawn="1"/>
        </p:nvSpPr>
        <p:spPr>
          <a:xfrm flipH="1">
            <a:off x="433646" y="473637"/>
            <a:ext cx="11358882" cy="5979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306381-28A9-3D4E-A598-F66168615F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368" y="4727435"/>
            <a:ext cx="1939637" cy="3284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4DA0D0-0800-484A-9D5B-88573BABA0C1}"/>
              </a:ext>
            </a:extLst>
          </p:cNvPr>
          <p:cNvSpPr/>
          <p:nvPr userDrawn="1"/>
        </p:nvSpPr>
        <p:spPr>
          <a:xfrm flipH="1">
            <a:off x="433647" y="6138331"/>
            <a:ext cx="11358880" cy="316583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0A5EA744-DC87-4547-9022-7EA504BC112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61423" y="1682210"/>
            <a:ext cx="5138097" cy="4067426"/>
          </a:xfrm>
          <a:prstGeom prst="rect">
            <a:avLst/>
          </a:prstGeom>
          <a:noFill/>
        </p:spPr>
        <p:txBody>
          <a:bodyPr/>
          <a:lstStyle>
            <a:lvl1pPr marL="7937" indent="0">
              <a:buNone/>
              <a:defRPr/>
            </a:lvl1pPr>
          </a:lstStyle>
          <a:p>
            <a:pPr lvl="0"/>
            <a:r>
              <a:rPr lang="en-US" dirty="0"/>
              <a:t>Click desired content icon to add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3AE597-52E1-FD47-A00F-A8F9CCB04F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30504" y="6138329"/>
            <a:ext cx="462023" cy="314733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1F453-F7A6-1D41-B8E6-BB3A83ADCB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0025" y="1682750"/>
            <a:ext cx="5247725" cy="4067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72399AF3-A97C-4F7F-8F9D-025BB5FE06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0025" y="721816"/>
            <a:ext cx="10662033" cy="72078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slide header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F4FBB9-ACA7-4248-B79C-D271A0E9266E}"/>
              </a:ext>
            </a:extLst>
          </p:cNvPr>
          <p:cNvCxnSpPr>
            <a:cxnSpLocks/>
          </p:cNvCxnSpPr>
          <p:nvPr userDrawn="1"/>
        </p:nvCxnSpPr>
        <p:spPr>
          <a:xfrm>
            <a:off x="920368" y="1442601"/>
            <a:ext cx="10872159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44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StandoutB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10FAE9E-607B-9A44-8FA4-924621F838D9}"/>
              </a:ext>
            </a:extLst>
          </p:cNvPr>
          <p:cNvSpPr/>
          <p:nvPr userDrawn="1"/>
        </p:nvSpPr>
        <p:spPr>
          <a:xfrm flipH="1">
            <a:off x="433646" y="473637"/>
            <a:ext cx="11358882" cy="5979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306381-28A9-3D4E-A598-F66168615F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368" y="4727435"/>
            <a:ext cx="1939637" cy="3284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4DA0D0-0800-484A-9D5B-88573BABA0C1}"/>
              </a:ext>
            </a:extLst>
          </p:cNvPr>
          <p:cNvSpPr/>
          <p:nvPr userDrawn="1"/>
        </p:nvSpPr>
        <p:spPr>
          <a:xfrm flipH="1">
            <a:off x="433647" y="6138331"/>
            <a:ext cx="11358880" cy="31658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0A5EA744-DC87-4547-9022-7EA504BC112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61423" y="1682210"/>
            <a:ext cx="5138097" cy="4067426"/>
          </a:xfrm>
          <a:prstGeom prst="rect">
            <a:avLst/>
          </a:prstGeom>
          <a:noFill/>
        </p:spPr>
        <p:txBody>
          <a:bodyPr/>
          <a:lstStyle>
            <a:lvl1pPr marL="7937" indent="0">
              <a:buNone/>
              <a:defRPr/>
            </a:lvl1pPr>
          </a:lstStyle>
          <a:p>
            <a:pPr lvl="0"/>
            <a:r>
              <a:rPr lang="en-US" dirty="0"/>
              <a:t>Click desired content icon to add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3D8F1CC-18D5-7340-8204-57DEA4C0BA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30504" y="6138329"/>
            <a:ext cx="462023" cy="314733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232755C8-337A-5E48-8DFC-AD00ADE30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0025" y="721816"/>
            <a:ext cx="10662033" cy="72078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slide header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B0C67F-4491-8F42-998B-6030306C9C30}"/>
              </a:ext>
            </a:extLst>
          </p:cNvPr>
          <p:cNvCxnSpPr>
            <a:cxnSpLocks/>
          </p:cNvCxnSpPr>
          <p:nvPr userDrawn="1"/>
        </p:nvCxnSpPr>
        <p:spPr>
          <a:xfrm>
            <a:off x="920368" y="1442601"/>
            <a:ext cx="10872159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216B15B-8709-CE49-A6C5-0B5294E3A0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0025" y="1682750"/>
            <a:ext cx="5247725" cy="4067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748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Visual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AEB7AF4-A4EE-406F-BC04-DD07D881381C}"/>
              </a:ext>
            </a:extLst>
          </p:cNvPr>
          <p:cNvGrpSpPr/>
          <p:nvPr userDrawn="1"/>
        </p:nvGrpSpPr>
        <p:grpSpPr>
          <a:xfrm>
            <a:off x="0" y="-7075"/>
            <a:ext cx="12192000" cy="1726718"/>
            <a:chOff x="0" y="-7075"/>
            <a:chExt cx="12192000" cy="172671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F9C358B-302D-E249-B1AA-115071C189BF}"/>
                </a:ext>
              </a:extLst>
            </p:cNvPr>
            <p:cNvGrpSpPr/>
            <p:nvPr userDrawn="1"/>
          </p:nvGrpSpPr>
          <p:grpSpPr>
            <a:xfrm>
              <a:off x="0" y="-7075"/>
              <a:ext cx="12192000" cy="1726718"/>
              <a:chOff x="0" y="-7075"/>
              <a:chExt cx="12192000" cy="1726718"/>
            </a:xfrm>
          </p:grpSpPr>
          <p:sp>
            <p:nvSpPr>
              <p:cNvPr id="15" name="Triangle 2">
                <a:extLst>
                  <a:ext uri="{FF2B5EF4-FFF2-40B4-BE49-F238E27FC236}">
                    <a16:creationId xmlns:a16="http://schemas.microsoft.com/office/drawing/2014/main" id="{DFE8021B-2BBB-8545-9361-2234878EABCB}"/>
                  </a:ext>
                </a:extLst>
              </p:cNvPr>
              <p:cNvSpPr/>
              <p:nvPr userDrawn="1"/>
            </p:nvSpPr>
            <p:spPr>
              <a:xfrm flipH="1" flipV="1">
                <a:off x="22302" y="453074"/>
                <a:ext cx="12169697" cy="1108913"/>
              </a:xfrm>
              <a:custGeom>
                <a:avLst/>
                <a:gdLst>
                  <a:gd name="connsiteX0" fmla="*/ 0 w 12192000"/>
                  <a:gd name="connsiteY0" fmla="*/ 1504950 h 1504950"/>
                  <a:gd name="connsiteX1" fmla="*/ 6096000 w 12192000"/>
                  <a:gd name="connsiteY1" fmla="*/ 0 h 1504950"/>
                  <a:gd name="connsiteX2" fmla="*/ 12192000 w 12192000"/>
                  <a:gd name="connsiteY2" fmla="*/ 1504950 h 1504950"/>
                  <a:gd name="connsiteX3" fmla="*/ 0 w 12192000"/>
                  <a:gd name="connsiteY3" fmla="*/ 1504950 h 1504950"/>
                  <a:gd name="connsiteX0" fmla="*/ 0 w 12192000"/>
                  <a:gd name="connsiteY0" fmla="*/ 1123950 h 1123950"/>
                  <a:gd name="connsiteX1" fmla="*/ 0 w 12192000"/>
                  <a:gd name="connsiteY1" fmla="*/ 0 h 1123950"/>
                  <a:gd name="connsiteX2" fmla="*/ 12192000 w 12192000"/>
                  <a:gd name="connsiteY2" fmla="*/ 1123950 h 1123950"/>
                  <a:gd name="connsiteX3" fmla="*/ 0 w 12192000"/>
                  <a:gd name="connsiteY3" fmla="*/ 1123950 h 1123950"/>
                  <a:gd name="connsiteX0" fmla="*/ 0 w 12192000"/>
                  <a:gd name="connsiteY0" fmla="*/ 934379 h 934379"/>
                  <a:gd name="connsiteX1" fmla="*/ 0 w 12192000"/>
                  <a:gd name="connsiteY1" fmla="*/ 0 h 934379"/>
                  <a:gd name="connsiteX2" fmla="*/ 12192000 w 12192000"/>
                  <a:gd name="connsiteY2" fmla="*/ 934379 h 934379"/>
                  <a:gd name="connsiteX3" fmla="*/ 0 w 12192000"/>
                  <a:gd name="connsiteY3" fmla="*/ 934379 h 934379"/>
                  <a:gd name="connsiteX0" fmla="*/ 0 w 12192000"/>
                  <a:gd name="connsiteY0" fmla="*/ 878623 h 878623"/>
                  <a:gd name="connsiteX1" fmla="*/ 0 w 12192000"/>
                  <a:gd name="connsiteY1" fmla="*/ 0 h 878623"/>
                  <a:gd name="connsiteX2" fmla="*/ 12192000 w 12192000"/>
                  <a:gd name="connsiteY2" fmla="*/ 878623 h 878623"/>
                  <a:gd name="connsiteX3" fmla="*/ 0 w 12192000"/>
                  <a:gd name="connsiteY3" fmla="*/ 878623 h 878623"/>
                  <a:gd name="connsiteX0" fmla="*/ 0 w 15833641"/>
                  <a:gd name="connsiteY0" fmla="*/ 878623 h 878623"/>
                  <a:gd name="connsiteX1" fmla="*/ 0 w 15833641"/>
                  <a:gd name="connsiteY1" fmla="*/ 0 h 878623"/>
                  <a:gd name="connsiteX2" fmla="*/ 15833641 w 15833641"/>
                  <a:gd name="connsiteY2" fmla="*/ 878623 h 878623"/>
                  <a:gd name="connsiteX3" fmla="*/ 0 w 15833641"/>
                  <a:gd name="connsiteY3" fmla="*/ 878623 h 878623"/>
                  <a:gd name="connsiteX0" fmla="*/ 0 w 15833641"/>
                  <a:gd name="connsiteY0" fmla="*/ 878623 h 878623"/>
                  <a:gd name="connsiteX1" fmla="*/ 0 w 15833641"/>
                  <a:gd name="connsiteY1" fmla="*/ 0 h 878623"/>
                  <a:gd name="connsiteX2" fmla="*/ 15833641 w 15833641"/>
                  <a:gd name="connsiteY2" fmla="*/ 878623 h 878623"/>
                  <a:gd name="connsiteX3" fmla="*/ 0 w 15833641"/>
                  <a:gd name="connsiteY3" fmla="*/ 878623 h 878623"/>
                  <a:gd name="connsiteX0" fmla="*/ 0 w 15833641"/>
                  <a:gd name="connsiteY0" fmla="*/ 769257 h 769257"/>
                  <a:gd name="connsiteX1" fmla="*/ 0 w 15833641"/>
                  <a:gd name="connsiteY1" fmla="*/ 0 h 769257"/>
                  <a:gd name="connsiteX2" fmla="*/ 15833641 w 15833641"/>
                  <a:gd name="connsiteY2" fmla="*/ 769257 h 769257"/>
                  <a:gd name="connsiteX3" fmla="*/ 0 w 15833641"/>
                  <a:gd name="connsiteY3" fmla="*/ 769257 h 769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833641" h="769257">
                    <a:moveTo>
                      <a:pt x="0" y="769257"/>
                    </a:moveTo>
                    <a:lnTo>
                      <a:pt x="0" y="0"/>
                    </a:lnTo>
                    <a:cubicBezTo>
                      <a:pt x="58555" y="6406"/>
                      <a:pt x="10555761" y="476383"/>
                      <a:pt x="15833641" y="769257"/>
                    </a:cubicBezTo>
                    <a:lnTo>
                      <a:pt x="0" y="769257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B6A0315-98F3-AE4A-BB8D-AA113977724A}"/>
                  </a:ext>
                </a:extLst>
              </p:cNvPr>
              <p:cNvSpPr/>
              <p:nvPr userDrawn="1"/>
            </p:nvSpPr>
            <p:spPr>
              <a:xfrm>
                <a:off x="0" y="-6659"/>
                <a:ext cx="12191999" cy="1726302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1999" h="1726302">
                    <a:moveTo>
                      <a:pt x="0" y="0"/>
                    </a:moveTo>
                    <a:lnTo>
                      <a:pt x="12191999" y="0"/>
                    </a:lnTo>
                    <a:cubicBezTo>
                      <a:pt x="12189622" y="287986"/>
                      <a:pt x="12187246" y="575972"/>
                      <a:pt x="12184869" y="863958"/>
                    </a:cubicBezTo>
                    <a:lnTo>
                      <a:pt x="0" y="1726302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74000">
                    <a:srgbClr val="063D56"/>
                  </a:gs>
                  <a:gs pos="0">
                    <a:schemeClr val="tx2"/>
                  </a:gs>
                </a:gsLst>
                <a:lin ang="96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F0D09261-B8FB-8B4C-8BA4-04CD3EC347C3}"/>
                  </a:ext>
                </a:extLst>
              </p:cNvPr>
              <p:cNvSpPr/>
              <p:nvPr userDrawn="1"/>
            </p:nvSpPr>
            <p:spPr>
              <a:xfrm>
                <a:off x="5902532" y="-7075"/>
                <a:ext cx="6289468" cy="1303658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352229"/>
                  <a:gd name="connsiteX1" fmla="*/ 12191999 w 12191999"/>
                  <a:gd name="connsiteY1" fmla="*/ 0 h 1352229"/>
                  <a:gd name="connsiteX2" fmla="*/ 12178145 w 12191999"/>
                  <a:gd name="connsiteY2" fmla="*/ 867320 h 1352229"/>
                  <a:gd name="connsiteX3" fmla="*/ 5167745 w 12191999"/>
                  <a:gd name="connsiteY3" fmla="*/ 1352229 h 1352229"/>
                  <a:gd name="connsiteX4" fmla="*/ 0 w 12191999"/>
                  <a:gd name="connsiteY4" fmla="*/ 0 h 1352229"/>
                  <a:gd name="connsiteX0" fmla="*/ 3103419 w 7024254"/>
                  <a:gd name="connsiteY0" fmla="*/ 0 h 1421502"/>
                  <a:gd name="connsiteX1" fmla="*/ 7024254 w 7024254"/>
                  <a:gd name="connsiteY1" fmla="*/ 69273 h 1421502"/>
                  <a:gd name="connsiteX2" fmla="*/ 7010400 w 7024254"/>
                  <a:gd name="connsiteY2" fmla="*/ 936593 h 1421502"/>
                  <a:gd name="connsiteX3" fmla="*/ 0 w 7024254"/>
                  <a:gd name="connsiteY3" fmla="*/ 1421502 h 1421502"/>
                  <a:gd name="connsiteX4" fmla="*/ 3103419 w 7024254"/>
                  <a:gd name="connsiteY4" fmla="*/ 0 h 1421502"/>
                  <a:gd name="connsiteX0" fmla="*/ 1634837 w 7024254"/>
                  <a:gd name="connsiteY0" fmla="*/ 0 h 1352230"/>
                  <a:gd name="connsiteX1" fmla="*/ 7024254 w 7024254"/>
                  <a:gd name="connsiteY1" fmla="*/ 1 h 1352230"/>
                  <a:gd name="connsiteX2" fmla="*/ 7010400 w 7024254"/>
                  <a:gd name="connsiteY2" fmla="*/ 867321 h 1352230"/>
                  <a:gd name="connsiteX3" fmla="*/ 0 w 7024254"/>
                  <a:gd name="connsiteY3" fmla="*/ 1352230 h 1352230"/>
                  <a:gd name="connsiteX4" fmla="*/ 1634837 w 7024254"/>
                  <a:gd name="connsiteY4" fmla="*/ 0 h 1352230"/>
                  <a:gd name="connsiteX0" fmla="*/ 1676401 w 7024254"/>
                  <a:gd name="connsiteY0" fmla="*/ 0 h 1366085"/>
                  <a:gd name="connsiteX1" fmla="*/ 7024254 w 7024254"/>
                  <a:gd name="connsiteY1" fmla="*/ 13856 h 1366085"/>
                  <a:gd name="connsiteX2" fmla="*/ 7010400 w 7024254"/>
                  <a:gd name="connsiteY2" fmla="*/ 881176 h 1366085"/>
                  <a:gd name="connsiteX3" fmla="*/ 0 w 7024254"/>
                  <a:gd name="connsiteY3" fmla="*/ 1366085 h 1366085"/>
                  <a:gd name="connsiteX4" fmla="*/ 1676401 w 7024254"/>
                  <a:gd name="connsiteY4" fmla="*/ 0 h 1366085"/>
                  <a:gd name="connsiteX0" fmla="*/ 941615 w 6289468"/>
                  <a:gd name="connsiteY0" fmla="*/ 0 h 1317099"/>
                  <a:gd name="connsiteX1" fmla="*/ 6289468 w 6289468"/>
                  <a:gd name="connsiteY1" fmla="*/ 13856 h 1317099"/>
                  <a:gd name="connsiteX2" fmla="*/ 6275614 w 6289468"/>
                  <a:gd name="connsiteY2" fmla="*/ 881176 h 1317099"/>
                  <a:gd name="connsiteX3" fmla="*/ 0 w 6289468"/>
                  <a:gd name="connsiteY3" fmla="*/ 1317099 h 1317099"/>
                  <a:gd name="connsiteX4" fmla="*/ 941615 w 6289468"/>
                  <a:gd name="connsiteY4" fmla="*/ 0 h 1317099"/>
                  <a:gd name="connsiteX0" fmla="*/ 2688773 w 6289468"/>
                  <a:gd name="connsiteY0" fmla="*/ 0 h 1311656"/>
                  <a:gd name="connsiteX1" fmla="*/ 6289468 w 6289468"/>
                  <a:gd name="connsiteY1" fmla="*/ 8413 h 1311656"/>
                  <a:gd name="connsiteX2" fmla="*/ 6275614 w 6289468"/>
                  <a:gd name="connsiteY2" fmla="*/ 875733 h 1311656"/>
                  <a:gd name="connsiteX3" fmla="*/ 0 w 6289468"/>
                  <a:gd name="connsiteY3" fmla="*/ 1311656 h 1311656"/>
                  <a:gd name="connsiteX4" fmla="*/ 2688773 w 6289468"/>
                  <a:gd name="connsiteY4" fmla="*/ 0 h 1311656"/>
                  <a:gd name="connsiteX0" fmla="*/ 2688773 w 6289468"/>
                  <a:gd name="connsiteY0" fmla="*/ 513 h 1312169"/>
                  <a:gd name="connsiteX1" fmla="*/ 6289468 w 6289468"/>
                  <a:gd name="connsiteY1" fmla="*/ 8926 h 1312169"/>
                  <a:gd name="connsiteX2" fmla="*/ 6275614 w 6289468"/>
                  <a:gd name="connsiteY2" fmla="*/ 876246 h 1312169"/>
                  <a:gd name="connsiteX3" fmla="*/ 0 w 6289468"/>
                  <a:gd name="connsiteY3" fmla="*/ 1312169 h 1312169"/>
                  <a:gd name="connsiteX4" fmla="*/ 2688773 w 6289468"/>
                  <a:gd name="connsiteY4" fmla="*/ 513 h 1312169"/>
                  <a:gd name="connsiteX0" fmla="*/ 2737759 w 6289468"/>
                  <a:gd name="connsiteY0" fmla="*/ 513 h 1312169"/>
                  <a:gd name="connsiteX1" fmla="*/ 6289468 w 6289468"/>
                  <a:gd name="connsiteY1" fmla="*/ 8926 h 1312169"/>
                  <a:gd name="connsiteX2" fmla="*/ 6275614 w 6289468"/>
                  <a:gd name="connsiteY2" fmla="*/ 876246 h 1312169"/>
                  <a:gd name="connsiteX3" fmla="*/ 0 w 6289468"/>
                  <a:gd name="connsiteY3" fmla="*/ 1312169 h 1312169"/>
                  <a:gd name="connsiteX4" fmla="*/ 2737759 w 6289468"/>
                  <a:gd name="connsiteY4" fmla="*/ 513 h 1312169"/>
                  <a:gd name="connsiteX0" fmla="*/ 2737759 w 6289468"/>
                  <a:gd name="connsiteY0" fmla="*/ 3076 h 1304647"/>
                  <a:gd name="connsiteX1" fmla="*/ 6289468 w 6289468"/>
                  <a:gd name="connsiteY1" fmla="*/ 1404 h 1304647"/>
                  <a:gd name="connsiteX2" fmla="*/ 6275614 w 6289468"/>
                  <a:gd name="connsiteY2" fmla="*/ 868724 h 1304647"/>
                  <a:gd name="connsiteX3" fmla="*/ 0 w 6289468"/>
                  <a:gd name="connsiteY3" fmla="*/ 1304647 h 1304647"/>
                  <a:gd name="connsiteX4" fmla="*/ 2737759 w 6289468"/>
                  <a:gd name="connsiteY4" fmla="*/ 3076 h 1304647"/>
                  <a:gd name="connsiteX0" fmla="*/ 2737759 w 6289468"/>
                  <a:gd name="connsiteY0" fmla="*/ 3076 h 1304647"/>
                  <a:gd name="connsiteX1" fmla="*/ 6289468 w 6289468"/>
                  <a:gd name="connsiteY1" fmla="*/ 1404 h 1304647"/>
                  <a:gd name="connsiteX2" fmla="*/ 6285700 w 6289468"/>
                  <a:gd name="connsiteY2" fmla="*/ 862001 h 1304647"/>
                  <a:gd name="connsiteX3" fmla="*/ 0 w 6289468"/>
                  <a:gd name="connsiteY3" fmla="*/ 1304647 h 1304647"/>
                  <a:gd name="connsiteX4" fmla="*/ 2737759 w 6289468"/>
                  <a:gd name="connsiteY4" fmla="*/ 3076 h 1304647"/>
                  <a:gd name="connsiteX0" fmla="*/ 2762959 w 6289468"/>
                  <a:gd name="connsiteY0" fmla="*/ 3076 h 1304647"/>
                  <a:gd name="connsiteX1" fmla="*/ 6289468 w 6289468"/>
                  <a:gd name="connsiteY1" fmla="*/ 1404 h 1304647"/>
                  <a:gd name="connsiteX2" fmla="*/ 6285700 w 6289468"/>
                  <a:gd name="connsiteY2" fmla="*/ 862001 h 1304647"/>
                  <a:gd name="connsiteX3" fmla="*/ 0 w 6289468"/>
                  <a:gd name="connsiteY3" fmla="*/ 1304647 h 1304647"/>
                  <a:gd name="connsiteX4" fmla="*/ 2762959 w 6289468"/>
                  <a:gd name="connsiteY4" fmla="*/ 3076 h 1304647"/>
                  <a:gd name="connsiteX0" fmla="*/ 2762959 w 6289468"/>
                  <a:gd name="connsiteY0" fmla="*/ 2087 h 1303658"/>
                  <a:gd name="connsiteX1" fmla="*/ 6289468 w 6289468"/>
                  <a:gd name="connsiteY1" fmla="*/ 415 h 1303658"/>
                  <a:gd name="connsiteX2" fmla="*/ 6285700 w 6289468"/>
                  <a:gd name="connsiteY2" fmla="*/ 861012 h 1303658"/>
                  <a:gd name="connsiteX3" fmla="*/ 0 w 6289468"/>
                  <a:gd name="connsiteY3" fmla="*/ 1303658 h 1303658"/>
                  <a:gd name="connsiteX4" fmla="*/ 2762959 w 6289468"/>
                  <a:gd name="connsiteY4" fmla="*/ 2087 h 1303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89468" h="1303658">
                    <a:moveTo>
                      <a:pt x="2762959" y="2087"/>
                    </a:moveTo>
                    <a:cubicBezTo>
                      <a:pt x="2756249" y="10249"/>
                      <a:pt x="5089236" y="-2389"/>
                      <a:pt x="6289468" y="415"/>
                    </a:cubicBezTo>
                    <a:lnTo>
                      <a:pt x="6285700" y="861012"/>
                    </a:lnTo>
                    <a:lnTo>
                      <a:pt x="0" y="1303658"/>
                    </a:lnTo>
                    <a:lnTo>
                      <a:pt x="2762959" y="2087"/>
                    </a:lnTo>
                    <a:close/>
                  </a:path>
                </a:pathLst>
              </a:custGeom>
              <a:gradFill flip="none" rotWithShape="1">
                <a:gsLst>
                  <a:gs pos="74000">
                    <a:srgbClr val="063D56"/>
                  </a:gs>
                  <a:gs pos="0">
                    <a:schemeClr val="tx2"/>
                  </a:gs>
                </a:gsLst>
                <a:lin ang="96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/>
              </a:p>
            </p:txBody>
          </p:sp>
        </p:grp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030CDA22-CB53-40B2-AA1B-7ABD1639D3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4829" y="191318"/>
              <a:ext cx="513817" cy="523512"/>
            </a:xfrm>
            <a:prstGeom prst="rect">
              <a:avLst/>
            </a:prstGeom>
          </p:spPr>
        </p:pic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0" y="364020"/>
            <a:ext cx="5772546" cy="508407"/>
          </a:xfrm>
        </p:spPr>
        <p:txBody>
          <a:bodyPr anchor="t">
            <a:noAutofit/>
          </a:bodyPr>
          <a:lstStyle>
            <a:lvl1pPr>
              <a:lnSpc>
                <a:spcPts val="396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DF3F0-3660-484A-B64E-61D93D6DD1C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473" y="6212020"/>
            <a:ext cx="1939637" cy="328487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9BA96D-5DF5-FB47-8D9B-1F2364ABA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8638" y="865744"/>
            <a:ext cx="3472070" cy="380178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sub-header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C2B3B45-2470-DC4E-A6CC-D074A87A26D0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26799" y="2269335"/>
            <a:ext cx="5349566" cy="329584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576EC29F-5A4E-1940-AF48-E5A2512202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6636" y="5565184"/>
            <a:ext cx="5349729" cy="492996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34291430-6A28-B44C-98B3-2DF7FFC228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5B60C32-C078-A94E-B297-A27B284001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2276220"/>
            <a:ext cx="5518150" cy="378884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3019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Str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6F51058-59D3-435F-A086-86D9B8F8F963}"/>
              </a:ext>
            </a:extLst>
          </p:cNvPr>
          <p:cNvGrpSpPr/>
          <p:nvPr userDrawn="1"/>
        </p:nvGrpSpPr>
        <p:grpSpPr>
          <a:xfrm>
            <a:off x="3857624" y="0"/>
            <a:ext cx="8445768" cy="6858000"/>
            <a:chOff x="3857624" y="0"/>
            <a:chExt cx="8445768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A801A5F-2458-844B-8442-C0023C08E562}"/>
                </a:ext>
              </a:extLst>
            </p:cNvPr>
            <p:cNvSpPr/>
            <p:nvPr userDrawn="1"/>
          </p:nvSpPr>
          <p:spPr>
            <a:xfrm flipH="1">
              <a:off x="3857624" y="0"/>
              <a:ext cx="8436511" cy="6858000"/>
            </a:xfrm>
            <a:prstGeom prst="rect">
              <a:avLst/>
            </a:prstGeom>
            <a:gradFill flip="none" rotWithShape="1">
              <a:gsLst>
                <a:gs pos="0">
                  <a:srgbClr val="02598D"/>
                </a:gs>
                <a:gs pos="64000">
                  <a:srgbClr val="04486C"/>
                </a:gs>
                <a:gs pos="77000">
                  <a:schemeClr val="tx1"/>
                </a:gs>
              </a:gsLst>
              <a:lin ang="189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4827A7-F56A-6141-84C2-E3401291976B}"/>
                </a:ext>
              </a:extLst>
            </p:cNvPr>
            <p:cNvSpPr/>
            <p:nvPr userDrawn="1"/>
          </p:nvSpPr>
          <p:spPr>
            <a:xfrm flipH="1">
              <a:off x="8781781" y="0"/>
              <a:ext cx="3521611" cy="6858000"/>
            </a:xfrm>
            <a:custGeom>
              <a:avLst/>
              <a:gdLst>
                <a:gd name="connsiteX0" fmla="*/ 0 w 8436511"/>
                <a:gd name="connsiteY0" fmla="*/ 0 h 6858000"/>
                <a:gd name="connsiteX1" fmla="*/ 8436511 w 8436511"/>
                <a:gd name="connsiteY1" fmla="*/ 0 h 6858000"/>
                <a:gd name="connsiteX2" fmla="*/ 8436511 w 8436511"/>
                <a:gd name="connsiteY2" fmla="*/ 6858000 h 6858000"/>
                <a:gd name="connsiteX3" fmla="*/ 0 w 8436511"/>
                <a:gd name="connsiteY3" fmla="*/ 6858000 h 6858000"/>
                <a:gd name="connsiteX4" fmla="*/ 0 w 8436511"/>
                <a:gd name="connsiteY4" fmla="*/ 0 h 6858000"/>
                <a:gd name="connsiteX0" fmla="*/ 0 w 8436511"/>
                <a:gd name="connsiteY0" fmla="*/ 0 h 6858000"/>
                <a:gd name="connsiteX1" fmla="*/ 8436511 w 8436511"/>
                <a:gd name="connsiteY1" fmla="*/ 0 h 6858000"/>
                <a:gd name="connsiteX2" fmla="*/ 3521611 w 8436511"/>
                <a:gd name="connsiteY2" fmla="*/ 6858000 h 6858000"/>
                <a:gd name="connsiteX3" fmla="*/ 0 w 8436511"/>
                <a:gd name="connsiteY3" fmla="*/ 6858000 h 6858000"/>
                <a:gd name="connsiteX4" fmla="*/ 0 w 8436511"/>
                <a:gd name="connsiteY4" fmla="*/ 0 h 6858000"/>
                <a:gd name="connsiteX0" fmla="*/ 0 w 6417211"/>
                <a:gd name="connsiteY0" fmla="*/ 0 h 6858000"/>
                <a:gd name="connsiteX1" fmla="*/ 6417211 w 6417211"/>
                <a:gd name="connsiteY1" fmla="*/ 0 h 6858000"/>
                <a:gd name="connsiteX2" fmla="*/ 3521611 w 6417211"/>
                <a:gd name="connsiteY2" fmla="*/ 6858000 h 6858000"/>
                <a:gd name="connsiteX3" fmla="*/ 0 w 6417211"/>
                <a:gd name="connsiteY3" fmla="*/ 6858000 h 6858000"/>
                <a:gd name="connsiteX4" fmla="*/ 0 w 6417211"/>
                <a:gd name="connsiteY4" fmla="*/ 0 h 6858000"/>
                <a:gd name="connsiteX0" fmla="*/ 0 w 3521611"/>
                <a:gd name="connsiteY0" fmla="*/ 0 h 6858000"/>
                <a:gd name="connsiteX1" fmla="*/ 3343811 w 3521611"/>
                <a:gd name="connsiteY1" fmla="*/ 0 h 6858000"/>
                <a:gd name="connsiteX2" fmla="*/ 3521611 w 3521611"/>
                <a:gd name="connsiteY2" fmla="*/ 6858000 h 6858000"/>
                <a:gd name="connsiteX3" fmla="*/ 0 w 3521611"/>
                <a:gd name="connsiteY3" fmla="*/ 6858000 h 6858000"/>
                <a:gd name="connsiteX4" fmla="*/ 0 w 3521611"/>
                <a:gd name="connsiteY4" fmla="*/ 0 h 6858000"/>
                <a:gd name="connsiteX0" fmla="*/ 0 w 3521611"/>
                <a:gd name="connsiteY0" fmla="*/ 25400 h 6883400"/>
                <a:gd name="connsiteX1" fmla="*/ 1502311 w 3521611"/>
                <a:gd name="connsiteY1" fmla="*/ 0 h 6883400"/>
                <a:gd name="connsiteX2" fmla="*/ 3521611 w 3521611"/>
                <a:gd name="connsiteY2" fmla="*/ 6883400 h 6883400"/>
                <a:gd name="connsiteX3" fmla="*/ 0 w 3521611"/>
                <a:gd name="connsiteY3" fmla="*/ 6883400 h 6883400"/>
                <a:gd name="connsiteX4" fmla="*/ 0 w 3521611"/>
                <a:gd name="connsiteY4" fmla="*/ 25400 h 6883400"/>
                <a:gd name="connsiteX0" fmla="*/ 0 w 3521611"/>
                <a:gd name="connsiteY0" fmla="*/ 0 h 6858000"/>
                <a:gd name="connsiteX1" fmla="*/ 1400711 w 3521611"/>
                <a:gd name="connsiteY1" fmla="*/ 12700 h 6858000"/>
                <a:gd name="connsiteX2" fmla="*/ 3521611 w 3521611"/>
                <a:gd name="connsiteY2" fmla="*/ 6858000 h 6858000"/>
                <a:gd name="connsiteX3" fmla="*/ 0 w 3521611"/>
                <a:gd name="connsiteY3" fmla="*/ 6858000 h 6858000"/>
                <a:gd name="connsiteX4" fmla="*/ 0 w 3521611"/>
                <a:gd name="connsiteY4" fmla="*/ 0 h 6858000"/>
                <a:gd name="connsiteX0" fmla="*/ 0 w 3521611"/>
                <a:gd name="connsiteY0" fmla="*/ 0 h 6858000"/>
                <a:gd name="connsiteX1" fmla="*/ 1311811 w 3521611"/>
                <a:gd name="connsiteY1" fmla="*/ 12700 h 6858000"/>
                <a:gd name="connsiteX2" fmla="*/ 3521611 w 3521611"/>
                <a:gd name="connsiteY2" fmla="*/ 6858000 h 6858000"/>
                <a:gd name="connsiteX3" fmla="*/ 0 w 3521611"/>
                <a:gd name="connsiteY3" fmla="*/ 6858000 h 6858000"/>
                <a:gd name="connsiteX4" fmla="*/ 0 w 352161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1611" h="6858000">
                  <a:moveTo>
                    <a:pt x="0" y="0"/>
                  </a:moveTo>
                  <a:lnTo>
                    <a:pt x="1311811" y="12700"/>
                  </a:lnTo>
                  <a:lnTo>
                    <a:pt x="352161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">
                  <a:srgbClr val="02598D"/>
                </a:gs>
                <a:gs pos="93000">
                  <a:schemeClr val="tx1"/>
                </a:gs>
              </a:gsLst>
              <a:lin ang="19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2401" y="1051679"/>
            <a:ext cx="3847237" cy="508407"/>
          </a:xfrm>
        </p:spPr>
        <p:txBody>
          <a:bodyPr anchor="t">
            <a:noAutofit/>
          </a:bodyPr>
          <a:lstStyle>
            <a:lvl1pPr>
              <a:lnSpc>
                <a:spcPts val="3960"/>
              </a:lnSpc>
              <a:spcBef>
                <a:spcPts val="0"/>
              </a:spcBef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Large 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DF3F0-3660-484A-B64E-61D93D6DD1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473" y="6212020"/>
            <a:ext cx="1939637" cy="328487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9BA96D-5DF5-FB47-8D9B-1F2364ABA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29638" y="1028700"/>
            <a:ext cx="2549236" cy="508407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lnSpc>
                <a:spcPts val="1560"/>
              </a:lnSpc>
              <a:spcBef>
                <a:spcPts val="400"/>
              </a:spcBef>
              <a:buNone/>
              <a:defRPr sz="17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Two Lines</a:t>
            </a:r>
          </a:p>
          <a:p>
            <a:pPr lvl="0"/>
            <a:r>
              <a:rPr lang="en-US" dirty="0"/>
              <a:t>Sub-header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4590287-1402-6B4C-A6C6-16721C8144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857624" cy="6858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F5612-09A6-D946-BBE5-7170116C0A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3125" y="2169268"/>
            <a:ext cx="6396038" cy="37346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5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accent5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accent5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accent5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accent5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B09F1E9-0548-6446-B11E-60A1CECF8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DA1B8C3-F52B-4714-8948-D5C28F744F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749" y="6165904"/>
            <a:ext cx="513817" cy="52351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5CF524-1A18-4433-8E1B-77D9CB5D1008}"/>
              </a:ext>
            </a:extLst>
          </p:cNvPr>
          <p:cNvCxnSpPr>
            <a:cxnSpLocks/>
          </p:cNvCxnSpPr>
          <p:nvPr userDrawn="1"/>
        </p:nvCxnSpPr>
        <p:spPr>
          <a:xfrm>
            <a:off x="722260" y="178077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61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Highligh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97C5577-D42E-4B39-8A80-7AAF9E230FB4}"/>
              </a:ext>
            </a:extLst>
          </p:cNvPr>
          <p:cNvSpPr/>
          <p:nvPr userDrawn="1"/>
        </p:nvSpPr>
        <p:spPr>
          <a:xfrm>
            <a:off x="7772400" y="0"/>
            <a:ext cx="44196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F7D4E3-A719-4F84-A966-F8111C85165A}"/>
              </a:ext>
            </a:extLst>
          </p:cNvPr>
          <p:cNvGrpSpPr/>
          <p:nvPr userDrawn="1"/>
        </p:nvGrpSpPr>
        <p:grpSpPr>
          <a:xfrm>
            <a:off x="-3175" y="5912686"/>
            <a:ext cx="12195175" cy="945314"/>
            <a:chOff x="-3586" y="5730465"/>
            <a:chExt cx="12195175" cy="1138133"/>
          </a:xfrm>
        </p:grpSpPr>
        <p:sp>
          <p:nvSpPr>
            <p:cNvPr id="21" name="Triangle 2">
              <a:extLst>
                <a:ext uri="{FF2B5EF4-FFF2-40B4-BE49-F238E27FC236}">
                  <a16:creationId xmlns:a16="http://schemas.microsoft.com/office/drawing/2014/main" id="{BA37C194-FB44-41D6-9512-AD8644F23258}"/>
                </a:ext>
              </a:extLst>
            </p:cNvPr>
            <p:cNvSpPr/>
            <p:nvPr userDrawn="1"/>
          </p:nvSpPr>
          <p:spPr>
            <a:xfrm flipH="1">
              <a:off x="39822" y="5989011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3" name="Triangle 2">
              <a:extLst>
                <a:ext uri="{FF2B5EF4-FFF2-40B4-BE49-F238E27FC236}">
                  <a16:creationId xmlns:a16="http://schemas.microsoft.com/office/drawing/2014/main" id="{1866F58A-21A2-43C9-8745-5374FF86EA73}"/>
                </a:ext>
              </a:extLst>
            </p:cNvPr>
            <p:cNvSpPr/>
            <p:nvPr userDrawn="1"/>
          </p:nvSpPr>
          <p:spPr>
            <a:xfrm>
              <a:off x="-3586" y="5730465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9" name="Triangle 2">
              <a:extLst>
                <a:ext uri="{FF2B5EF4-FFF2-40B4-BE49-F238E27FC236}">
                  <a16:creationId xmlns:a16="http://schemas.microsoft.com/office/drawing/2014/main" id="{74200CBB-F602-46E6-AC3B-388FBECD2F01}"/>
                </a:ext>
              </a:extLst>
            </p:cNvPr>
            <p:cNvSpPr/>
            <p:nvPr userDrawn="1"/>
          </p:nvSpPr>
          <p:spPr>
            <a:xfrm>
              <a:off x="2515352" y="5969132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0" name="Triangle 2">
              <a:extLst>
                <a:ext uri="{FF2B5EF4-FFF2-40B4-BE49-F238E27FC236}">
                  <a16:creationId xmlns:a16="http://schemas.microsoft.com/office/drawing/2014/main" id="{A86D9AEF-E0CB-4294-B826-146CB6E71D79}"/>
                </a:ext>
              </a:extLst>
            </p:cNvPr>
            <p:cNvSpPr/>
            <p:nvPr userDrawn="1"/>
          </p:nvSpPr>
          <p:spPr>
            <a:xfrm>
              <a:off x="5075920" y="6208474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31" name="Title 6">
            <a:extLst>
              <a:ext uri="{FF2B5EF4-FFF2-40B4-BE49-F238E27FC236}">
                <a16:creationId xmlns:a16="http://schemas.microsoft.com/office/drawing/2014/main" id="{709EBF6D-2C81-4C38-B4B8-6A481B0CB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139" y="289800"/>
            <a:ext cx="6470072" cy="95315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dirty="0"/>
              <a:t>Case Study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E689A84-414D-4470-B338-164A2B20F5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148" y="6318375"/>
            <a:ext cx="1661818" cy="281437"/>
          </a:xfrm>
          <a:prstGeom prst="rect">
            <a:avLst/>
          </a:prstGeom>
        </p:spPr>
      </p:pic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D35A9ABA-6CE4-4951-A746-4191D7C772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4463638"/>
            <a:ext cx="6466592" cy="1330399"/>
          </a:xfrm>
          <a:prstGeom prst="rect">
            <a:avLst/>
          </a:prstGeom>
          <a:noFill/>
        </p:spPr>
        <p:txBody>
          <a:bodyPr lIns="91440" numCol="1" spcCol="365760">
            <a:noAutofit/>
          </a:bodyPr>
          <a:lstStyle>
            <a:lvl1pPr marL="7937" indent="0">
              <a:buClr>
                <a:schemeClr val="tx2"/>
              </a:buClr>
              <a:buFont typeface="Arial" panose="020B0604020202020204" pitchFamily="34" charset="0"/>
              <a:buNone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D6B8E59-4ACE-45EC-89BF-3390D1446F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79725" y="315426"/>
            <a:ext cx="2549236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Project Highlights</a:t>
            </a:r>
          </a:p>
        </p:txBody>
      </p:sp>
      <p:sp>
        <p:nvSpPr>
          <p:cNvPr id="35" name="Picture Placeholder 16">
            <a:extLst>
              <a:ext uri="{FF2B5EF4-FFF2-40B4-BE49-F238E27FC236}">
                <a16:creationId xmlns:a16="http://schemas.microsoft.com/office/drawing/2014/main" id="{C96F806F-46B9-4032-B960-B52EF6B253A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4515" y="1407272"/>
            <a:ext cx="6470650" cy="29525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6FE458CB-7595-4E17-961C-E33E75DBC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79724" y="945314"/>
            <a:ext cx="3584121" cy="4101540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37" name="Slide Number Placeholder 9">
            <a:extLst>
              <a:ext uri="{FF2B5EF4-FFF2-40B4-BE49-F238E27FC236}">
                <a16:creationId xmlns:a16="http://schemas.microsoft.com/office/drawing/2014/main" id="{E593590E-ED4B-4933-B21D-3008728FA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EA6E1C-CD50-4553-BF67-55596D60B618}"/>
              </a:ext>
            </a:extLst>
          </p:cNvPr>
          <p:cNvCxnSpPr>
            <a:cxnSpLocks/>
          </p:cNvCxnSpPr>
          <p:nvPr userDrawn="1"/>
        </p:nvCxnSpPr>
        <p:spPr>
          <a:xfrm>
            <a:off x="8179725" y="731334"/>
            <a:ext cx="2549236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8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Highlight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D56044D-92CC-4932-8793-6EBAEA06C141}"/>
              </a:ext>
            </a:extLst>
          </p:cNvPr>
          <p:cNvSpPr/>
          <p:nvPr userDrawn="1"/>
        </p:nvSpPr>
        <p:spPr>
          <a:xfrm>
            <a:off x="7772400" y="0"/>
            <a:ext cx="44196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A43B638-2290-46F9-BE79-29046FC7F071}"/>
              </a:ext>
            </a:extLst>
          </p:cNvPr>
          <p:cNvGrpSpPr/>
          <p:nvPr userDrawn="1"/>
        </p:nvGrpSpPr>
        <p:grpSpPr>
          <a:xfrm>
            <a:off x="-3175" y="5912686"/>
            <a:ext cx="12195175" cy="954839"/>
            <a:chOff x="-3175" y="5719867"/>
            <a:chExt cx="12195175" cy="1138133"/>
          </a:xfrm>
        </p:grpSpPr>
        <p:sp>
          <p:nvSpPr>
            <p:cNvPr id="23" name="Triangle 2">
              <a:extLst>
                <a:ext uri="{FF2B5EF4-FFF2-40B4-BE49-F238E27FC236}">
                  <a16:creationId xmlns:a16="http://schemas.microsoft.com/office/drawing/2014/main" id="{DAEA4A6F-5401-4CC2-A3B0-AA63886CC567}"/>
                </a:ext>
              </a:extLst>
            </p:cNvPr>
            <p:cNvSpPr/>
            <p:nvPr userDrawn="1"/>
          </p:nvSpPr>
          <p:spPr>
            <a:xfrm flipH="1">
              <a:off x="40233" y="5978413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D8B43"/>
                </a:gs>
                <a:gs pos="100000">
                  <a:schemeClr val="accent3"/>
                </a:gs>
                <a:gs pos="0">
                  <a:schemeClr val="accent4"/>
                </a:gs>
              </a:gsLst>
              <a:lin ang="15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0" name="Triangle 2">
              <a:extLst>
                <a:ext uri="{FF2B5EF4-FFF2-40B4-BE49-F238E27FC236}">
                  <a16:creationId xmlns:a16="http://schemas.microsoft.com/office/drawing/2014/main" id="{459E57D6-1DC7-4872-8DD2-82C3BF2AB8C3}"/>
                </a:ext>
              </a:extLst>
            </p:cNvPr>
            <p:cNvSpPr/>
            <p:nvPr userDrawn="1"/>
          </p:nvSpPr>
          <p:spPr>
            <a:xfrm>
              <a:off x="-3175" y="571986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1" name="Triangle 2">
              <a:extLst>
                <a:ext uri="{FF2B5EF4-FFF2-40B4-BE49-F238E27FC236}">
                  <a16:creationId xmlns:a16="http://schemas.microsoft.com/office/drawing/2014/main" id="{8406DCA3-F6B9-42BA-BAB9-137FB00EFC5D}"/>
                </a:ext>
              </a:extLst>
            </p:cNvPr>
            <p:cNvSpPr/>
            <p:nvPr userDrawn="1"/>
          </p:nvSpPr>
          <p:spPr>
            <a:xfrm>
              <a:off x="2515763" y="5958534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2" name="Triangle 2">
              <a:extLst>
                <a:ext uri="{FF2B5EF4-FFF2-40B4-BE49-F238E27FC236}">
                  <a16:creationId xmlns:a16="http://schemas.microsoft.com/office/drawing/2014/main" id="{1852B0E5-3134-4937-8BDC-DC0D38A81EF6}"/>
                </a:ext>
              </a:extLst>
            </p:cNvPr>
            <p:cNvSpPr/>
            <p:nvPr userDrawn="1"/>
          </p:nvSpPr>
          <p:spPr>
            <a:xfrm>
              <a:off x="5076331" y="6197876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A5613D93-6F9F-4851-8CCF-6AFF0D73B2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7777C84-D00A-4FFF-949D-8141E32798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148" y="6318375"/>
            <a:ext cx="1661818" cy="281437"/>
          </a:xfrm>
          <a:prstGeom prst="rect">
            <a:avLst/>
          </a:prstGeom>
        </p:spPr>
      </p:pic>
      <p:sp>
        <p:nvSpPr>
          <p:cNvPr id="35" name="Title 6">
            <a:extLst>
              <a:ext uri="{FF2B5EF4-FFF2-40B4-BE49-F238E27FC236}">
                <a16:creationId xmlns:a16="http://schemas.microsoft.com/office/drawing/2014/main" id="{165D2D2F-7745-4013-A97A-F3EAC453F1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139" y="289800"/>
            <a:ext cx="6470072" cy="95315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dirty="0"/>
              <a:t>Case Study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2D324BD1-7902-4F3E-8B34-8D7E7637CF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4463638"/>
            <a:ext cx="6466592" cy="1330399"/>
          </a:xfrm>
          <a:prstGeom prst="rect">
            <a:avLst/>
          </a:prstGeom>
          <a:noFill/>
        </p:spPr>
        <p:txBody>
          <a:bodyPr lIns="91440" numCol="1" spcCol="365760">
            <a:noAutofit/>
          </a:bodyPr>
          <a:lstStyle>
            <a:lvl1pPr marL="7937" indent="0">
              <a:buClr>
                <a:schemeClr val="tx2"/>
              </a:buClr>
              <a:buFont typeface="Arial" panose="020B0604020202020204" pitchFamily="34" charset="0"/>
              <a:buNone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E9D3B5F9-0D0E-4300-B1E4-224390BF19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79725" y="315426"/>
            <a:ext cx="2549236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Project Highlights</a:t>
            </a:r>
          </a:p>
        </p:txBody>
      </p:sp>
      <p:sp>
        <p:nvSpPr>
          <p:cNvPr id="38" name="Picture Placeholder 16">
            <a:extLst>
              <a:ext uri="{FF2B5EF4-FFF2-40B4-BE49-F238E27FC236}">
                <a16:creationId xmlns:a16="http://schemas.microsoft.com/office/drawing/2014/main" id="{5ED2EC65-1323-4504-BB00-E0624EF8243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4515" y="1407272"/>
            <a:ext cx="6470650" cy="29525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F5558205-F9F9-43E3-B985-79C0C41FA9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79724" y="945314"/>
            <a:ext cx="3584121" cy="4101540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D1F3FE-049F-4607-92CD-F7343332A500}"/>
              </a:ext>
            </a:extLst>
          </p:cNvPr>
          <p:cNvCxnSpPr>
            <a:cxnSpLocks/>
          </p:cNvCxnSpPr>
          <p:nvPr userDrawn="1"/>
        </p:nvCxnSpPr>
        <p:spPr>
          <a:xfrm>
            <a:off x="8179725" y="731334"/>
            <a:ext cx="2549236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4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C994D9A-7932-460C-A3A6-0F510B3D21E8}"/>
              </a:ext>
            </a:extLst>
          </p:cNvPr>
          <p:cNvGrpSpPr/>
          <p:nvPr userDrawn="1"/>
        </p:nvGrpSpPr>
        <p:grpSpPr>
          <a:xfrm>
            <a:off x="334572" y="5699176"/>
            <a:ext cx="2882820" cy="907228"/>
            <a:chOff x="334572" y="5190624"/>
            <a:chExt cx="2882820" cy="90722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AE598B6-431A-4A6C-A8CA-9788C00E0A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2459" y="5190624"/>
              <a:ext cx="2485658" cy="52601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B15A6C-BD97-4DF2-99E1-AC7BD7909E7B}"/>
                </a:ext>
              </a:extLst>
            </p:cNvPr>
            <p:cNvSpPr txBox="1"/>
            <p:nvPr userDrawn="1"/>
          </p:nvSpPr>
          <p:spPr>
            <a:xfrm>
              <a:off x="334572" y="5820853"/>
              <a:ext cx="2882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937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6"/>
                </a:buClr>
                <a:buSzPct val="110000"/>
                <a:buFont typeface="Arial" panose="020B0604020202020204" pitchFamily="34" charset="0"/>
                <a:buNone/>
                <a:tabLst/>
                <a:defRPr/>
              </a:pPr>
              <a:r>
                <a:rPr lang="en-US" sz="1200" b="1" i="0" kern="1200" spc="20" baseline="0" noProof="0" dirty="0">
                  <a:solidFill>
                    <a:schemeClr val="accent1"/>
                  </a:solidFill>
                  <a:latin typeface="Arial" charset="0"/>
                  <a:cs typeface="Arial" charset="0"/>
                </a:rPr>
                <a:t>ameresco.com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3C3AE3B-9E35-BE44-9C13-68FFE7526EA3}"/>
              </a:ext>
            </a:extLst>
          </p:cNvPr>
          <p:cNvGrpSpPr/>
          <p:nvPr userDrawn="1"/>
        </p:nvGrpSpPr>
        <p:grpSpPr>
          <a:xfrm>
            <a:off x="0" y="1270943"/>
            <a:ext cx="8814706" cy="2032436"/>
            <a:chOff x="-6" y="1270943"/>
            <a:chExt cx="8814706" cy="2032436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03C97A20-62F7-CD49-9178-838AD185CF21}"/>
                </a:ext>
              </a:extLst>
            </p:cNvPr>
            <p:cNvSpPr/>
            <p:nvPr userDrawn="1"/>
          </p:nvSpPr>
          <p:spPr>
            <a:xfrm>
              <a:off x="-6" y="1270943"/>
              <a:ext cx="8807674" cy="2011910"/>
            </a:xfrm>
            <a:custGeom>
              <a:avLst/>
              <a:gdLst>
                <a:gd name="connsiteX0" fmla="*/ 0 w 8458200"/>
                <a:gd name="connsiteY0" fmla="*/ 0 h 2028824"/>
                <a:gd name="connsiteX1" fmla="*/ 8458200 w 8458200"/>
                <a:gd name="connsiteY1" fmla="*/ 0 h 2028824"/>
                <a:gd name="connsiteX2" fmla="*/ 8458200 w 8458200"/>
                <a:gd name="connsiteY2" fmla="*/ 2028824 h 2028824"/>
                <a:gd name="connsiteX3" fmla="*/ 0 w 8458200"/>
                <a:gd name="connsiteY3" fmla="*/ 2028824 h 2028824"/>
                <a:gd name="connsiteX4" fmla="*/ 0 w 8458200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09774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22047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07121"/>
                <a:gd name="connsiteY0" fmla="*/ 0 h 2036061"/>
                <a:gd name="connsiteX1" fmla="*/ 8458200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807121"/>
                <a:gd name="connsiteY0" fmla="*/ 4374 h 2040435"/>
                <a:gd name="connsiteX1" fmla="*/ 8445261 w 8807121"/>
                <a:gd name="connsiteY1" fmla="*/ 0 h 2040435"/>
                <a:gd name="connsiteX2" fmla="*/ 8807121 w 8807121"/>
                <a:gd name="connsiteY2" fmla="*/ 2040435 h 2040435"/>
                <a:gd name="connsiteX3" fmla="*/ 0 w 8807121"/>
                <a:gd name="connsiteY3" fmla="*/ 2033198 h 2040435"/>
                <a:gd name="connsiteX4" fmla="*/ 0 w 8807121"/>
                <a:gd name="connsiteY4" fmla="*/ 4374 h 204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7121" h="2040435">
                  <a:moveTo>
                    <a:pt x="0" y="4374"/>
                  </a:moveTo>
                  <a:lnTo>
                    <a:pt x="8445261" y="0"/>
                  </a:lnTo>
                  <a:lnTo>
                    <a:pt x="8807121" y="2040435"/>
                  </a:lnTo>
                  <a:lnTo>
                    <a:pt x="0" y="2033198"/>
                  </a:lnTo>
                  <a:lnTo>
                    <a:pt x="0" y="4374"/>
                  </a:lnTo>
                  <a:close/>
                </a:path>
              </a:pathLst>
            </a:custGeom>
            <a:gradFill flip="none" rotWithShape="1">
              <a:gsLst>
                <a:gs pos="56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1FC2008F-7980-024A-AE39-CB88612CAF1F}"/>
                </a:ext>
              </a:extLst>
            </p:cNvPr>
            <p:cNvSpPr/>
            <p:nvPr userDrawn="1"/>
          </p:nvSpPr>
          <p:spPr>
            <a:xfrm>
              <a:off x="1" y="1275255"/>
              <a:ext cx="3951024" cy="2000461"/>
            </a:xfrm>
            <a:custGeom>
              <a:avLst/>
              <a:gdLst>
                <a:gd name="connsiteX0" fmla="*/ 0 w 8458200"/>
                <a:gd name="connsiteY0" fmla="*/ 0 h 2028824"/>
                <a:gd name="connsiteX1" fmla="*/ 8458200 w 8458200"/>
                <a:gd name="connsiteY1" fmla="*/ 0 h 2028824"/>
                <a:gd name="connsiteX2" fmla="*/ 8458200 w 8458200"/>
                <a:gd name="connsiteY2" fmla="*/ 2028824 h 2028824"/>
                <a:gd name="connsiteX3" fmla="*/ 0 w 8458200"/>
                <a:gd name="connsiteY3" fmla="*/ 2028824 h 2028824"/>
                <a:gd name="connsiteX4" fmla="*/ 0 w 8458200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09774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22047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07121"/>
                <a:gd name="connsiteY0" fmla="*/ 0 h 2036061"/>
                <a:gd name="connsiteX1" fmla="*/ 8458200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807121"/>
                <a:gd name="connsiteY0" fmla="*/ 0 h 2036061"/>
                <a:gd name="connsiteX1" fmla="*/ 3679331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4906878"/>
                <a:gd name="connsiteY0" fmla="*/ 0 h 2036061"/>
                <a:gd name="connsiteX1" fmla="*/ 3679331 w 4906878"/>
                <a:gd name="connsiteY1" fmla="*/ 0 h 2036061"/>
                <a:gd name="connsiteX2" fmla="*/ 4906878 w 4906878"/>
                <a:gd name="connsiteY2" fmla="*/ 2036061 h 2036061"/>
                <a:gd name="connsiteX3" fmla="*/ 0 w 4906878"/>
                <a:gd name="connsiteY3" fmla="*/ 2028824 h 2036061"/>
                <a:gd name="connsiteX4" fmla="*/ 0 w 4906878"/>
                <a:gd name="connsiteY4" fmla="*/ 0 h 2036061"/>
                <a:gd name="connsiteX0" fmla="*/ 0 w 3679331"/>
                <a:gd name="connsiteY0" fmla="*/ 0 h 2028824"/>
                <a:gd name="connsiteX1" fmla="*/ 3679331 w 3679331"/>
                <a:gd name="connsiteY1" fmla="*/ 0 h 2028824"/>
                <a:gd name="connsiteX2" fmla="*/ 2270999 w 3679331"/>
                <a:gd name="connsiteY2" fmla="*/ 2028816 h 2028824"/>
                <a:gd name="connsiteX3" fmla="*/ 0 w 3679331"/>
                <a:gd name="connsiteY3" fmla="*/ 2028824 h 2028824"/>
                <a:gd name="connsiteX4" fmla="*/ 0 w 3679331"/>
                <a:gd name="connsiteY4" fmla="*/ 0 h 2028824"/>
                <a:gd name="connsiteX0" fmla="*/ 0 w 3872200"/>
                <a:gd name="connsiteY0" fmla="*/ 0 h 2028824"/>
                <a:gd name="connsiteX1" fmla="*/ 3872200 w 3872200"/>
                <a:gd name="connsiteY1" fmla="*/ 0 h 2028824"/>
                <a:gd name="connsiteX2" fmla="*/ 2270999 w 3872200"/>
                <a:gd name="connsiteY2" fmla="*/ 2028816 h 2028824"/>
                <a:gd name="connsiteX3" fmla="*/ 0 w 3872200"/>
                <a:gd name="connsiteY3" fmla="*/ 2028824 h 2028824"/>
                <a:gd name="connsiteX4" fmla="*/ 0 w 3872200"/>
                <a:gd name="connsiteY4" fmla="*/ 0 h 2028824"/>
                <a:gd name="connsiteX0" fmla="*/ 0 w 3872200"/>
                <a:gd name="connsiteY0" fmla="*/ 0 h 2028824"/>
                <a:gd name="connsiteX1" fmla="*/ 3872200 w 3872200"/>
                <a:gd name="connsiteY1" fmla="*/ 0 h 2028824"/>
                <a:gd name="connsiteX2" fmla="*/ 1606672 w 3872200"/>
                <a:gd name="connsiteY2" fmla="*/ 2028816 h 2028824"/>
                <a:gd name="connsiteX3" fmla="*/ 0 w 3872200"/>
                <a:gd name="connsiteY3" fmla="*/ 2028824 h 2028824"/>
                <a:gd name="connsiteX4" fmla="*/ 0 w 3872200"/>
                <a:gd name="connsiteY4" fmla="*/ 0 h 2028824"/>
                <a:gd name="connsiteX0" fmla="*/ 0 w 3950776"/>
                <a:gd name="connsiteY0" fmla="*/ 0 h 2028824"/>
                <a:gd name="connsiteX1" fmla="*/ 3950776 w 3950776"/>
                <a:gd name="connsiteY1" fmla="*/ 0 h 2028824"/>
                <a:gd name="connsiteX2" fmla="*/ 1606672 w 3950776"/>
                <a:gd name="connsiteY2" fmla="*/ 2028816 h 2028824"/>
                <a:gd name="connsiteX3" fmla="*/ 0 w 3950776"/>
                <a:gd name="connsiteY3" fmla="*/ 2028824 h 2028824"/>
                <a:gd name="connsiteX4" fmla="*/ 0 w 3950776"/>
                <a:gd name="connsiteY4" fmla="*/ 0 h 202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0776" h="2028824">
                  <a:moveTo>
                    <a:pt x="0" y="0"/>
                  </a:moveTo>
                  <a:lnTo>
                    <a:pt x="3950776" y="0"/>
                  </a:lnTo>
                  <a:lnTo>
                    <a:pt x="1606672" y="2028816"/>
                  </a:lnTo>
                  <a:lnTo>
                    <a:pt x="0" y="202882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56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1FFAE183-0E7E-8540-A73C-676B5E8627D6}"/>
                </a:ext>
              </a:extLst>
            </p:cNvPr>
            <p:cNvSpPr/>
            <p:nvPr userDrawn="1"/>
          </p:nvSpPr>
          <p:spPr>
            <a:xfrm>
              <a:off x="0" y="3204257"/>
              <a:ext cx="8814700" cy="99122"/>
            </a:xfrm>
            <a:custGeom>
              <a:avLst/>
              <a:gdLst>
                <a:gd name="connsiteX0" fmla="*/ 0 w 8458200"/>
                <a:gd name="connsiteY0" fmla="*/ 0 h 2028824"/>
                <a:gd name="connsiteX1" fmla="*/ 8458200 w 8458200"/>
                <a:gd name="connsiteY1" fmla="*/ 0 h 2028824"/>
                <a:gd name="connsiteX2" fmla="*/ 8458200 w 8458200"/>
                <a:gd name="connsiteY2" fmla="*/ 2028824 h 2028824"/>
                <a:gd name="connsiteX3" fmla="*/ 0 w 8458200"/>
                <a:gd name="connsiteY3" fmla="*/ 2028824 h 2028824"/>
                <a:gd name="connsiteX4" fmla="*/ 0 w 8458200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09774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22047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07121"/>
                <a:gd name="connsiteY0" fmla="*/ 0 h 2036061"/>
                <a:gd name="connsiteX1" fmla="*/ 8458200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807121"/>
                <a:gd name="connsiteY0" fmla="*/ 0 h 2036061"/>
                <a:gd name="connsiteX1" fmla="*/ 8736788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807121"/>
                <a:gd name="connsiteY0" fmla="*/ 0 h 2036061"/>
                <a:gd name="connsiteX1" fmla="*/ 8759012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775373"/>
                <a:gd name="connsiteY0" fmla="*/ 0 h 2108212"/>
                <a:gd name="connsiteX1" fmla="*/ 8759012 w 8775373"/>
                <a:gd name="connsiteY1" fmla="*/ 0 h 2108212"/>
                <a:gd name="connsiteX2" fmla="*/ 8775373 w 8775373"/>
                <a:gd name="connsiteY2" fmla="*/ 2108212 h 2108212"/>
                <a:gd name="connsiteX3" fmla="*/ 0 w 8775373"/>
                <a:gd name="connsiteY3" fmla="*/ 2028824 h 2108212"/>
                <a:gd name="connsiteX4" fmla="*/ 0 w 8775373"/>
                <a:gd name="connsiteY4" fmla="*/ 0 h 2108212"/>
                <a:gd name="connsiteX0" fmla="*/ 0 w 8765849"/>
                <a:gd name="connsiteY0" fmla="*/ 0 h 2028835"/>
                <a:gd name="connsiteX1" fmla="*/ 8759012 w 8765849"/>
                <a:gd name="connsiteY1" fmla="*/ 0 h 2028835"/>
                <a:gd name="connsiteX2" fmla="*/ 8765849 w 8765849"/>
                <a:gd name="connsiteY2" fmla="*/ 1963910 h 2028835"/>
                <a:gd name="connsiteX3" fmla="*/ 0 w 8765849"/>
                <a:gd name="connsiteY3" fmla="*/ 2028824 h 2028835"/>
                <a:gd name="connsiteX4" fmla="*/ 0 w 8765849"/>
                <a:gd name="connsiteY4" fmla="*/ 0 h 2028835"/>
                <a:gd name="connsiteX0" fmla="*/ 0 w 8759012"/>
                <a:gd name="connsiteY0" fmla="*/ 0 h 2028835"/>
                <a:gd name="connsiteX1" fmla="*/ 8759012 w 8759012"/>
                <a:gd name="connsiteY1" fmla="*/ 0 h 2028835"/>
                <a:gd name="connsiteX2" fmla="*/ 8680129 w 8759012"/>
                <a:gd name="connsiteY2" fmla="*/ 1891760 h 2028835"/>
                <a:gd name="connsiteX3" fmla="*/ 0 w 8759012"/>
                <a:gd name="connsiteY3" fmla="*/ 2028824 h 2028835"/>
                <a:gd name="connsiteX4" fmla="*/ 0 w 8759012"/>
                <a:gd name="connsiteY4" fmla="*/ 0 h 2028835"/>
                <a:gd name="connsiteX0" fmla="*/ 0 w 8775373"/>
                <a:gd name="connsiteY0" fmla="*/ 0 h 2028835"/>
                <a:gd name="connsiteX1" fmla="*/ 8759012 w 8775373"/>
                <a:gd name="connsiteY1" fmla="*/ 0 h 2028835"/>
                <a:gd name="connsiteX2" fmla="*/ 8775373 w 8775373"/>
                <a:gd name="connsiteY2" fmla="*/ 1819609 h 2028835"/>
                <a:gd name="connsiteX3" fmla="*/ 0 w 8775373"/>
                <a:gd name="connsiteY3" fmla="*/ 2028824 h 2028835"/>
                <a:gd name="connsiteX4" fmla="*/ 0 w 8775373"/>
                <a:gd name="connsiteY4" fmla="*/ 0 h 2028835"/>
                <a:gd name="connsiteX0" fmla="*/ 0 w 8775373"/>
                <a:gd name="connsiteY0" fmla="*/ 0 h 2028835"/>
                <a:gd name="connsiteX1" fmla="*/ 8762187 w 8775373"/>
                <a:gd name="connsiteY1" fmla="*/ 0 h 2028835"/>
                <a:gd name="connsiteX2" fmla="*/ 8775373 w 8775373"/>
                <a:gd name="connsiteY2" fmla="*/ 1819609 h 2028835"/>
                <a:gd name="connsiteX3" fmla="*/ 0 w 8775373"/>
                <a:gd name="connsiteY3" fmla="*/ 2028824 h 2028835"/>
                <a:gd name="connsiteX4" fmla="*/ 0 w 8775373"/>
                <a:gd name="connsiteY4" fmla="*/ 0 h 2028835"/>
                <a:gd name="connsiteX0" fmla="*/ 0 w 8772198"/>
                <a:gd name="connsiteY0" fmla="*/ 0 h 2028835"/>
                <a:gd name="connsiteX1" fmla="*/ 8762187 w 8772198"/>
                <a:gd name="connsiteY1" fmla="*/ 0 h 2028835"/>
                <a:gd name="connsiteX2" fmla="*/ 8772198 w 8772198"/>
                <a:gd name="connsiteY2" fmla="*/ 1891760 h 2028835"/>
                <a:gd name="connsiteX3" fmla="*/ 0 w 8772198"/>
                <a:gd name="connsiteY3" fmla="*/ 2028824 h 2028835"/>
                <a:gd name="connsiteX4" fmla="*/ 0 w 8772198"/>
                <a:gd name="connsiteY4" fmla="*/ 0 h 2028835"/>
                <a:gd name="connsiteX0" fmla="*/ 0 w 8778548"/>
                <a:gd name="connsiteY0" fmla="*/ 0 h 2036061"/>
                <a:gd name="connsiteX1" fmla="*/ 8762187 w 8778548"/>
                <a:gd name="connsiteY1" fmla="*/ 0 h 2036061"/>
                <a:gd name="connsiteX2" fmla="*/ 8778548 w 8778548"/>
                <a:gd name="connsiteY2" fmla="*/ 2036061 h 2036061"/>
                <a:gd name="connsiteX3" fmla="*/ 0 w 8778548"/>
                <a:gd name="connsiteY3" fmla="*/ 2028824 h 2036061"/>
                <a:gd name="connsiteX4" fmla="*/ 0 w 8778548"/>
                <a:gd name="connsiteY4" fmla="*/ 0 h 2036061"/>
                <a:gd name="connsiteX0" fmla="*/ 0 w 8775385"/>
                <a:gd name="connsiteY0" fmla="*/ 0 h 2180363"/>
                <a:gd name="connsiteX1" fmla="*/ 8762187 w 8775385"/>
                <a:gd name="connsiteY1" fmla="*/ 0 h 2180363"/>
                <a:gd name="connsiteX2" fmla="*/ 8775385 w 8775385"/>
                <a:gd name="connsiteY2" fmla="*/ 2180363 h 2180363"/>
                <a:gd name="connsiteX3" fmla="*/ 0 w 8775385"/>
                <a:gd name="connsiteY3" fmla="*/ 2028824 h 2180363"/>
                <a:gd name="connsiteX4" fmla="*/ 0 w 8775385"/>
                <a:gd name="connsiteY4" fmla="*/ 0 h 2180363"/>
                <a:gd name="connsiteX0" fmla="*/ 0 w 8781711"/>
                <a:gd name="connsiteY0" fmla="*/ 0 h 2252514"/>
                <a:gd name="connsiteX1" fmla="*/ 8762187 w 8781711"/>
                <a:gd name="connsiteY1" fmla="*/ 0 h 2252514"/>
                <a:gd name="connsiteX2" fmla="*/ 8781711 w 8781711"/>
                <a:gd name="connsiteY2" fmla="*/ 2252514 h 2252514"/>
                <a:gd name="connsiteX3" fmla="*/ 0 w 8781711"/>
                <a:gd name="connsiteY3" fmla="*/ 2028824 h 2252514"/>
                <a:gd name="connsiteX4" fmla="*/ 0 w 8781711"/>
                <a:gd name="connsiteY4" fmla="*/ 0 h 225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81711" h="2252514">
                  <a:moveTo>
                    <a:pt x="0" y="0"/>
                  </a:moveTo>
                  <a:lnTo>
                    <a:pt x="8762187" y="0"/>
                  </a:lnTo>
                  <a:cubicBezTo>
                    <a:pt x="8766582" y="606536"/>
                    <a:pt x="8777316" y="1645978"/>
                    <a:pt x="8781711" y="2252514"/>
                  </a:cubicBezTo>
                  <a:lnTo>
                    <a:pt x="0" y="202882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000">
                  <a:schemeClr val="accent6"/>
                </a:gs>
                <a:gs pos="62000">
                  <a:schemeClr val="accent5"/>
                </a:gs>
              </a:gsLst>
              <a:lin ang="18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</p:grp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A5B2B28D-DCDA-4046-9135-D74CDBB085D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43289" y="-14923"/>
            <a:ext cx="7158582" cy="6907795"/>
          </a:xfrm>
          <a:custGeom>
            <a:avLst/>
            <a:gdLst>
              <a:gd name="connsiteX0" fmla="*/ 0 w 5895975"/>
              <a:gd name="connsiteY0" fmla="*/ 0 h 6858000"/>
              <a:gd name="connsiteX1" fmla="*/ 5895975 w 5895975"/>
              <a:gd name="connsiteY1" fmla="*/ 0 h 6858000"/>
              <a:gd name="connsiteX2" fmla="*/ 5895975 w 5895975"/>
              <a:gd name="connsiteY2" fmla="*/ 6858000 h 6858000"/>
              <a:gd name="connsiteX3" fmla="*/ 0 w 5895975"/>
              <a:gd name="connsiteY3" fmla="*/ 6858000 h 6858000"/>
              <a:gd name="connsiteX4" fmla="*/ 0 w 5895975"/>
              <a:gd name="connsiteY4" fmla="*/ 0 h 6858000"/>
              <a:gd name="connsiteX0" fmla="*/ 1973179 w 5895975"/>
              <a:gd name="connsiteY0" fmla="*/ 0 h 6874042"/>
              <a:gd name="connsiteX1" fmla="*/ 5895975 w 5895975"/>
              <a:gd name="connsiteY1" fmla="*/ 16042 h 6874042"/>
              <a:gd name="connsiteX2" fmla="*/ 5895975 w 5895975"/>
              <a:gd name="connsiteY2" fmla="*/ 6874042 h 6874042"/>
              <a:gd name="connsiteX3" fmla="*/ 0 w 5895975"/>
              <a:gd name="connsiteY3" fmla="*/ 6874042 h 6874042"/>
              <a:gd name="connsiteX4" fmla="*/ 1973179 w 5895975"/>
              <a:gd name="connsiteY4" fmla="*/ 0 h 6874042"/>
              <a:gd name="connsiteX0" fmla="*/ 1973179 w 5895975"/>
              <a:gd name="connsiteY0" fmla="*/ 0 h 6874042"/>
              <a:gd name="connsiteX1" fmla="*/ 5895975 w 5895975"/>
              <a:gd name="connsiteY1" fmla="*/ 16042 h 6874042"/>
              <a:gd name="connsiteX2" fmla="*/ 5895975 w 5895975"/>
              <a:gd name="connsiteY2" fmla="*/ 6874042 h 6874042"/>
              <a:gd name="connsiteX3" fmla="*/ 0 w 5895975"/>
              <a:gd name="connsiteY3" fmla="*/ 6874042 h 6874042"/>
              <a:gd name="connsiteX4" fmla="*/ 730417 w 5895975"/>
              <a:gd name="connsiteY4" fmla="*/ 2438400 h 6874042"/>
              <a:gd name="connsiteX5" fmla="*/ 1973179 w 5895975"/>
              <a:gd name="connsiteY5" fmla="*/ 0 h 6874042"/>
              <a:gd name="connsiteX0" fmla="*/ 1973179 w 5895975"/>
              <a:gd name="connsiteY0" fmla="*/ 0 h 6874042"/>
              <a:gd name="connsiteX1" fmla="*/ 5895975 w 5895975"/>
              <a:gd name="connsiteY1" fmla="*/ 16042 h 6874042"/>
              <a:gd name="connsiteX2" fmla="*/ 5895975 w 5895975"/>
              <a:gd name="connsiteY2" fmla="*/ 6874042 h 6874042"/>
              <a:gd name="connsiteX3" fmla="*/ 0 w 5895975"/>
              <a:gd name="connsiteY3" fmla="*/ 6874042 h 6874042"/>
              <a:gd name="connsiteX4" fmla="*/ 730417 w 5895975"/>
              <a:gd name="connsiteY4" fmla="*/ 2438400 h 6874042"/>
              <a:gd name="connsiteX5" fmla="*/ 1973179 w 5895975"/>
              <a:gd name="connsiteY5" fmla="*/ 0 h 6874042"/>
              <a:gd name="connsiteX0" fmla="*/ 1973179 w 5895975"/>
              <a:gd name="connsiteY0" fmla="*/ 0 h 6874042"/>
              <a:gd name="connsiteX1" fmla="*/ 5895975 w 5895975"/>
              <a:gd name="connsiteY1" fmla="*/ 16042 h 6874042"/>
              <a:gd name="connsiteX2" fmla="*/ 5895975 w 5895975"/>
              <a:gd name="connsiteY2" fmla="*/ 6874042 h 6874042"/>
              <a:gd name="connsiteX3" fmla="*/ 0 w 5895975"/>
              <a:gd name="connsiteY3" fmla="*/ 6874042 h 6874042"/>
              <a:gd name="connsiteX4" fmla="*/ 730417 w 5895975"/>
              <a:gd name="connsiteY4" fmla="*/ 2438400 h 6874042"/>
              <a:gd name="connsiteX5" fmla="*/ 1973179 w 5895975"/>
              <a:gd name="connsiteY5" fmla="*/ 0 h 6874042"/>
              <a:gd name="connsiteX0" fmla="*/ 1242762 w 5165558"/>
              <a:gd name="connsiteY0" fmla="*/ 0 h 6874042"/>
              <a:gd name="connsiteX1" fmla="*/ 5165558 w 5165558"/>
              <a:gd name="connsiteY1" fmla="*/ 16042 h 6874042"/>
              <a:gd name="connsiteX2" fmla="*/ 5165558 w 5165558"/>
              <a:gd name="connsiteY2" fmla="*/ 6874042 h 6874042"/>
              <a:gd name="connsiteX3" fmla="*/ 1242762 w 5165558"/>
              <a:gd name="connsiteY3" fmla="*/ 6874042 h 6874042"/>
              <a:gd name="connsiteX4" fmla="*/ 0 w 5165558"/>
              <a:gd name="connsiteY4" fmla="*/ 2438400 h 6874042"/>
              <a:gd name="connsiteX5" fmla="*/ 1242762 w 5165558"/>
              <a:gd name="connsiteY5" fmla="*/ 0 h 6874042"/>
              <a:gd name="connsiteX0" fmla="*/ 1242762 w 5165558"/>
              <a:gd name="connsiteY0" fmla="*/ 0 h 6874051"/>
              <a:gd name="connsiteX1" fmla="*/ 5165558 w 5165558"/>
              <a:gd name="connsiteY1" fmla="*/ 16042 h 6874051"/>
              <a:gd name="connsiteX2" fmla="*/ 5165558 w 5165558"/>
              <a:gd name="connsiteY2" fmla="*/ 6874042 h 6874051"/>
              <a:gd name="connsiteX3" fmla="*/ 1242762 w 5165558"/>
              <a:gd name="connsiteY3" fmla="*/ 6874042 h 6874051"/>
              <a:gd name="connsiteX4" fmla="*/ 0 w 5165558"/>
              <a:gd name="connsiteY4" fmla="*/ 2438400 h 6874051"/>
              <a:gd name="connsiteX5" fmla="*/ 1242762 w 5165558"/>
              <a:gd name="connsiteY5" fmla="*/ 0 h 6874051"/>
              <a:gd name="connsiteX0" fmla="*/ 1242762 w 5165558"/>
              <a:gd name="connsiteY0" fmla="*/ 0 h 6874051"/>
              <a:gd name="connsiteX1" fmla="*/ 5165558 w 5165558"/>
              <a:gd name="connsiteY1" fmla="*/ 16042 h 6874051"/>
              <a:gd name="connsiteX2" fmla="*/ 5165558 w 5165558"/>
              <a:gd name="connsiteY2" fmla="*/ 6874042 h 6874051"/>
              <a:gd name="connsiteX3" fmla="*/ 1242762 w 5165558"/>
              <a:gd name="connsiteY3" fmla="*/ 6874042 h 6874051"/>
              <a:gd name="connsiteX4" fmla="*/ 0 w 5165558"/>
              <a:gd name="connsiteY4" fmla="*/ 2438400 h 6874051"/>
              <a:gd name="connsiteX5" fmla="*/ 1242762 w 5165558"/>
              <a:gd name="connsiteY5" fmla="*/ 0 h 6874051"/>
              <a:gd name="connsiteX0" fmla="*/ 1283103 w 5205899"/>
              <a:gd name="connsiteY0" fmla="*/ 0 h 6874051"/>
              <a:gd name="connsiteX1" fmla="*/ 5205899 w 5205899"/>
              <a:gd name="connsiteY1" fmla="*/ 16042 h 6874051"/>
              <a:gd name="connsiteX2" fmla="*/ 5205899 w 5205899"/>
              <a:gd name="connsiteY2" fmla="*/ 6874042 h 6874051"/>
              <a:gd name="connsiteX3" fmla="*/ 1283103 w 5205899"/>
              <a:gd name="connsiteY3" fmla="*/ 6874042 h 6874051"/>
              <a:gd name="connsiteX4" fmla="*/ 0 w 5205899"/>
              <a:gd name="connsiteY4" fmla="*/ 2485465 h 6874051"/>
              <a:gd name="connsiteX5" fmla="*/ 1283103 w 5205899"/>
              <a:gd name="connsiteY5" fmla="*/ 0 h 6874051"/>
              <a:gd name="connsiteX0" fmla="*/ 1283660 w 5206456"/>
              <a:gd name="connsiteY0" fmla="*/ 0 h 6874051"/>
              <a:gd name="connsiteX1" fmla="*/ 5206456 w 5206456"/>
              <a:gd name="connsiteY1" fmla="*/ 16042 h 6874051"/>
              <a:gd name="connsiteX2" fmla="*/ 5206456 w 5206456"/>
              <a:gd name="connsiteY2" fmla="*/ 6874042 h 6874051"/>
              <a:gd name="connsiteX3" fmla="*/ 1283660 w 5206456"/>
              <a:gd name="connsiteY3" fmla="*/ 6874042 h 6874051"/>
              <a:gd name="connsiteX4" fmla="*/ 557 w 5206456"/>
              <a:gd name="connsiteY4" fmla="*/ 2485465 h 6874051"/>
              <a:gd name="connsiteX5" fmla="*/ 1283660 w 5206456"/>
              <a:gd name="connsiteY5" fmla="*/ 0 h 6874051"/>
              <a:gd name="connsiteX0" fmla="*/ 1283660 w 5206456"/>
              <a:gd name="connsiteY0" fmla="*/ 0 h 6874051"/>
              <a:gd name="connsiteX1" fmla="*/ 5206456 w 5206456"/>
              <a:gd name="connsiteY1" fmla="*/ 16042 h 6874051"/>
              <a:gd name="connsiteX2" fmla="*/ 5206456 w 5206456"/>
              <a:gd name="connsiteY2" fmla="*/ 6874042 h 6874051"/>
              <a:gd name="connsiteX3" fmla="*/ 1283660 w 5206456"/>
              <a:gd name="connsiteY3" fmla="*/ 6874042 h 6874051"/>
              <a:gd name="connsiteX4" fmla="*/ 557 w 5206456"/>
              <a:gd name="connsiteY4" fmla="*/ 2485465 h 6874051"/>
              <a:gd name="connsiteX5" fmla="*/ 1283660 w 5206456"/>
              <a:gd name="connsiteY5" fmla="*/ 0 h 6874051"/>
              <a:gd name="connsiteX0" fmla="*/ 1310538 w 5233334"/>
              <a:gd name="connsiteY0" fmla="*/ 0 h 6874051"/>
              <a:gd name="connsiteX1" fmla="*/ 5233334 w 5233334"/>
              <a:gd name="connsiteY1" fmla="*/ 16042 h 6874051"/>
              <a:gd name="connsiteX2" fmla="*/ 5233334 w 5233334"/>
              <a:gd name="connsiteY2" fmla="*/ 6874042 h 6874051"/>
              <a:gd name="connsiteX3" fmla="*/ 1310538 w 5233334"/>
              <a:gd name="connsiteY3" fmla="*/ 6874042 h 6874051"/>
              <a:gd name="connsiteX4" fmla="*/ 541 w 5233334"/>
              <a:gd name="connsiteY4" fmla="*/ 2519083 h 6874051"/>
              <a:gd name="connsiteX5" fmla="*/ 1310538 w 5233334"/>
              <a:gd name="connsiteY5" fmla="*/ 0 h 6874051"/>
              <a:gd name="connsiteX0" fmla="*/ 1290380 w 5213176"/>
              <a:gd name="connsiteY0" fmla="*/ 0 h 6874051"/>
              <a:gd name="connsiteX1" fmla="*/ 5213176 w 5213176"/>
              <a:gd name="connsiteY1" fmla="*/ 16042 h 6874051"/>
              <a:gd name="connsiteX2" fmla="*/ 5213176 w 5213176"/>
              <a:gd name="connsiteY2" fmla="*/ 6874042 h 6874051"/>
              <a:gd name="connsiteX3" fmla="*/ 1290380 w 5213176"/>
              <a:gd name="connsiteY3" fmla="*/ 6874042 h 6874051"/>
              <a:gd name="connsiteX4" fmla="*/ 554 w 5213176"/>
              <a:gd name="connsiteY4" fmla="*/ 2545978 h 6874051"/>
              <a:gd name="connsiteX5" fmla="*/ 1290380 w 5213176"/>
              <a:gd name="connsiteY5" fmla="*/ 0 h 6874051"/>
              <a:gd name="connsiteX0" fmla="*/ 1256783 w 5179579"/>
              <a:gd name="connsiteY0" fmla="*/ 0 h 6874051"/>
              <a:gd name="connsiteX1" fmla="*/ 5179579 w 5179579"/>
              <a:gd name="connsiteY1" fmla="*/ 16042 h 6874051"/>
              <a:gd name="connsiteX2" fmla="*/ 5179579 w 5179579"/>
              <a:gd name="connsiteY2" fmla="*/ 6874042 h 6874051"/>
              <a:gd name="connsiteX3" fmla="*/ 1256783 w 5179579"/>
              <a:gd name="connsiteY3" fmla="*/ 6874042 h 6874051"/>
              <a:gd name="connsiteX4" fmla="*/ 575 w 5179579"/>
              <a:gd name="connsiteY4" fmla="*/ 2559425 h 6874051"/>
              <a:gd name="connsiteX5" fmla="*/ 1256783 w 5179579"/>
              <a:gd name="connsiteY5" fmla="*/ 0 h 6874051"/>
              <a:gd name="connsiteX0" fmla="*/ 1270221 w 5193017"/>
              <a:gd name="connsiteY0" fmla="*/ 0 h 6874051"/>
              <a:gd name="connsiteX1" fmla="*/ 5193017 w 5193017"/>
              <a:gd name="connsiteY1" fmla="*/ 16042 h 6874051"/>
              <a:gd name="connsiteX2" fmla="*/ 5193017 w 5193017"/>
              <a:gd name="connsiteY2" fmla="*/ 6874042 h 6874051"/>
              <a:gd name="connsiteX3" fmla="*/ 1270221 w 5193017"/>
              <a:gd name="connsiteY3" fmla="*/ 6874042 h 6874051"/>
              <a:gd name="connsiteX4" fmla="*/ 566 w 5193017"/>
              <a:gd name="connsiteY4" fmla="*/ 2525808 h 6874051"/>
              <a:gd name="connsiteX5" fmla="*/ 1270221 w 5193017"/>
              <a:gd name="connsiteY5" fmla="*/ 0 h 6874051"/>
              <a:gd name="connsiteX0" fmla="*/ 1261988 w 5193022"/>
              <a:gd name="connsiteY0" fmla="*/ 434 h 6858009"/>
              <a:gd name="connsiteX1" fmla="*/ 5193022 w 5193022"/>
              <a:gd name="connsiteY1" fmla="*/ 0 h 6858009"/>
              <a:gd name="connsiteX2" fmla="*/ 5193022 w 5193022"/>
              <a:gd name="connsiteY2" fmla="*/ 6858000 h 6858009"/>
              <a:gd name="connsiteX3" fmla="*/ 1270226 w 5193022"/>
              <a:gd name="connsiteY3" fmla="*/ 6858000 h 6858009"/>
              <a:gd name="connsiteX4" fmla="*/ 571 w 5193022"/>
              <a:gd name="connsiteY4" fmla="*/ 2509766 h 6858009"/>
              <a:gd name="connsiteX5" fmla="*/ 1261988 w 5193022"/>
              <a:gd name="connsiteY5" fmla="*/ 434 h 6858009"/>
              <a:gd name="connsiteX0" fmla="*/ 1261988 w 5193022"/>
              <a:gd name="connsiteY0" fmla="*/ 434 h 6858009"/>
              <a:gd name="connsiteX1" fmla="*/ 5193022 w 5193022"/>
              <a:gd name="connsiteY1" fmla="*/ 0 h 6858009"/>
              <a:gd name="connsiteX2" fmla="*/ 5193022 w 5193022"/>
              <a:gd name="connsiteY2" fmla="*/ 6858000 h 6858009"/>
              <a:gd name="connsiteX3" fmla="*/ 1270226 w 5193022"/>
              <a:gd name="connsiteY3" fmla="*/ 6858000 h 6858009"/>
              <a:gd name="connsiteX4" fmla="*/ 571 w 5193022"/>
              <a:gd name="connsiteY4" fmla="*/ 2509766 h 6858009"/>
              <a:gd name="connsiteX5" fmla="*/ 1261988 w 5193022"/>
              <a:gd name="connsiteY5" fmla="*/ 434 h 6858009"/>
              <a:gd name="connsiteX0" fmla="*/ 1261802 w 5192836"/>
              <a:gd name="connsiteY0" fmla="*/ 434 h 6858009"/>
              <a:gd name="connsiteX1" fmla="*/ 5192836 w 5192836"/>
              <a:gd name="connsiteY1" fmla="*/ 0 h 6858009"/>
              <a:gd name="connsiteX2" fmla="*/ 5192836 w 5192836"/>
              <a:gd name="connsiteY2" fmla="*/ 6858000 h 6858009"/>
              <a:gd name="connsiteX3" fmla="*/ 1270040 w 5192836"/>
              <a:gd name="connsiteY3" fmla="*/ 6858000 h 6858009"/>
              <a:gd name="connsiteX4" fmla="*/ 385 w 5192836"/>
              <a:gd name="connsiteY4" fmla="*/ 2509766 h 6858009"/>
              <a:gd name="connsiteX5" fmla="*/ 1261802 w 5192836"/>
              <a:gd name="connsiteY5" fmla="*/ 434 h 6858009"/>
              <a:gd name="connsiteX0" fmla="*/ 1261802 w 5192836"/>
              <a:gd name="connsiteY0" fmla="*/ 434 h 6858009"/>
              <a:gd name="connsiteX1" fmla="*/ 5192836 w 5192836"/>
              <a:gd name="connsiteY1" fmla="*/ 0 h 6858009"/>
              <a:gd name="connsiteX2" fmla="*/ 5192836 w 5192836"/>
              <a:gd name="connsiteY2" fmla="*/ 6858000 h 6858009"/>
              <a:gd name="connsiteX3" fmla="*/ 1223148 w 5192836"/>
              <a:gd name="connsiteY3" fmla="*/ 6858000 h 6858009"/>
              <a:gd name="connsiteX4" fmla="*/ 385 w 5192836"/>
              <a:gd name="connsiteY4" fmla="*/ 2509766 h 6858009"/>
              <a:gd name="connsiteX5" fmla="*/ 1261802 w 5192836"/>
              <a:gd name="connsiteY5" fmla="*/ 434 h 6858009"/>
              <a:gd name="connsiteX0" fmla="*/ 1261802 w 5192836"/>
              <a:gd name="connsiteY0" fmla="*/ 434 h 6858009"/>
              <a:gd name="connsiteX1" fmla="*/ 5192836 w 5192836"/>
              <a:gd name="connsiteY1" fmla="*/ 0 h 6858009"/>
              <a:gd name="connsiteX2" fmla="*/ 5192836 w 5192836"/>
              <a:gd name="connsiteY2" fmla="*/ 6858000 h 6858009"/>
              <a:gd name="connsiteX3" fmla="*/ 1223148 w 5192836"/>
              <a:gd name="connsiteY3" fmla="*/ 6858000 h 6858009"/>
              <a:gd name="connsiteX4" fmla="*/ 385 w 5192836"/>
              <a:gd name="connsiteY4" fmla="*/ 2509766 h 6858009"/>
              <a:gd name="connsiteX5" fmla="*/ 1261802 w 5192836"/>
              <a:gd name="connsiteY5" fmla="*/ 434 h 6858009"/>
              <a:gd name="connsiteX0" fmla="*/ 1244222 w 5175256"/>
              <a:gd name="connsiteY0" fmla="*/ 434 h 6858009"/>
              <a:gd name="connsiteX1" fmla="*/ 5175256 w 5175256"/>
              <a:gd name="connsiteY1" fmla="*/ 0 h 6858009"/>
              <a:gd name="connsiteX2" fmla="*/ 5175256 w 5175256"/>
              <a:gd name="connsiteY2" fmla="*/ 6858000 h 6858009"/>
              <a:gd name="connsiteX3" fmla="*/ 1205568 w 5175256"/>
              <a:gd name="connsiteY3" fmla="*/ 6858000 h 6858009"/>
              <a:gd name="connsiteX4" fmla="*/ 390 w 5175256"/>
              <a:gd name="connsiteY4" fmla="*/ 2457012 h 6858009"/>
              <a:gd name="connsiteX5" fmla="*/ 1244222 w 5175256"/>
              <a:gd name="connsiteY5" fmla="*/ 434 h 6858009"/>
              <a:gd name="connsiteX0" fmla="*/ 1244222 w 5175256"/>
              <a:gd name="connsiteY0" fmla="*/ 6295 h 6858009"/>
              <a:gd name="connsiteX1" fmla="*/ 5175256 w 5175256"/>
              <a:gd name="connsiteY1" fmla="*/ 0 h 6858009"/>
              <a:gd name="connsiteX2" fmla="*/ 5175256 w 5175256"/>
              <a:gd name="connsiteY2" fmla="*/ 6858000 h 6858009"/>
              <a:gd name="connsiteX3" fmla="*/ 1205568 w 5175256"/>
              <a:gd name="connsiteY3" fmla="*/ 6858000 h 6858009"/>
              <a:gd name="connsiteX4" fmla="*/ 390 w 5175256"/>
              <a:gd name="connsiteY4" fmla="*/ 2457012 h 6858009"/>
              <a:gd name="connsiteX5" fmla="*/ 1244222 w 5175256"/>
              <a:gd name="connsiteY5" fmla="*/ 6295 h 6858009"/>
              <a:gd name="connsiteX0" fmla="*/ 1232501 w 5175258"/>
              <a:gd name="connsiteY0" fmla="*/ 12157 h 6858009"/>
              <a:gd name="connsiteX1" fmla="*/ 5175258 w 5175258"/>
              <a:gd name="connsiteY1" fmla="*/ 0 h 6858009"/>
              <a:gd name="connsiteX2" fmla="*/ 5175258 w 5175258"/>
              <a:gd name="connsiteY2" fmla="*/ 6858000 h 6858009"/>
              <a:gd name="connsiteX3" fmla="*/ 1205570 w 5175258"/>
              <a:gd name="connsiteY3" fmla="*/ 6858000 h 6858009"/>
              <a:gd name="connsiteX4" fmla="*/ 392 w 5175258"/>
              <a:gd name="connsiteY4" fmla="*/ 2457012 h 6858009"/>
              <a:gd name="connsiteX5" fmla="*/ 1232501 w 5175258"/>
              <a:gd name="connsiteY5" fmla="*/ 12157 h 6858009"/>
              <a:gd name="connsiteX0" fmla="*/ 1232511 w 5175268"/>
              <a:gd name="connsiteY0" fmla="*/ 12157 h 6858009"/>
              <a:gd name="connsiteX1" fmla="*/ 5175268 w 5175268"/>
              <a:gd name="connsiteY1" fmla="*/ 0 h 6858009"/>
              <a:gd name="connsiteX2" fmla="*/ 5175268 w 5175268"/>
              <a:gd name="connsiteY2" fmla="*/ 6858000 h 6858009"/>
              <a:gd name="connsiteX3" fmla="*/ 1205580 w 5175268"/>
              <a:gd name="connsiteY3" fmla="*/ 6858000 h 6858009"/>
              <a:gd name="connsiteX4" fmla="*/ 402 w 5175268"/>
              <a:gd name="connsiteY4" fmla="*/ 2457012 h 6858009"/>
              <a:gd name="connsiteX5" fmla="*/ 1232511 w 5175268"/>
              <a:gd name="connsiteY5" fmla="*/ 12157 h 6858009"/>
              <a:gd name="connsiteX0" fmla="*/ 1245570 w 5175264"/>
              <a:gd name="connsiteY0" fmla="*/ 0 h 6858915"/>
              <a:gd name="connsiteX1" fmla="*/ 5175264 w 5175264"/>
              <a:gd name="connsiteY1" fmla="*/ 906 h 6858915"/>
              <a:gd name="connsiteX2" fmla="*/ 5175264 w 5175264"/>
              <a:gd name="connsiteY2" fmla="*/ 6858906 h 6858915"/>
              <a:gd name="connsiteX3" fmla="*/ 1205576 w 5175264"/>
              <a:gd name="connsiteY3" fmla="*/ 6858906 h 6858915"/>
              <a:gd name="connsiteX4" fmla="*/ 398 w 5175264"/>
              <a:gd name="connsiteY4" fmla="*/ 2457918 h 6858915"/>
              <a:gd name="connsiteX5" fmla="*/ 1245570 w 5175264"/>
              <a:gd name="connsiteY5" fmla="*/ 0 h 6858915"/>
              <a:gd name="connsiteX0" fmla="*/ 1249924 w 5175263"/>
              <a:gd name="connsiteY0" fmla="*/ 0 h 6871978"/>
              <a:gd name="connsiteX1" fmla="*/ 5175263 w 5175263"/>
              <a:gd name="connsiteY1" fmla="*/ 13969 h 6871978"/>
              <a:gd name="connsiteX2" fmla="*/ 5175263 w 5175263"/>
              <a:gd name="connsiteY2" fmla="*/ 6871969 h 6871978"/>
              <a:gd name="connsiteX3" fmla="*/ 1205575 w 5175263"/>
              <a:gd name="connsiteY3" fmla="*/ 6871969 h 6871978"/>
              <a:gd name="connsiteX4" fmla="*/ 397 w 5175263"/>
              <a:gd name="connsiteY4" fmla="*/ 2470981 h 6871978"/>
              <a:gd name="connsiteX5" fmla="*/ 1249924 w 5175263"/>
              <a:gd name="connsiteY5" fmla="*/ 0 h 6871978"/>
              <a:gd name="connsiteX0" fmla="*/ 1236864 w 5175266"/>
              <a:gd name="connsiteY0" fmla="*/ 0 h 6858915"/>
              <a:gd name="connsiteX1" fmla="*/ 5175266 w 5175266"/>
              <a:gd name="connsiteY1" fmla="*/ 906 h 6858915"/>
              <a:gd name="connsiteX2" fmla="*/ 5175266 w 5175266"/>
              <a:gd name="connsiteY2" fmla="*/ 6858906 h 6858915"/>
              <a:gd name="connsiteX3" fmla="*/ 1205578 w 5175266"/>
              <a:gd name="connsiteY3" fmla="*/ 6858906 h 6858915"/>
              <a:gd name="connsiteX4" fmla="*/ 400 w 5175266"/>
              <a:gd name="connsiteY4" fmla="*/ 2457918 h 6858915"/>
              <a:gd name="connsiteX5" fmla="*/ 1236864 w 5175266"/>
              <a:gd name="connsiteY5" fmla="*/ 0 h 6858915"/>
              <a:gd name="connsiteX0" fmla="*/ 1895634 w 5834036"/>
              <a:gd name="connsiteY0" fmla="*/ 2896 h 6861807"/>
              <a:gd name="connsiteX1" fmla="*/ 5834036 w 5834036"/>
              <a:gd name="connsiteY1" fmla="*/ 3802 h 6861807"/>
              <a:gd name="connsiteX2" fmla="*/ 5834036 w 5834036"/>
              <a:gd name="connsiteY2" fmla="*/ 6861802 h 6861807"/>
              <a:gd name="connsiteX3" fmla="*/ 1864348 w 5834036"/>
              <a:gd name="connsiteY3" fmla="*/ 6861802 h 6861807"/>
              <a:gd name="connsiteX4" fmla="*/ 264 w 5834036"/>
              <a:gd name="connsiteY4" fmla="*/ 2 h 6861807"/>
              <a:gd name="connsiteX5" fmla="*/ 1895634 w 5834036"/>
              <a:gd name="connsiteY5" fmla="*/ 2896 h 6861807"/>
              <a:gd name="connsiteX0" fmla="*/ 9 w 5833781"/>
              <a:gd name="connsiteY0" fmla="*/ 855589 h 7717394"/>
              <a:gd name="connsiteX1" fmla="*/ 5833781 w 5833781"/>
              <a:gd name="connsiteY1" fmla="*/ 859389 h 7717394"/>
              <a:gd name="connsiteX2" fmla="*/ 5833781 w 5833781"/>
              <a:gd name="connsiteY2" fmla="*/ 7717389 h 7717394"/>
              <a:gd name="connsiteX3" fmla="*/ 1864093 w 5833781"/>
              <a:gd name="connsiteY3" fmla="*/ 7717389 h 7717394"/>
              <a:gd name="connsiteX4" fmla="*/ 9 w 5833781"/>
              <a:gd name="connsiteY4" fmla="*/ 855589 h 7717394"/>
              <a:gd name="connsiteX0" fmla="*/ 9 w 5833781"/>
              <a:gd name="connsiteY0" fmla="*/ 3 h 6861808"/>
              <a:gd name="connsiteX1" fmla="*/ 5833781 w 5833781"/>
              <a:gd name="connsiteY1" fmla="*/ 3803 h 6861808"/>
              <a:gd name="connsiteX2" fmla="*/ 5833781 w 5833781"/>
              <a:gd name="connsiteY2" fmla="*/ 6861803 h 6861808"/>
              <a:gd name="connsiteX3" fmla="*/ 1864093 w 5833781"/>
              <a:gd name="connsiteY3" fmla="*/ 6861803 h 6861808"/>
              <a:gd name="connsiteX4" fmla="*/ 9 w 5833781"/>
              <a:gd name="connsiteY4" fmla="*/ 3 h 6861808"/>
              <a:gd name="connsiteX0" fmla="*/ 11 w 5443818"/>
              <a:gd name="connsiteY0" fmla="*/ 36541 h 6858005"/>
              <a:gd name="connsiteX1" fmla="*/ 5443818 w 5443818"/>
              <a:gd name="connsiteY1" fmla="*/ 0 h 6858005"/>
              <a:gd name="connsiteX2" fmla="*/ 5443818 w 5443818"/>
              <a:gd name="connsiteY2" fmla="*/ 6858000 h 6858005"/>
              <a:gd name="connsiteX3" fmla="*/ 1474130 w 5443818"/>
              <a:gd name="connsiteY3" fmla="*/ 6858000 h 6858005"/>
              <a:gd name="connsiteX4" fmla="*/ 11 w 5443818"/>
              <a:gd name="connsiteY4" fmla="*/ 36541 h 6858005"/>
              <a:gd name="connsiteX0" fmla="*/ 12 w 5336243"/>
              <a:gd name="connsiteY0" fmla="*/ 63435 h 6858005"/>
              <a:gd name="connsiteX1" fmla="*/ 5336243 w 5336243"/>
              <a:gd name="connsiteY1" fmla="*/ 0 h 6858005"/>
              <a:gd name="connsiteX2" fmla="*/ 5336243 w 5336243"/>
              <a:gd name="connsiteY2" fmla="*/ 6858000 h 6858005"/>
              <a:gd name="connsiteX3" fmla="*/ 1366555 w 5336243"/>
              <a:gd name="connsiteY3" fmla="*/ 6858000 h 6858005"/>
              <a:gd name="connsiteX4" fmla="*/ 12 w 5336243"/>
              <a:gd name="connsiteY4" fmla="*/ 63435 h 6858005"/>
              <a:gd name="connsiteX0" fmla="*/ 12 w 5336243"/>
              <a:gd name="connsiteY0" fmla="*/ 63435 h 6871452"/>
              <a:gd name="connsiteX1" fmla="*/ 5336243 w 5336243"/>
              <a:gd name="connsiteY1" fmla="*/ 0 h 6871452"/>
              <a:gd name="connsiteX2" fmla="*/ 5336243 w 5336243"/>
              <a:gd name="connsiteY2" fmla="*/ 6858000 h 6871452"/>
              <a:gd name="connsiteX3" fmla="*/ 1258978 w 5336243"/>
              <a:gd name="connsiteY3" fmla="*/ 6871447 h 6871452"/>
              <a:gd name="connsiteX4" fmla="*/ 12 w 5336243"/>
              <a:gd name="connsiteY4" fmla="*/ 63435 h 6871452"/>
              <a:gd name="connsiteX0" fmla="*/ 11 w 5430371"/>
              <a:gd name="connsiteY0" fmla="*/ 2 h 6875254"/>
              <a:gd name="connsiteX1" fmla="*/ 5430371 w 5430371"/>
              <a:gd name="connsiteY1" fmla="*/ 3802 h 6875254"/>
              <a:gd name="connsiteX2" fmla="*/ 5430371 w 5430371"/>
              <a:gd name="connsiteY2" fmla="*/ 6861802 h 6875254"/>
              <a:gd name="connsiteX3" fmla="*/ 1353106 w 5430371"/>
              <a:gd name="connsiteY3" fmla="*/ 6875249 h 6875254"/>
              <a:gd name="connsiteX4" fmla="*/ 11 w 5430371"/>
              <a:gd name="connsiteY4" fmla="*/ 2 h 6875254"/>
              <a:gd name="connsiteX0" fmla="*/ 11 w 6721288"/>
              <a:gd name="connsiteY0" fmla="*/ 2 h 6888696"/>
              <a:gd name="connsiteX1" fmla="*/ 5430371 w 6721288"/>
              <a:gd name="connsiteY1" fmla="*/ 3802 h 6888696"/>
              <a:gd name="connsiteX2" fmla="*/ 6721288 w 6721288"/>
              <a:gd name="connsiteY2" fmla="*/ 6888696 h 6888696"/>
              <a:gd name="connsiteX3" fmla="*/ 1353106 w 6721288"/>
              <a:gd name="connsiteY3" fmla="*/ 6875249 h 6888696"/>
              <a:gd name="connsiteX4" fmla="*/ 11 w 6721288"/>
              <a:gd name="connsiteY4" fmla="*/ 2 h 6888696"/>
              <a:gd name="connsiteX0" fmla="*/ 11 w 6721288"/>
              <a:gd name="connsiteY0" fmla="*/ 23094 h 6911788"/>
              <a:gd name="connsiteX1" fmla="*/ 6721288 w 6721288"/>
              <a:gd name="connsiteY1" fmla="*/ 0 h 6911788"/>
              <a:gd name="connsiteX2" fmla="*/ 6721288 w 6721288"/>
              <a:gd name="connsiteY2" fmla="*/ 6911788 h 6911788"/>
              <a:gd name="connsiteX3" fmla="*/ 1353106 w 6721288"/>
              <a:gd name="connsiteY3" fmla="*/ 6898341 h 6911788"/>
              <a:gd name="connsiteX4" fmla="*/ 11 w 6721288"/>
              <a:gd name="connsiteY4" fmla="*/ 23094 h 6911788"/>
              <a:gd name="connsiteX0" fmla="*/ 11 w 7479230"/>
              <a:gd name="connsiteY0" fmla="*/ 873318 h 7762012"/>
              <a:gd name="connsiteX1" fmla="*/ 6721288 w 7479230"/>
              <a:gd name="connsiteY1" fmla="*/ 850224 h 7762012"/>
              <a:gd name="connsiteX2" fmla="*/ 6721288 w 7479230"/>
              <a:gd name="connsiteY2" fmla="*/ 7762012 h 7762012"/>
              <a:gd name="connsiteX3" fmla="*/ 1353106 w 7479230"/>
              <a:gd name="connsiteY3" fmla="*/ 7748565 h 7762012"/>
              <a:gd name="connsiteX4" fmla="*/ 11 w 7479230"/>
              <a:gd name="connsiteY4" fmla="*/ 873318 h 7762012"/>
              <a:gd name="connsiteX0" fmla="*/ 11 w 6721288"/>
              <a:gd name="connsiteY0" fmla="*/ 873318 h 7762012"/>
              <a:gd name="connsiteX1" fmla="*/ 6721288 w 6721288"/>
              <a:gd name="connsiteY1" fmla="*/ 850224 h 7762012"/>
              <a:gd name="connsiteX2" fmla="*/ 6721288 w 6721288"/>
              <a:gd name="connsiteY2" fmla="*/ 7762012 h 7762012"/>
              <a:gd name="connsiteX3" fmla="*/ 1353106 w 6721288"/>
              <a:gd name="connsiteY3" fmla="*/ 7748565 h 7762012"/>
              <a:gd name="connsiteX4" fmla="*/ 11 w 6721288"/>
              <a:gd name="connsiteY4" fmla="*/ 873318 h 7762012"/>
              <a:gd name="connsiteX0" fmla="*/ 11 w 6721288"/>
              <a:gd name="connsiteY0" fmla="*/ 23094 h 6911788"/>
              <a:gd name="connsiteX1" fmla="*/ 6721288 w 6721288"/>
              <a:gd name="connsiteY1" fmla="*/ 0 h 6911788"/>
              <a:gd name="connsiteX2" fmla="*/ 6721288 w 6721288"/>
              <a:gd name="connsiteY2" fmla="*/ 6911788 h 6911788"/>
              <a:gd name="connsiteX3" fmla="*/ 1353106 w 6721288"/>
              <a:gd name="connsiteY3" fmla="*/ 6898341 h 6911788"/>
              <a:gd name="connsiteX4" fmla="*/ 11 w 6721288"/>
              <a:gd name="connsiteY4" fmla="*/ 23094 h 6911788"/>
              <a:gd name="connsiteX0" fmla="*/ 12 w 7204718"/>
              <a:gd name="connsiteY0" fmla="*/ 519137 h 7421278"/>
              <a:gd name="connsiteX1" fmla="*/ 6707842 w 7204718"/>
              <a:gd name="connsiteY1" fmla="*/ 509490 h 7421278"/>
              <a:gd name="connsiteX2" fmla="*/ 6707842 w 7204718"/>
              <a:gd name="connsiteY2" fmla="*/ 7421278 h 7421278"/>
              <a:gd name="connsiteX3" fmla="*/ 1339660 w 7204718"/>
              <a:gd name="connsiteY3" fmla="*/ 7407831 h 7421278"/>
              <a:gd name="connsiteX4" fmla="*/ 12 w 7204718"/>
              <a:gd name="connsiteY4" fmla="*/ 519137 h 7421278"/>
              <a:gd name="connsiteX0" fmla="*/ 12 w 7204718"/>
              <a:gd name="connsiteY0" fmla="*/ 9647 h 6911788"/>
              <a:gd name="connsiteX1" fmla="*/ 6707842 w 7204718"/>
              <a:gd name="connsiteY1" fmla="*/ 0 h 6911788"/>
              <a:gd name="connsiteX2" fmla="*/ 6707842 w 7204718"/>
              <a:gd name="connsiteY2" fmla="*/ 6911788 h 6911788"/>
              <a:gd name="connsiteX3" fmla="*/ 1339660 w 7204718"/>
              <a:gd name="connsiteY3" fmla="*/ 6898341 h 6911788"/>
              <a:gd name="connsiteX4" fmla="*/ 12 w 7204718"/>
              <a:gd name="connsiteY4" fmla="*/ 9647 h 6911788"/>
              <a:gd name="connsiteX0" fmla="*/ 12 w 6707842"/>
              <a:gd name="connsiteY0" fmla="*/ 9647 h 6911788"/>
              <a:gd name="connsiteX1" fmla="*/ 6707842 w 6707842"/>
              <a:gd name="connsiteY1" fmla="*/ 0 h 6911788"/>
              <a:gd name="connsiteX2" fmla="*/ 6707842 w 6707842"/>
              <a:gd name="connsiteY2" fmla="*/ 6911788 h 6911788"/>
              <a:gd name="connsiteX3" fmla="*/ 1339660 w 6707842"/>
              <a:gd name="connsiteY3" fmla="*/ 6898341 h 6911788"/>
              <a:gd name="connsiteX4" fmla="*/ 12 w 6707842"/>
              <a:gd name="connsiteY4" fmla="*/ 9647 h 6911788"/>
              <a:gd name="connsiteX0" fmla="*/ 471233 w 7179063"/>
              <a:gd name="connsiteY0" fmla="*/ 9647 h 6911788"/>
              <a:gd name="connsiteX1" fmla="*/ 7179063 w 7179063"/>
              <a:gd name="connsiteY1" fmla="*/ 0 h 6911788"/>
              <a:gd name="connsiteX2" fmla="*/ 7179063 w 7179063"/>
              <a:gd name="connsiteY2" fmla="*/ 6911788 h 6911788"/>
              <a:gd name="connsiteX3" fmla="*/ 1810881 w 7179063"/>
              <a:gd name="connsiteY3" fmla="*/ 6898341 h 6911788"/>
              <a:gd name="connsiteX4" fmla="*/ 698369 w 7179063"/>
              <a:gd name="connsiteY4" fmla="*/ 1262578 h 6911788"/>
              <a:gd name="connsiteX5" fmla="*/ 471233 w 7179063"/>
              <a:gd name="connsiteY5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227136 w 6707830"/>
              <a:gd name="connsiteY4" fmla="*/ 1262578 h 6911788"/>
              <a:gd name="connsiteX5" fmla="*/ 0 w 6707830"/>
              <a:gd name="connsiteY5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27136 w 6707830"/>
              <a:gd name="connsiteY5" fmla="*/ 1262578 h 6911788"/>
              <a:gd name="connsiteX6" fmla="*/ 0 w 6707830"/>
              <a:gd name="connsiteY6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27136 w 6707830"/>
              <a:gd name="connsiteY5" fmla="*/ 1262578 h 6911788"/>
              <a:gd name="connsiteX6" fmla="*/ 0 w 6707830"/>
              <a:gd name="connsiteY6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27136 w 6707830"/>
              <a:gd name="connsiteY5" fmla="*/ 1262578 h 6911788"/>
              <a:gd name="connsiteX6" fmla="*/ 0 w 6707830"/>
              <a:gd name="connsiteY6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64207 w 6707830"/>
              <a:gd name="connsiteY5" fmla="*/ 2436470 h 6911788"/>
              <a:gd name="connsiteX6" fmla="*/ 227136 w 6707830"/>
              <a:gd name="connsiteY6" fmla="*/ 1262578 h 6911788"/>
              <a:gd name="connsiteX7" fmla="*/ 0 w 6707830"/>
              <a:gd name="connsiteY7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957980 w 6707830"/>
              <a:gd name="connsiteY5" fmla="*/ 1330540 h 6911788"/>
              <a:gd name="connsiteX6" fmla="*/ 227136 w 6707830"/>
              <a:gd name="connsiteY6" fmla="*/ 1262578 h 6911788"/>
              <a:gd name="connsiteX7" fmla="*/ 0 w 6707830"/>
              <a:gd name="connsiteY7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957980 w 6707830"/>
              <a:gd name="connsiteY5" fmla="*/ 1330540 h 6911788"/>
              <a:gd name="connsiteX6" fmla="*/ 227136 w 6707830"/>
              <a:gd name="connsiteY6" fmla="*/ 1262578 h 6911788"/>
              <a:gd name="connsiteX7" fmla="*/ 0 w 6707830"/>
              <a:gd name="connsiteY7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957980 w 6707830"/>
              <a:gd name="connsiteY5" fmla="*/ 1330540 h 6911788"/>
              <a:gd name="connsiteX6" fmla="*/ 227136 w 6707830"/>
              <a:gd name="connsiteY6" fmla="*/ 1262578 h 6911788"/>
              <a:gd name="connsiteX7" fmla="*/ 0 w 6707830"/>
              <a:gd name="connsiteY7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1814980 w 6707830"/>
              <a:gd name="connsiteY5" fmla="*/ 2195513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35122 w 6707830"/>
              <a:gd name="connsiteY7" fmla="*/ 1282543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35122 w 6707830"/>
              <a:gd name="connsiteY7" fmla="*/ 1282543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35122 w 6707830"/>
              <a:gd name="connsiteY7" fmla="*/ 1282543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109518 w 6707830"/>
              <a:gd name="connsiteY7" fmla="*/ 128756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109518 w 6707830"/>
              <a:gd name="connsiteY7" fmla="*/ 128756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109518 w 6707830"/>
              <a:gd name="connsiteY7" fmla="*/ 1287568 h 6911788"/>
              <a:gd name="connsiteX8" fmla="*/ 0 w 6707830"/>
              <a:gd name="connsiteY8" fmla="*/ 9647 h 6911788"/>
              <a:gd name="connsiteX0" fmla="*/ 0 w 6936430"/>
              <a:gd name="connsiteY0" fmla="*/ 9647 h 6911788"/>
              <a:gd name="connsiteX1" fmla="*/ 6936430 w 6936430"/>
              <a:gd name="connsiteY1" fmla="*/ 0 h 6911788"/>
              <a:gd name="connsiteX2" fmla="*/ 6936430 w 6936430"/>
              <a:gd name="connsiteY2" fmla="*/ 6911788 h 6911788"/>
              <a:gd name="connsiteX3" fmla="*/ 1568248 w 6936430"/>
              <a:gd name="connsiteY3" fmla="*/ 6898341 h 6911788"/>
              <a:gd name="connsiteX4" fmla="*/ 616374 w 6936430"/>
              <a:gd name="connsiteY4" fmla="*/ 3313799 h 6911788"/>
              <a:gd name="connsiteX5" fmla="*/ 3544926 w 6936430"/>
              <a:gd name="connsiteY5" fmla="*/ 3313800 h 6911788"/>
              <a:gd name="connsiteX6" fmla="*/ 3180402 w 6936430"/>
              <a:gd name="connsiteY6" fmla="*/ 1299648 h 6911788"/>
              <a:gd name="connsiteX7" fmla="*/ 338118 w 6936430"/>
              <a:gd name="connsiteY7" fmla="*/ 1287568 h 6911788"/>
              <a:gd name="connsiteX8" fmla="*/ 0 w 6936430"/>
              <a:gd name="connsiteY8" fmla="*/ 9647 h 6911788"/>
              <a:gd name="connsiteX0" fmla="*/ 0 w 6936430"/>
              <a:gd name="connsiteY0" fmla="*/ 9647 h 6911788"/>
              <a:gd name="connsiteX1" fmla="*/ 6936430 w 6936430"/>
              <a:gd name="connsiteY1" fmla="*/ 0 h 6911788"/>
              <a:gd name="connsiteX2" fmla="*/ 6936430 w 6936430"/>
              <a:gd name="connsiteY2" fmla="*/ 6911788 h 6911788"/>
              <a:gd name="connsiteX3" fmla="*/ 1568248 w 6936430"/>
              <a:gd name="connsiteY3" fmla="*/ 6898341 h 6911788"/>
              <a:gd name="connsiteX4" fmla="*/ 616374 w 6936430"/>
              <a:gd name="connsiteY4" fmla="*/ 3313799 h 6911788"/>
              <a:gd name="connsiteX5" fmla="*/ 3544926 w 6936430"/>
              <a:gd name="connsiteY5" fmla="*/ 3313800 h 6911788"/>
              <a:gd name="connsiteX6" fmla="*/ 3180402 w 6936430"/>
              <a:gd name="connsiteY6" fmla="*/ 1299648 h 6911788"/>
              <a:gd name="connsiteX7" fmla="*/ 296554 w 6936430"/>
              <a:gd name="connsiteY7" fmla="*/ 1277177 h 6911788"/>
              <a:gd name="connsiteX8" fmla="*/ 0 w 6936430"/>
              <a:gd name="connsiteY8" fmla="*/ 9647 h 6911788"/>
              <a:gd name="connsiteX0" fmla="*/ 0 w 6936430"/>
              <a:gd name="connsiteY0" fmla="*/ 9647 h 6911788"/>
              <a:gd name="connsiteX1" fmla="*/ 6936430 w 6936430"/>
              <a:gd name="connsiteY1" fmla="*/ 0 h 6911788"/>
              <a:gd name="connsiteX2" fmla="*/ 6936430 w 6936430"/>
              <a:gd name="connsiteY2" fmla="*/ 6911788 h 6911788"/>
              <a:gd name="connsiteX3" fmla="*/ 1568248 w 6936430"/>
              <a:gd name="connsiteY3" fmla="*/ 6898341 h 6911788"/>
              <a:gd name="connsiteX4" fmla="*/ 616374 w 6936430"/>
              <a:gd name="connsiteY4" fmla="*/ 3313799 h 6911788"/>
              <a:gd name="connsiteX5" fmla="*/ 3544926 w 6936430"/>
              <a:gd name="connsiteY5" fmla="*/ 3313800 h 6911788"/>
              <a:gd name="connsiteX6" fmla="*/ 3180402 w 6936430"/>
              <a:gd name="connsiteY6" fmla="*/ 1299648 h 6911788"/>
              <a:gd name="connsiteX7" fmla="*/ 296554 w 6936430"/>
              <a:gd name="connsiteY7" fmla="*/ 1277177 h 6911788"/>
              <a:gd name="connsiteX8" fmla="*/ 0 w 6936430"/>
              <a:gd name="connsiteY8" fmla="*/ 9647 h 6911788"/>
              <a:gd name="connsiteX0" fmla="*/ 0 w 6936430"/>
              <a:gd name="connsiteY0" fmla="*/ 9647 h 6911788"/>
              <a:gd name="connsiteX1" fmla="*/ 6936430 w 6936430"/>
              <a:gd name="connsiteY1" fmla="*/ 0 h 6911788"/>
              <a:gd name="connsiteX2" fmla="*/ 6936430 w 6936430"/>
              <a:gd name="connsiteY2" fmla="*/ 6911788 h 6911788"/>
              <a:gd name="connsiteX3" fmla="*/ 1568248 w 6936430"/>
              <a:gd name="connsiteY3" fmla="*/ 6898341 h 6911788"/>
              <a:gd name="connsiteX4" fmla="*/ 616374 w 6936430"/>
              <a:gd name="connsiteY4" fmla="*/ 3313799 h 6911788"/>
              <a:gd name="connsiteX5" fmla="*/ 3544926 w 6936430"/>
              <a:gd name="connsiteY5" fmla="*/ 3313800 h 6911788"/>
              <a:gd name="connsiteX6" fmla="*/ 3180402 w 6936430"/>
              <a:gd name="connsiteY6" fmla="*/ 1299648 h 6911788"/>
              <a:gd name="connsiteX7" fmla="*/ 296554 w 6936430"/>
              <a:gd name="connsiteY7" fmla="*/ 1277177 h 6911788"/>
              <a:gd name="connsiteX8" fmla="*/ 0 w 6936430"/>
              <a:gd name="connsiteY8" fmla="*/ 9647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8 h 6911788"/>
              <a:gd name="connsiteX7" fmla="*/ 534679 w 7174555"/>
              <a:gd name="connsiteY7" fmla="*/ 1277177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8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8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8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05526 w 7174555"/>
              <a:gd name="connsiteY6" fmla="*/ 1286647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35861 w 7174555"/>
              <a:gd name="connsiteY6" fmla="*/ 1295314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7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7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7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09860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2573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2573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4653 w 7174555"/>
              <a:gd name="connsiteY7" fmla="*/ 1296993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4653 w 7174555"/>
              <a:gd name="connsiteY7" fmla="*/ 1296993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4653 w 7174555"/>
              <a:gd name="connsiteY7" fmla="*/ 1296993 h 6911788"/>
              <a:gd name="connsiteX8" fmla="*/ 0 w 7174555"/>
              <a:gd name="connsiteY8" fmla="*/ 25522 h 6911788"/>
              <a:gd name="connsiteX0" fmla="*/ 0 w 7178548"/>
              <a:gd name="connsiteY0" fmla="*/ 17536 h 6911788"/>
              <a:gd name="connsiteX1" fmla="*/ 7178548 w 7178548"/>
              <a:gd name="connsiteY1" fmla="*/ 0 h 6911788"/>
              <a:gd name="connsiteX2" fmla="*/ 7178548 w 7178548"/>
              <a:gd name="connsiteY2" fmla="*/ 6911788 h 6911788"/>
              <a:gd name="connsiteX3" fmla="*/ 1810366 w 7178548"/>
              <a:gd name="connsiteY3" fmla="*/ 6898341 h 6911788"/>
              <a:gd name="connsiteX4" fmla="*/ 858492 w 7178548"/>
              <a:gd name="connsiteY4" fmla="*/ 3313799 h 6911788"/>
              <a:gd name="connsiteX5" fmla="*/ 3787044 w 7178548"/>
              <a:gd name="connsiteY5" fmla="*/ 3313800 h 6911788"/>
              <a:gd name="connsiteX6" fmla="*/ 3423378 w 7178548"/>
              <a:gd name="connsiteY6" fmla="*/ 1298862 h 6911788"/>
              <a:gd name="connsiteX7" fmla="*/ 338646 w 7178548"/>
              <a:gd name="connsiteY7" fmla="*/ 1296993 h 6911788"/>
              <a:gd name="connsiteX8" fmla="*/ 0 w 7178548"/>
              <a:gd name="connsiteY8" fmla="*/ 17536 h 6911788"/>
              <a:gd name="connsiteX0" fmla="*/ 0 w 7158582"/>
              <a:gd name="connsiteY0" fmla="*/ 9550 h 6911788"/>
              <a:gd name="connsiteX1" fmla="*/ 7158582 w 7158582"/>
              <a:gd name="connsiteY1" fmla="*/ 0 h 6911788"/>
              <a:gd name="connsiteX2" fmla="*/ 7158582 w 7158582"/>
              <a:gd name="connsiteY2" fmla="*/ 6911788 h 6911788"/>
              <a:gd name="connsiteX3" fmla="*/ 1790400 w 7158582"/>
              <a:gd name="connsiteY3" fmla="*/ 6898341 h 6911788"/>
              <a:gd name="connsiteX4" fmla="*/ 838526 w 7158582"/>
              <a:gd name="connsiteY4" fmla="*/ 3313799 h 6911788"/>
              <a:gd name="connsiteX5" fmla="*/ 3767078 w 7158582"/>
              <a:gd name="connsiteY5" fmla="*/ 3313800 h 6911788"/>
              <a:gd name="connsiteX6" fmla="*/ 3403412 w 7158582"/>
              <a:gd name="connsiteY6" fmla="*/ 1298862 h 6911788"/>
              <a:gd name="connsiteX7" fmla="*/ 318680 w 7158582"/>
              <a:gd name="connsiteY7" fmla="*/ 1296993 h 6911788"/>
              <a:gd name="connsiteX8" fmla="*/ 0 w 7158582"/>
              <a:gd name="connsiteY8" fmla="*/ 9550 h 6911788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38526 w 7158582"/>
              <a:gd name="connsiteY4" fmla="*/ 3309806 h 6907795"/>
              <a:gd name="connsiteX5" fmla="*/ 3767078 w 7158582"/>
              <a:gd name="connsiteY5" fmla="*/ 3309807 h 6907795"/>
              <a:gd name="connsiteX6" fmla="*/ 3403412 w 7158582"/>
              <a:gd name="connsiteY6" fmla="*/ 1294869 h 6907795"/>
              <a:gd name="connsiteX7" fmla="*/ 318680 w 7158582"/>
              <a:gd name="connsiteY7" fmla="*/ 1293000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38526 w 7158582"/>
              <a:gd name="connsiteY4" fmla="*/ 3309806 h 6907795"/>
              <a:gd name="connsiteX5" fmla="*/ 3767078 w 7158582"/>
              <a:gd name="connsiteY5" fmla="*/ 3309807 h 6907795"/>
              <a:gd name="connsiteX6" fmla="*/ 3403412 w 7158582"/>
              <a:gd name="connsiteY6" fmla="*/ 1294869 h 6907795"/>
              <a:gd name="connsiteX7" fmla="*/ 314687 w 7158582"/>
              <a:gd name="connsiteY7" fmla="*/ 1293000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38526 w 7158582"/>
              <a:gd name="connsiteY4" fmla="*/ 3309806 h 6907795"/>
              <a:gd name="connsiteX5" fmla="*/ 3767078 w 7158582"/>
              <a:gd name="connsiteY5" fmla="*/ 3309807 h 6907795"/>
              <a:gd name="connsiteX6" fmla="*/ 3403412 w 7158582"/>
              <a:gd name="connsiteY6" fmla="*/ 1294869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38526 w 7158582"/>
              <a:gd name="connsiteY4" fmla="*/ 3309806 h 6907795"/>
              <a:gd name="connsiteX5" fmla="*/ 3767078 w 7158582"/>
              <a:gd name="connsiteY5" fmla="*/ 3309807 h 6907795"/>
              <a:gd name="connsiteX6" fmla="*/ 3399419 w 7158582"/>
              <a:gd name="connsiteY6" fmla="*/ 1286883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41701 w 7158582"/>
              <a:gd name="connsiteY4" fmla="*/ 3312981 h 6907795"/>
              <a:gd name="connsiteX5" fmla="*/ 3767078 w 7158582"/>
              <a:gd name="connsiteY5" fmla="*/ 3309807 h 6907795"/>
              <a:gd name="connsiteX6" fmla="*/ 3399419 w 7158582"/>
              <a:gd name="connsiteY6" fmla="*/ 1286883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41701 w 7158582"/>
              <a:gd name="connsiteY4" fmla="*/ 3312981 h 6907795"/>
              <a:gd name="connsiteX5" fmla="*/ 3767078 w 7158582"/>
              <a:gd name="connsiteY5" fmla="*/ 3316157 h 6907795"/>
              <a:gd name="connsiteX6" fmla="*/ 3399419 w 7158582"/>
              <a:gd name="connsiteY6" fmla="*/ 1286883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41701 w 7158582"/>
              <a:gd name="connsiteY4" fmla="*/ 3312981 h 6907795"/>
              <a:gd name="connsiteX5" fmla="*/ 3763903 w 7158582"/>
              <a:gd name="connsiteY5" fmla="*/ 3312982 h 6907795"/>
              <a:gd name="connsiteX6" fmla="*/ 3399419 w 7158582"/>
              <a:gd name="connsiteY6" fmla="*/ 1286883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41701 w 7158582"/>
              <a:gd name="connsiteY4" fmla="*/ 3312981 h 6907795"/>
              <a:gd name="connsiteX5" fmla="*/ 3763903 w 7158582"/>
              <a:gd name="connsiteY5" fmla="*/ 3312982 h 6907795"/>
              <a:gd name="connsiteX6" fmla="*/ 3399419 w 7158582"/>
              <a:gd name="connsiteY6" fmla="*/ 1286883 h 6907795"/>
              <a:gd name="connsiteX7" fmla="*/ 314687 w 7158582"/>
              <a:gd name="connsiteY7" fmla="*/ 1285832 h 6907795"/>
              <a:gd name="connsiteX8" fmla="*/ 0 w 7158582"/>
              <a:gd name="connsiteY8" fmla="*/ 5557 h 690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8582" h="6907795">
                <a:moveTo>
                  <a:pt x="0" y="5557"/>
                </a:moveTo>
                <a:lnTo>
                  <a:pt x="7154589" y="0"/>
                </a:lnTo>
                <a:lnTo>
                  <a:pt x="7158582" y="6907795"/>
                </a:lnTo>
                <a:lnTo>
                  <a:pt x="1790400" y="6894348"/>
                </a:lnTo>
                <a:lnTo>
                  <a:pt x="841701" y="3312981"/>
                </a:lnTo>
                <a:lnTo>
                  <a:pt x="3763903" y="3312982"/>
                </a:lnTo>
                <a:lnTo>
                  <a:pt x="3399419" y="1286883"/>
                </a:lnTo>
                <a:lnTo>
                  <a:pt x="314687" y="1285832"/>
                </a:lnTo>
                <a:lnTo>
                  <a:pt x="0" y="5557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7937" indent="0" algn="ctr">
              <a:buNone/>
              <a:defRPr sz="1600"/>
            </a:lvl1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472FAB6-F0C2-CB40-A177-425D5AC4CF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725" y="1689651"/>
            <a:ext cx="7570176" cy="802101"/>
          </a:xfrm>
          <a:prstGeom prst="rect">
            <a:avLst/>
          </a:prstGeom>
        </p:spPr>
        <p:txBody>
          <a:bodyPr anchor="ctr" anchorCtr="0"/>
          <a:lstStyle>
            <a:lvl1pPr marL="7937" indent="0" algn="r">
              <a:lnSpc>
                <a:spcPts val="4500"/>
              </a:lnSpc>
              <a:spcBef>
                <a:spcPts val="0"/>
              </a:spcBef>
              <a:buFontTx/>
              <a:buNone/>
              <a:defRPr sz="4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0CA2012E-F99C-9B48-B165-B4B0E9677F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725" y="2491752"/>
            <a:ext cx="7570176" cy="345630"/>
          </a:xfrm>
          <a:prstGeom prst="rect">
            <a:avLst/>
          </a:prstGeom>
        </p:spPr>
        <p:txBody>
          <a:bodyPr anchor="ctr"/>
          <a:lstStyle>
            <a:lvl1pPr marL="7937" indent="0" algn="r">
              <a:buFontTx/>
              <a:buNone/>
              <a:defRPr sz="2400" cap="none" spc="1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Month 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9E6FF6-6CEC-418E-9553-375F52547740}"/>
              </a:ext>
            </a:extLst>
          </p:cNvPr>
          <p:cNvSpPr/>
          <p:nvPr userDrawn="1"/>
        </p:nvSpPr>
        <p:spPr>
          <a:xfrm>
            <a:off x="4403837" y="6531397"/>
            <a:ext cx="23791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900" b="0" i="0" kern="1200" dirty="0">
                <a:solidFill>
                  <a:schemeClr val="bg2"/>
                </a:solidFill>
                <a:effectLst/>
                <a:latin typeface="Arial" charset="0"/>
                <a:ea typeface="Arial" charset="0"/>
                <a:cs typeface="Arial" charset="0"/>
              </a:rPr>
              <a:t>© 2023 Ameresco, Inc. All rights reserved.</a:t>
            </a:r>
            <a:r>
              <a:rPr lang="en-US" sz="900" b="0" i="0" dirty="0">
                <a:solidFill>
                  <a:schemeClr val="bg2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endParaRPr lang="en-US" sz="900" b="0" i="0" dirty="0">
              <a:solidFill>
                <a:schemeClr val="bg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4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TwoHighlight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797F9CC-EC79-6044-A048-47D8668AEE56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586" y="5730465"/>
            <a:chExt cx="12195175" cy="1138133"/>
          </a:xfrm>
        </p:grpSpPr>
        <p:sp>
          <p:nvSpPr>
            <p:cNvPr id="35" name="Triangle 2">
              <a:extLst>
                <a:ext uri="{FF2B5EF4-FFF2-40B4-BE49-F238E27FC236}">
                  <a16:creationId xmlns:a16="http://schemas.microsoft.com/office/drawing/2014/main" id="{447983AC-F1E2-A040-9F31-617303060654}"/>
                </a:ext>
              </a:extLst>
            </p:cNvPr>
            <p:cNvSpPr/>
            <p:nvPr userDrawn="1"/>
          </p:nvSpPr>
          <p:spPr>
            <a:xfrm flipH="1">
              <a:off x="39822" y="5989011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6" name="Triangle 2">
              <a:extLst>
                <a:ext uri="{FF2B5EF4-FFF2-40B4-BE49-F238E27FC236}">
                  <a16:creationId xmlns:a16="http://schemas.microsoft.com/office/drawing/2014/main" id="{F3EE32A0-6A59-D743-AAB7-5A9AA7212460}"/>
                </a:ext>
              </a:extLst>
            </p:cNvPr>
            <p:cNvSpPr/>
            <p:nvPr userDrawn="1"/>
          </p:nvSpPr>
          <p:spPr>
            <a:xfrm>
              <a:off x="-3586" y="5730465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7" name="Triangle 2">
              <a:extLst>
                <a:ext uri="{FF2B5EF4-FFF2-40B4-BE49-F238E27FC236}">
                  <a16:creationId xmlns:a16="http://schemas.microsoft.com/office/drawing/2014/main" id="{21A411B8-0295-6741-B55A-EE4EC21DB72C}"/>
                </a:ext>
              </a:extLst>
            </p:cNvPr>
            <p:cNvSpPr/>
            <p:nvPr userDrawn="1"/>
          </p:nvSpPr>
          <p:spPr>
            <a:xfrm>
              <a:off x="2515352" y="5969132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8" name="Triangle 2">
              <a:extLst>
                <a:ext uri="{FF2B5EF4-FFF2-40B4-BE49-F238E27FC236}">
                  <a16:creationId xmlns:a16="http://schemas.microsoft.com/office/drawing/2014/main" id="{B7031458-725A-B64F-AB61-8B9919DCFF56}"/>
                </a:ext>
              </a:extLst>
            </p:cNvPr>
            <p:cNvSpPr/>
            <p:nvPr userDrawn="1"/>
          </p:nvSpPr>
          <p:spPr>
            <a:xfrm>
              <a:off x="5075920" y="6208474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B6DD73BC-21D3-FC41-85D7-9882EC37DA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1144819"/>
            <a:ext cx="10907212" cy="624806"/>
          </a:xfrm>
        </p:spPr>
        <p:txBody>
          <a:bodyPr anchor="t">
            <a:noAutofit/>
          </a:bodyPr>
          <a:lstStyle>
            <a:lvl1pPr>
              <a:lnSpc>
                <a:spcPts val="3960"/>
              </a:lnSpc>
              <a:spcBef>
                <a:spcPts val="0"/>
              </a:spcBef>
              <a:defRPr sz="3200"/>
            </a:lvl1pPr>
          </a:lstStyle>
          <a:p>
            <a:r>
              <a:rPr lang="en-US" dirty="0"/>
              <a:t>Two Highlights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A2FBE82-48AB-DC4B-B210-80588923D7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85870" y="2003574"/>
            <a:ext cx="2954346" cy="305521"/>
          </a:xfrm>
          <a:prstGeom prst="rect">
            <a:avLst/>
          </a:prstGeom>
        </p:spPr>
        <p:txBody>
          <a:bodyPr anchor="t">
            <a:normAutofit/>
          </a:bodyPr>
          <a:lstStyle>
            <a:lvl1pPr marL="7937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Case Study Header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8950F08-178C-894E-934C-3F4B5E3AF7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869" y="2315937"/>
            <a:ext cx="6930942" cy="1340492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7937" indent="0">
              <a:buClr>
                <a:schemeClr val="tx2"/>
              </a:buClr>
              <a:buFont typeface="Arial" panose="020B0604020202020204" pitchFamily="34" charset="0"/>
              <a:buNone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9BA96D-5DF5-FB47-8D9B-1F2364ABA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29165"/>
            <a:ext cx="2549236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Project Highlight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C2B3B45-2470-DC4E-A6CC-D074A87A26D0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09600" y="2003574"/>
            <a:ext cx="3657600" cy="134049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576EC29F-5A4E-1940-AF48-E5A2512202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274" y="3329122"/>
            <a:ext cx="3657926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8D021592-518F-9540-BD20-73B586BE963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85869" y="3881235"/>
            <a:ext cx="2954347" cy="305521"/>
          </a:xfrm>
          <a:prstGeom prst="rect">
            <a:avLst/>
          </a:prstGeom>
        </p:spPr>
        <p:txBody>
          <a:bodyPr>
            <a:normAutofit/>
          </a:bodyPr>
          <a:lstStyle>
            <a:lvl1pPr marL="7937" indent="0" algn="r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Case Study Header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955C0250-8F96-3F45-8DC8-E8A673E3A9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274" y="4202741"/>
            <a:ext cx="6930942" cy="1331349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7937" indent="0" algn="r">
              <a:buClr>
                <a:schemeClr val="tx2"/>
              </a:buClr>
              <a:buFont typeface="Arial" panose="020B0604020202020204" pitchFamily="34" charset="0"/>
              <a:buNone/>
              <a:defRPr sz="1400"/>
            </a:lvl1pPr>
            <a:lvl2pPr marL="290512" marR="0" indent="0" algn="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  <a:p>
            <a:pPr lvl="1"/>
            <a:endParaRPr lang="en-US" dirty="0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E4B06621-3C49-354F-9B22-42F0C2E519C4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859211" y="3881235"/>
            <a:ext cx="3657600" cy="134049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76E75FE9-61E9-6C4B-B052-F428B2CFAC9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58885" y="5206783"/>
            <a:ext cx="3657926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A0B9C4D-02E3-2941-8208-6FDA50FDA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9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TwoHighlight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2913C2A-3A25-C64B-8B15-DA9EA2F57085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175" y="5719867"/>
            <a:chExt cx="12195175" cy="1138133"/>
          </a:xfrm>
        </p:grpSpPr>
        <p:sp>
          <p:nvSpPr>
            <p:cNvPr id="30" name="Triangle 2">
              <a:extLst>
                <a:ext uri="{FF2B5EF4-FFF2-40B4-BE49-F238E27FC236}">
                  <a16:creationId xmlns:a16="http://schemas.microsoft.com/office/drawing/2014/main" id="{7D41312E-117D-4448-BF6D-B6F0D3AF9C7E}"/>
                </a:ext>
              </a:extLst>
            </p:cNvPr>
            <p:cNvSpPr/>
            <p:nvPr userDrawn="1"/>
          </p:nvSpPr>
          <p:spPr>
            <a:xfrm flipH="1">
              <a:off x="40233" y="5978413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D8B43"/>
                </a:gs>
                <a:gs pos="100000">
                  <a:schemeClr val="accent3"/>
                </a:gs>
                <a:gs pos="0">
                  <a:schemeClr val="accent4"/>
                </a:gs>
              </a:gsLst>
              <a:lin ang="15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1" name="Triangle 2">
              <a:extLst>
                <a:ext uri="{FF2B5EF4-FFF2-40B4-BE49-F238E27FC236}">
                  <a16:creationId xmlns:a16="http://schemas.microsoft.com/office/drawing/2014/main" id="{3CB8F9BA-AD9D-364D-85E0-46D9FDEE69DE}"/>
                </a:ext>
              </a:extLst>
            </p:cNvPr>
            <p:cNvSpPr/>
            <p:nvPr userDrawn="1"/>
          </p:nvSpPr>
          <p:spPr>
            <a:xfrm>
              <a:off x="-3175" y="571986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2" name="Triangle 2">
              <a:extLst>
                <a:ext uri="{FF2B5EF4-FFF2-40B4-BE49-F238E27FC236}">
                  <a16:creationId xmlns:a16="http://schemas.microsoft.com/office/drawing/2014/main" id="{7F594FFF-598A-814B-8AE8-5F0A7D84DD46}"/>
                </a:ext>
              </a:extLst>
            </p:cNvPr>
            <p:cNvSpPr/>
            <p:nvPr userDrawn="1"/>
          </p:nvSpPr>
          <p:spPr>
            <a:xfrm>
              <a:off x="2515763" y="5958534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3" name="Triangle 2">
              <a:extLst>
                <a:ext uri="{FF2B5EF4-FFF2-40B4-BE49-F238E27FC236}">
                  <a16:creationId xmlns:a16="http://schemas.microsoft.com/office/drawing/2014/main" id="{7E607A53-4B5C-DB4A-BE2F-D54A3F22A290}"/>
                </a:ext>
              </a:extLst>
            </p:cNvPr>
            <p:cNvSpPr/>
            <p:nvPr userDrawn="1"/>
          </p:nvSpPr>
          <p:spPr>
            <a:xfrm>
              <a:off x="5076331" y="6197876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75135087-0F7E-1D48-92CB-62DD53DBA4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1144819"/>
            <a:ext cx="10907212" cy="624806"/>
          </a:xfrm>
        </p:spPr>
        <p:txBody>
          <a:bodyPr anchor="t">
            <a:noAutofit/>
          </a:bodyPr>
          <a:lstStyle>
            <a:lvl1pPr>
              <a:lnSpc>
                <a:spcPts val="3960"/>
              </a:lnSpc>
              <a:spcBef>
                <a:spcPts val="0"/>
              </a:spcBef>
              <a:defRPr sz="3200"/>
            </a:lvl1pPr>
          </a:lstStyle>
          <a:p>
            <a:r>
              <a:rPr lang="en-US" dirty="0"/>
              <a:t>Two Highlights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A2FBE82-48AB-DC4B-B210-80588923D7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85870" y="2003574"/>
            <a:ext cx="2954346" cy="305521"/>
          </a:xfrm>
          <a:prstGeom prst="rect">
            <a:avLst/>
          </a:prstGeom>
        </p:spPr>
        <p:txBody>
          <a:bodyPr anchor="t">
            <a:normAutofit/>
          </a:bodyPr>
          <a:lstStyle>
            <a:lvl1pPr marL="7937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Case Study Header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8950F08-178C-894E-934C-3F4B5E3AF7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869" y="2315937"/>
            <a:ext cx="6930942" cy="1340492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7937" indent="0">
              <a:buClr>
                <a:schemeClr val="tx2"/>
              </a:buClr>
              <a:buFont typeface="Arial" panose="020B0604020202020204" pitchFamily="34" charset="0"/>
              <a:buNone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9BA96D-5DF5-FB47-8D9B-1F2364ABA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29165"/>
            <a:ext cx="2549236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Project Highlight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8D021592-518F-9540-BD20-73B586BE963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85869" y="3881235"/>
            <a:ext cx="2954347" cy="305521"/>
          </a:xfrm>
          <a:prstGeom prst="rect">
            <a:avLst/>
          </a:prstGeom>
        </p:spPr>
        <p:txBody>
          <a:bodyPr>
            <a:normAutofit/>
          </a:bodyPr>
          <a:lstStyle>
            <a:lvl1pPr marL="7937" indent="0" algn="r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Case Study Header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955C0250-8F96-3F45-8DC8-E8A673E3A9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274" y="4202741"/>
            <a:ext cx="6930942" cy="1331349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7937" indent="0" algn="r">
              <a:buClr>
                <a:schemeClr val="tx2"/>
              </a:buClr>
              <a:buFont typeface="Arial" panose="020B0604020202020204" pitchFamily="34" charset="0"/>
              <a:buNone/>
              <a:defRPr sz="1400"/>
            </a:lvl1pPr>
            <a:lvl2pPr marL="290512" marR="0" indent="0" algn="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  <a:p>
            <a:pPr lvl="1"/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813D6981-1EB4-1B4B-88D7-89A0D613F8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FE8AEC11-0C47-4B3E-9C33-A415A14DD5DC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09600" y="2003574"/>
            <a:ext cx="3657600" cy="134049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23FA766-6F94-4DFE-A222-ED3CC954D3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274" y="3329122"/>
            <a:ext cx="3657926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CCDC8323-484F-48E7-9B5D-8D0379281AC2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859211" y="3881235"/>
            <a:ext cx="3657600" cy="134049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55310CA-BADB-4178-AE67-DAA40AE8913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58885" y="5206783"/>
            <a:ext cx="3657926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2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3Imag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C4DAD061-465B-E54A-9D25-9277A4BAC986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586" y="5730465"/>
            <a:chExt cx="12195175" cy="1138133"/>
          </a:xfrm>
        </p:grpSpPr>
        <p:sp>
          <p:nvSpPr>
            <p:cNvPr id="35" name="Triangle 2">
              <a:extLst>
                <a:ext uri="{FF2B5EF4-FFF2-40B4-BE49-F238E27FC236}">
                  <a16:creationId xmlns:a16="http://schemas.microsoft.com/office/drawing/2014/main" id="{B1396183-65AB-C14A-9739-F72A883F9F90}"/>
                </a:ext>
              </a:extLst>
            </p:cNvPr>
            <p:cNvSpPr/>
            <p:nvPr userDrawn="1"/>
          </p:nvSpPr>
          <p:spPr>
            <a:xfrm flipH="1">
              <a:off x="39822" y="5989011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6" name="Triangle 2">
              <a:extLst>
                <a:ext uri="{FF2B5EF4-FFF2-40B4-BE49-F238E27FC236}">
                  <a16:creationId xmlns:a16="http://schemas.microsoft.com/office/drawing/2014/main" id="{E7B99A28-B9BB-0A45-B222-B1CC2F7C41A6}"/>
                </a:ext>
              </a:extLst>
            </p:cNvPr>
            <p:cNvSpPr/>
            <p:nvPr userDrawn="1"/>
          </p:nvSpPr>
          <p:spPr>
            <a:xfrm>
              <a:off x="-3586" y="5730465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7" name="Triangle 2">
              <a:extLst>
                <a:ext uri="{FF2B5EF4-FFF2-40B4-BE49-F238E27FC236}">
                  <a16:creationId xmlns:a16="http://schemas.microsoft.com/office/drawing/2014/main" id="{065EB427-BA62-994C-A716-B5D6A8090CB3}"/>
                </a:ext>
              </a:extLst>
            </p:cNvPr>
            <p:cNvSpPr/>
            <p:nvPr userDrawn="1"/>
          </p:nvSpPr>
          <p:spPr>
            <a:xfrm>
              <a:off x="2515352" y="5969132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8" name="Triangle 2">
              <a:extLst>
                <a:ext uri="{FF2B5EF4-FFF2-40B4-BE49-F238E27FC236}">
                  <a16:creationId xmlns:a16="http://schemas.microsoft.com/office/drawing/2014/main" id="{CC0845D6-093D-5540-9455-1C303F1A1122}"/>
                </a:ext>
              </a:extLst>
            </p:cNvPr>
            <p:cNvSpPr/>
            <p:nvPr userDrawn="1"/>
          </p:nvSpPr>
          <p:spPr>
            <a:xfrm>
              <a:off x="5075920" y="6208474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11382297-8380-0A4E-BEA6-817B225B6A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998" y="1144819"/>
            <a:ext cx="5772546" cy="953154"/>
          </a:xfrm>
        </p:spPr>
        <p:txBody>
          <a:bodyPr anchor="t">
            <a:noAutofit/>
          </a:bodyPr>
          <a:lstStyle>
            <a:lvl1pPr>
              <a:lnSpc>
                <a:spcPts val="3960"/>
              </a:lnSpc>
              <a:spcBef>
                <a:spcPts val="0"/>
              </a:spcBef>
              <a:defRPr sz="3200"/>
            </a:lvl1pPr>
          </a:lstStyle>
          <a:p>
            <a:r>
              <a:rPr lang="en-US" dirty="0"/>
              <a:t>Three Highlights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6580909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A2FBE82-48AB-DC4B-B210-80588923D7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481699"/>
            <a:ext cx="2549236" cy="301336"/>
          </a:xfrm>
          <a:prstGeom prst="rect">
            <a:avLst/>
          </a:prstGeom>
        </p:spPr>
        <p:txBody>
          <a:bodyPr>
            <a:normAutofit/>
          </a:bodyPr>
          <a:lstStyle>
            <a:lvl1pPr marL="7937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Technology Type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9BA96D-5DF5-FB47-8D9B-1F2364ABA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29165"/>
            <a:ext cx="2549236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Project Highlight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25575DC-49A4-914D-8B2A-9CD593F8B8EC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692086" y="433976"/>
            <a:ext cx="5162053" cy="31712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89FA4030-CEBC-9146-8F5F-9D8CEF39348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692087" y="4118548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5B545544-B1C8-DE48-9039-D1E8587BCABD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9313538" y="4118548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>
                <a:effectLst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C4B7635-F386-0E4A-BA13-F84F9B6C9F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91761" y="3586395"/>
            <a:ext cx="5162378" cy="326651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283F374-ABD3-9348-8718-6B3C331E83E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91761" y="54349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2F2DC74-09CD-3641-969E-3F11E694614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3646" y="54349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1DA06E09-4B63-C144-B6B7-88C689008A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99" y="2909789"/>
            <a:ext cx="2549237" cy="2677635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327AD89-70B8-E44B-83EC-E09F7D8BB21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72511" y="2909789"/>
            <a:ext cx="2739185" cy="2677635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A93B4E18-1FCC-744E-BBCA-FF2964908D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9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3Imag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B2A8BBA-5962-1D41-8064-AC4AF596DC46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175" y="5719867"/>
            <a:chExt cx="12195175" cy="1138133"/>
          </a:xfrm>
        </p:grpSpPr>
        <p:sp>
          <p:nvSpPr>
            <p:cNvPr id="31" name="Triangle 2">
              <a:extLst>
                <a:ext uri="{FF2B5EF4-FFF2-40B4-BE49-F238E27FC236}">
                  <a16:creationId xmlns:a16="http://schemas.microsoft.com/office/drawing/2014/main" id="{1795FB74-138C-C84B-A436-D088982E3DCA}"/>
                </a:ext>
              </a:extLst>
            </p:cNvPr>
            <p:cNvSpPr/>
            <p:nvPr userDrawn="1"/>
          </p:nvSpPr>
          <p:spPr>
            <a:xfrm flipH="1">
              <a:off x="40233" y="5978413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D8B43"/>
                </a:gs>
                <a:gs pos="100000">
                  <a:schemeClr val="accent3"/>
                </a:gs>
                <a:gs pos="0">
                  <a:schemeClr val="accent4"/>
                </a:gs>
              </a:gsLst>
              <a:lin ang="15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2" name="Triangle 2">
              <a:extLst>
                <a:ext uri="{FF2B5EF4-FFF2-40B4-BE49-F238E27FC236}">
                  <a16:creationId xmlns:a16="http://schemas.microsoft.com/office/drawing/2014/main" id="{46451DA2-C699-6646-8BA8-7F3CE009E09A}"/>
                </a:ext>
              </a:extLst>
            </p:cNvPr>
            <p:cNvSpPr/>
            <p:nvPr userDrawn="1"/>
          </p:nvSpPr>
          <p:spPr>
            <a:xfrm>
              <a:off x="-3175" y="571986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3" name="Triangle 2">
              <a:extLst>
                <a:ext uri="{FF2B5EF4-FFF2-40B4-BE49-F238E27FC236}">
                  <a16:creationId xmlns:a16="http://schemas.microsoft.com/office/drawing/2014/main" id="{588F6D22-9F12-CD41-95CB-97142C24C12B}"/>
                </a:ext>
              </a:extLst>
            </p:cNvPr>
            <p:cNvSpPr/>
            <p:nvPr userDrawn="1"/>
          </p:nvSpPr>
          <p:spPr>
            <a:xfrm>
              <a:off x="2515763" y="5958534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4" name="Triangle 2">
              <a:extLst>
                <a:ext uri="{FF2B5EF4-FFF2-40B4-BE49-F238E27FC236}">
                  <a16:creationId xmlns:a16="http://schemas.microsoft.com/office/drawing/2014/main" id="{C7E371CE-5071-0E4B-8E51-82D895334B4A}"/>
                </a:ext>
              </a:extLst>
            </p:cNvPr>
            <p:cNvSpPr/>
            <p:nvPr userDrawn="1"/>
          </p:nvSpPr>
          <p:spPr>
            <a:xfrm>
              <a:off x="5076331" y="6197876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2BCBB88D-0F91-884E-B213-690896E2F1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44" y="1144819"/>
            <a:ext cx="5772546" cy="953154"/>
          </a:xfrm>
        </p:spPr>
        <p:txBody>
          <a:bodyPr anchor="t">
            <a:noAutofit/>
          </a:bodyPr>
          <a:lstStyle>
            <a:lvl1pPr>
              <a:lnSpc>
                <a:spcPts val="3960"/>
              </a:lnSpc>
              <a:spcBef>
                <a:spcPts val="0"/>
              </a:spcBef>
              <a:defRPr sz="3200"/>
            </a:lvl1pPr>
          </a:lstStyle>
          <a:p>
            <a:r>
              <a:rPr lang="en-US" dirty="0"/>
              <a:t>Three Highlights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6580909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A2FBE82-48AB-DC4B-B210-80588923D7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481699"/>
            <a:ext cx="2549236" cy="301336"/>
          </a:xfrm>
          <a:prstGeom prst="rect">
            <a:avLst/>
          </a:prstGeom>
        </p:spPr>
        <p:txBody>
          <a:bodyPr>
            <a:normAutofit/>
          </a:bodyPr>
          <a:lstStyle>
            <a:lvl1pPr marL="7937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Technology Type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9BA96D-5DF5-FB47-8D9B-1F2364ABA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29165"/>
            <a:ext cx="2549236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Project Highlight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5F612F9-BAC0-E04E-AAB0-860F1BE762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99" y="2909789"/>
            <a:ext cx="2549237" cy="2677635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1D1BFF1F-A783-1C4E-AF12-B0FEE4E0DB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72511" y="2909789"/>
            <a:ext cx="2739185" cy="2677635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D84B85BA-1F32-0C4E-9469-82ABB32746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9977607-B80A-4C70-BE4D-2DEBF8A909E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692086" y="433976"/>
            <a:ext cx="5162053" cy="31712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7534ED5F-6197-422F-BA45-3C627FE3A978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692087" y="4118548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17D79974-FA41-488A-B182-7EFDEDB1FF6A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9313538" y="4118548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>
                <a:effectLst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06E62D90-0746-4408-89F2-64E6F16CE8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91761" y="3586395"/>
            <a:ext cx="5162378" cy="326651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6234632B-8C96-4E0E-9DE0-429FF46962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91761" y="54349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8E7A0368-0BF9-4325-BAB0-291D12A479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3646" y="54349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9474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6Imag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5D1FE693-FC7D-1849-A20E-CFF504096B2A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586" y="5730465"/>
            <a:chExt cx="12195175" cy="1138133"/>
          </a:xfrm>
        </p:grpSpPr>
        <p:sp>
          <p:nvSpPr>
            <p:cNvPr id="39" name="Triangle 2">
              <a:extLst>
                <a:ext uri="{FF2B5EF4-FFF2-40B4-BE49-F238E27FC236}">
                  <a16:creationId xmlns:a16="http://schemas.microsoft.com/office/drawing/2014/main" id="{EDF88CE6-0A76-164D-95EA-C615BE2C79F9}"/>
                </a:ext>
              </a:extLst>
            </p:cNvPr>
            <p:cNvSpPr/>
            <p:nvPr userDrawn="1"/>
          </p:nvSpPr>
          <p:spPr>
            <a:xfrm flipH="1">
              <a:off x="39822" y="5989011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40" name="Triangle 2">
              <a:extLst>
                <a:ext uri="{FF2B5EF4-FFF2-40B4-BE49-F238E27FC236}">
                  <a16:creationId xmlns:a16="http://schemas.microsoft.com/office/drawing/2014/main" id="{957875EE-89AC-BF4F-9A40-E247937654C5}"/>
                </a:ext>
              </a:extLst>
            </p:cNvPr>
            <p:cNvSpPr/>
            <p:nvPr userDrawn="1"/>
          </p:nvSpPr>
          <p:spPr>
            <a:xfrm>
              <a:off x="-3586" y="5730465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41" name="Triangle 2">
              <a:extLst>
                <a:ext uri="{FF2B5EF4-FFF2-40B4-BE49-F238E27FC236}">
                  <a16:creationId xmlns:a16="http://schemas.microsoft.com/office/drawing/2014/main" id="{BDC1C9ED-D7D5-4C40-8AF5-38578515CB11}"/>
                </a:ext>
              </a:extLst>
            </p:cNvPr>
            <p:cNvSpPr/>
            <p:nvPr userDrawn="1"/>
          </p:nvSpPr>
          <p:spPr>
            <a:xfrm>
              <a:off x="2515352" y="5969132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42" name="Triangle 2">
              <a:extLst>
                <a:ext uri="{FF2B5EF4-FFF2-40B4-BE49-F238E27FC236}">
                  <a16:creationId xmlns:a16="http://schemas.microsoft.com/office/drawing/2014/main" id="{A80F56AB-1292-8C4D-ABC1-8204A66FF76B}"/>
                </a:ext>
              </a:extLst>
            </p:cNvPr>
            <p:cNvSpPr/>
            <p:nvPr userDrawn="1"/>
          </p:nvSpPr>
          <p:spPr>
            <a:xfrm>
              <a:off x="5075920" y="6208474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6904B7F4-086F-1142-8F58-7445F48AD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890" y="1144819"/>
            <a:ext cx="5772546" cy="953154"/>
          </a:xfrm>
        </p:spPr>
        <p:txBody>
          <a:bodyPr anchor="t">
            <a:noAutofit/>
          </a:bodyPr>
          <a:lstStyle>
            <a:lvl1pPr>
              <a:lnSpc>
                <a:spcPts val="3960"/>
              </a:lnSpc>
              <a:spcBef>
                <a:spcPts val="0"/>
              </a:spcBef>
              <a:defRPr sz="3200"/>
            </a:lvl1pPr>
          </a:lstStyle>
          <a:p>
            <a:r>
              <a:rPr lang="en-US" dirty="0"/>
              <a:t>Six Highlights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6580909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A2FBE82-48AB-DC4B-B210-80588923D7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481699"/>
            <a:ext cx="2549236" cy="301336"/>
          </a:xfrm>
          <a:prstGeom prst="rect">
            <a:avLst/>
          </a:prstGeom>
        </p:spPr>
        <p:txBody>
          <a:bodyPr>
            <a:normAutofit/>
          </a:bodyPr>
          <a:lstStyle>
            <a:lvl1pPr marL="7937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Technology Type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8950F08-178C-894E-934C-3F4B5E3AF7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99" y="2909789"/>
            <a:ext cx="2549237" cy="2677635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9BA96D-5DF5-FB47-8D9B-1F2364ABA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29165"/>
            <a:ext cx="2549236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Project Highlight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C2B3B45-2470-DC4E-A6CC-D074A87A26D0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692087" y="433978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25575DC-49A4-914D-8B2A-9CD593F8B8EC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692087" y="2269335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89FA4030-CEBC-9146-8F5F-9D8CEF39348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692087" y="4118547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D805FC1D-CF08-F742-A299-A0E123DEDAC7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9313538" y="433978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9B8DF020-B095-AA4F-8FCC-A79E19F230CC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9313538" y="2269335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5B545544-B1C8-DE48-9039-D1E8587BCABD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9313538" y="4118547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>
                <a:effectLst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576EC29F-5A4E-1940-AF48-E5A2512202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91761" y="1752090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45F745F1-CBA9-A449-A761-5A72D51276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313646" y="1752090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C4B7635-F386-0E4A-BA13-F84F9B6C9F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91761" y="35841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10000"/>
              <a:buFontTx/>
              <a:buNone/>
              <a:tabLst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E949019-2FF2-564D-8F58-6A4AE97036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13646" y="35841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283F374-ABD3-9348-8718-6B3C331E83E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91761" y="54349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2F2DC74-09CD-3641-969E-3F11E694614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3646" y="54349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5EC74DD5-E2CF-FB44-BF9D-B00C71A3860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72511" y="2909789"/>
            <a:ext cx="2739185" cy="2677635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FBBA5C73-F8A6-484D-B71E-7465CD0531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9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6Imag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FF7532C0-7AC6-1740-B79B-3621C17B0149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175" y="5719867"/>
            <a:chExt cx="12195175" cy="1138133"/>
          </a:xfrm>
        </p:grpSpPr>
        <p:sp>
          <p:nvSpPr>
            <p:cNvPr id="36" name="Triangle 2">
              <a:extLst>
                <a:ext uri="{FF2B5EF4-FFF2-40B4-BE49-F238E27FC236}">
                  <a16:creationId xmlns:a16="http://schemas.microsoft.com/office/drawing/2014/main" id="{D421D9F0-C55D-F648-A80C-CFE68DF57ED8}"/>
                </a:ext>
              </a:extLst>
            </p:cNvPr>
            <p:cNvSpPr/>
            <p:nvPr userDrawn="1"/>
          </p:nvSpPr>
          <p:spPr>
            <a:xfrm flipH="1">
              <a:off x="40233" y="5978413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D8B43"/>
                </a:gs>
                <a:gs pos="100000">
                  <a:schemeClr val="accent3"/>
                </a:gs>
                <a:gs pos="0">
                  <a:schemeClr val="accent4"/>
                </a:gs>
              </a:gsLst>
              <a:lin ang="15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7" name="Triangle 2">
              <a:extLst>
                <a:ext uri="{FF2B5EF4-FFF2-40B4-BE49-F238E27FC236}">
                  <a16:creationId xmlns:a16="http://schemas.microsoft.com/office/drawing/2014/main" id="{ADB34B25-A773-7F44-822B-B58494A7C270}"/>
                </a:ext>
              </a:extLst>
            </p:cNvPr>
            <p:cNvSpPr/>
            <p:nvPr userDrawn="1"/>
          </p:nvSpPr>
          <p:spPr>
            <a:xfrm>
              <a:off x="-3175" y="571986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8" name="Triangle 2">
              <a:extLst>
                <a:ext uri="{FF2B5EF4-FFF2-40B4-BE49-F238E27FC236}">
                  <a16:creationId xmlns:a16="http://schemas.microsoft.com/office/drawing/2014/main" id="{EAC5EDA5-003B-934C-85B2-293883BEBFD7}"/>
                </a:ext>
              </a:extLst>
            </p:cNvPr>
            <p:cNvSpPr/>
            <p:nvPr userDrawn="1"/>
          </p:nvSpPr>
          <p:spPr>
            <a:xfrm>
              <a:off x="2515763" y="5958534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9" name="Triangle 2">
              <a:extLst>
                <a:ext uri="{FF2B5EF4-FFF2-40B4-BE49-F238E27FC236}">
                  <a16:creationId xmlns:a16="http://schemas.microsoft.com/office/drawing/2014/main" id="{B691290E-3088-624E-A947-0FC4B1F1F045}"/>
                </a:ext>
              </a:extLst>
            </p:cNvPr>
            <p:cNvSpPr/>
            <p:nvPr userDrawn="1"/>
          </p:nvSpPr>
          <p:spPr>
            <a:xfrm>
              <a:off x="5076331" y="6197876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CE671123-5D20-B34C-9D2B-03A803AF1B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890" y="1144819"/>
            <a:ext cx="5772546" cy="953154"/>
          </a:xfrm>
        </p:spPr>
        <p:txBody>
          <a:bodyPr anchor="t">
            <a:noAutofit/>
          </a:bodyPr>
          <a:lstStyle>
            <a:lvl1pPr>
              <a:lnSpc>
                <a:spcPts val="3960"/>
              </a:lnSpc>
              <a:spcBef>
                <a:spcPts val="0"/>
              </a:spcBef>
              <a:defRPr sz="3200"/>
            </a:lvl1pPr>
          </a:lstStyle>
          <a:p>
            <a:r>
              <a:rPr lang="en-US" dirty="0"/>
              <a:t>Six Highlights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6580909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A2FBE82-48AB-DC4B-B210-80588923D7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481699"/>
            <a:ext cx="2549236" cy="301336"/>
          </a:xfrm>
          <a:prstGeom prst="rect">
            <a:avLst/>
          </a:prstGeom>
        </p:spPr>
        <p:txBody>
          <a:bodyPr>
            <a:normAutofit/>
          </a:bodyPr>
          <a:lstStyle>
            <a:lvl1pPr marL="7937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Technology Type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9BA96D-5DF5-FB47-8D9B-1F2364ABA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29165"/>
            <a:ext cx="2549236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Project Highlight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A5D42E1-FC60-B24B-9373-18630C38CB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99" y="2909789"/>
            <a:ext cx="2549237" cy="2677635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22D14BD5-E780-9740-9EB4-E5D65CD718E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72511" y="2909789"/>
            <a:ext cx="2739185" cy="2677635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30" name="Slide Number Placeholder 9">
            <a:extLst>
              <a:ext uri="{FF2B5EF4-FFF2-40B4-BE49-F238E27FC236}">
                <a16:creationId xmlns:a16="http://schemas.microsoft.com/office/drawing/2014/main" id="{48A6286F-F0AE-904D-B0AC-F232379743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43" name="Picture Placeholder 5">
            <a:extLst>
              <a:ext uri="{FF2B5EF4-FFF2-40B4-BE49-F238E27FC236}">
                <a16:creationId xmlns:a16="http://schemas.microsoft.com/office/drawing/2014/main" id="{3A70572B-3DD3-4B29-97E8-528DC12E633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692087" y="433978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5">
            <a:extLst>
              <a:ext uri="{FF2B5EF4-FFF2-40B4-BE49-F238E27FC236}">
                <a16:creationId xmlns:a16="http://schemas.microsoft.com/office/drawing/2014/main" id="{E30F9833-0A8F-4BD8-97B6-314129E72937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692087" y="2269335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5">
            <a:extLst>
              <a:ext uri="{FF2B5EF4-FFF2-40B4-BE49-F238E27FC236}">
                <a16:creationId xmlns:a16="http://schemas.microsoft.com/office/drawing/2014/main" id="{2970698B-2EBC-4DF4-BF71-F4A1168240D0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692087" y="4118547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Picture Placeholder 5">
            <a:extLst>
              <a:ext uri="{FF2B5EF4-FFF2-40B4-BE49-F238E27FC236}">
                <a16:creationId xmlns:a16="http://schemas.microsoft.com/office/drawing/2014/main" id="{4AD45AC8-2D52-42F1-84FE-6BD611738C9C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9313538" y="433978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7" name="Picture Placeholder 5">
            <a:extLst>
              <a:ext uri="{FF2B5EF4-FFF2-40B4-BE49-F238E27FC236}">
                <a16:creationId xmlns:a16="http://schemas.microsoft.com/office/drawing/2014/main" id="{401B385C-BC32-464D-A464-2FC5B2F8E204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9313538" y="2269335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8" name="Picture Placeholder 5">
            <a:extLst>
              <a:ext uri="{FF2B5EF4-FFF2-40B4-BE49-F238E27FC236}">
                <a16:creationId xmlns:a16="http://schemas.microsoft.com/office/drawing/2014/main" id="{B597C6E7-1E83-40AD-B335-73198C3EA113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9313538" y="4118547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>
                <a:effectLst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6B03DB60-7934-4A1D-BF17-4C95D51B57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91761" y="1752090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F34772A5-3104-42B1-AFDB-14EE0296E9F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313646" y="1752090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49F26809-07F3-4BF8-8261-E4FA1DCAF19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91761" y="35841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10000"/>
              <a:buFontTx/>
              <a:buNone/>
              <a:tabLst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20915105-0AF8-4AC2-8A77-CEF5D5B10C3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13646" y="35841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4C00A64-73AF-4799-92DD-41D87DD3265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91761" y="54349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77C7C3A5-61A0-4D8A-A186-01952A03D5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3646" y="54349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3664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Employee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D949-99EC-C94C-9234-2D475B0F08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2912" y="317502"/>
            <a:ext cx="5419725" cy="72078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Employee Name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A6CCFBC6-107C-D14B-8892-2530B576A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8907" y="562445"/>
            <a:ext cx="2804160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Title, Location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B9C9E5AA-021B-0941-8796-99AC9CEE74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2912" y="1338050"/>
            <a:ext cx="2954346" cy="305521"/>
          </a:xfrm>
          <a:prstGeom prst="rect">
            <a:avLst/>
          </a:prstGeom>
        </p:spPr>
        <p:txBody>
          <a:bodyPr anchor="t">
            <a:normAutofit/>
          </a:bodyPr>
          <a:lstStyle>
            <a:lvl1pPr marL="7937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Project Experience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26B812-36F4-DD42-B51B-5D202186B1C9}"/>
              </a:ext>
            </a:extLst>
          </p:cNvPr>
          <p:cNvCxnSpPr>
            <a:cxnSpLocks/>
          </p:cNvCxnSpPr>
          <p:nvPr userDrawn="1"/>
        </p:nvCxnSpPr>
        <p:spPr>
          <a:xfrm>
            <a:off x="4252912" y="1030148"/>
            <a:ext cx="7939088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FF3A90C-6B93-E14E-A28E-3809D64D326A}"/>
              </a:ext>
            </a:extLst>
          </p:cNvPr>
          <p:cNvSpPr/>
          <p:nvPr userDrawn="1"/>
        </p:nvSpPr>
        <p:spPr>
          <a:xfrm>
            <a:off x="-4763" y="0"/>
            <a:ext cx="3948114" cy="6872288"/>
          </a:xfrm>
          <a:custGeom>
            <a:avLst/>
            <a:gdLst>
              <a:gd name="connsiteX0" fmla="*/ 0 w 3800475"/>
              <a:gd name="connsiteY0" fmla="*/ 0 h 6858000"/>
              <a:gd name="connsiteX1" fmla="*/ 3800475 w 3800475"/>
              <a:gd name="connsiteY1" fmla="*/ 0 h 6858000"/>
              <a:gd name="connsiteX2" fmla="*/ 3800475 w 3800475"/>
              <a:gd name="connsiteY2" fmla="*/ 6858000 h 6858000"/>
              <a:gd name="connsiteX3" fmla="*/ 0 w 3800475"/>
              <a:gd name="connsiteY3" fmla="*/ 6858000 h 6858000"/>
              <a:gd name="connsiteX4" fmla="*/ 0 w 3800475"/>
              <a:gd name="connsiteY4" fmla="*/ 0 h 6858000"/>
              <a:gd name="connsiteX0" fmla="*/ 0 w 3800475"/>
              <a:gd name="connsiteY0" fmla="*/ 0 h 6872288"/>
              <a:gd name="connsiteX1" fmla="*/ 3800475 w 3800475"/>
              <a:gd name="connsiteY1" fmla="*/ 0 h 6872288"/>
              <a:gd name="connsiteX2" fmla="*/ 2686050 w 3800475"/>
              <a:gd name="connsiteY2" fmla="*/ 6872288 h 6872288"/>
              <a:gd name="connsiteX3" fmla="*/ 0 w 3800475"/>
              <a:gd name="connsiteY3" fmla="*/ 6858000 h 6872288"/>
              <a:gd name="connsiteX4" fmla="*/ 0 w 3800475"/>
              <a:gd name="connsiteY4" fmla="*/ 0 h 6872288"/>
              <a:gd name="connsiteX0" fmla="*/ 0 w 3918214"/>
              <a:gd name="connsiteY0" fmla="*/ 0 h 7723314"/>
              <a:gd name="connsiteX1" fmla="*/ 3800475 w 3918214"/>
              <a:gd name="connsiteY1" fmla="*/ 0 h 7723314"/>
              <a:gd name="connsiteX2" fmla="*/ 2686050 w 3918214"/>
              <a:gd name="connsiteY2" fmla="*/ 6872288 h 7723314"/>
              <a:gd name="connsiteX3" fmla="*/ 0 w 3918214"/>
              <a:gd name="connsiteY3" fmla="*/ 6858000 h 7723314"/>
              <a:gd name="connsiteX4" fmla="*/ 0 w 3918214"/>
              <a:gd name="connsiteY4" fmla="*/ 0 h 7723314"/>
              <a:gd name="connsiteX0" fmla="*/ 0 w 3800475"/>
              <a:gd name="connsiteY0" fmla="*/ 0 h 7723314"/>
              <a:gd name="connsiteX1" fmla="*/ 3800475 w 3800475"/>
              <a:gd name="connsiteY1" fmla="*/ 0 h 7723314"/>
              <a:gd name="connsiteX2" fmla="*/ 2686050 w 3800475"/>
              <a:gd name="connsiteY2" fmla="*/ 6872288 h 7723314"/>
              <a:gd name="connsiteX3" fmla="*/ 0 w 3800475"/>
              <a:gd name="connsiteY3" fmla="*/ 6858000 h 7723314"/>
              <a:gd name="connsiteX4" fmla="*/ 0 w 3800475"/>
              <a:gd name="connsiteY4" fmla="*/ 0 h 7723314"/>
              <a:gd name="connsiteX0" fmla="*/ 0 w 3800475"/>
              <a:gd name="connsiteY0" fmla="*/ 0 h 6872288"/>
              <a:gd name="connsiteX1" fmla="*/ 3800475 w 3800475"/>
              <a:gd name="connsiteY1" fmla="*/ 0 h 6872288"/>
              <a:gd name="connsiteX2" fmla="*/ 2686050 w 3800475"/>
              <a:gd name="connsiteY2" fmla="*/ 6872288 h 6872288"/>
              <a:gd name="connsiteX3" fmla="*/ 0 w 3800475"/>
              <a:gd name="connsiteY3" fmla="*/ 6858000 h 6872288"/>
              <a:gd name="connsiteX4" fmla="*/ 0 w 3800475"/>
              <a:gd name="connsiteY4" fmla="*/ 0 h 6872288"/>
              <a:gd name="connsiteX0" fmla="*/ 0 w 4629151"/>
              <a:gd name="connsiteY0" fmla="*/ 0 h 6872288"/>
              <a:gd name="connsiteX1" fmla="*/ 4629151 w 4629151"/>
              <a:gd name="connsiteY1" fmla="*/ 0 h 6872288"/>
              <a:gd name="connsiteX2" fmla="*/ 3514726 w 4629151"/>
              <a:gd name="connsiteY2" fmla="*/ 6872288 h 6872288"/>
              <a:gd name="connsiteX3" fmla="*/ 828676 w 4629151"/>
              <a:gd name="connsiteY3" fmla="*/ 6858000 h 6872288"/>
              <a:gd name="connsiteX4" fmla="*/ 0 w 4629151"/>
              <a:gd name="connsiteY4" fmla="*/ 0 h 6872288"/>
              <a:gd name="connsiteX0" fmla="*/ 0 w 4629151"/>
              <a:gd name="connsiteY0" fmla="*/ 0 h 7377656"/>
              <a:gd name="connsiteX1" fmla="*/ 4629151 w 4629151"/>
              <a:gd name="connsiteY1" fmla="*/ 0 h 7377656"/>
              <a:gd name="connsiteX2" fmla="*/ 3514726 w 4629151"/>
              <a:gd name="connsiteY2" fmla="*/ 6872288 h 7377656"/>
              <a:gd name="connsiteX3" fmla="*/ 1 w 4629151"/>
              <a:gd name="connsiteY3" fmla="*/ 6858000 h 7377656"/>
              <a:gd name="connsiteX4" fmla="*/ 0 w 4629151"/>
              <a:gd name="connsiteY4" fmla="*/ 0 h 7377656"/>
              <a:gd name="connsiteX0" fmla="*/ 0 w 4629151"/>
              <a:gd name="connsiteY0" fmla="*/ 0 h 6872288"/>
              <a:gd name="connsiteX1" fmla="*/ 4629151 w 4629151"/>
              <a:gd name="connsiteY1" fmla="*/ 0 h 6872288"/>
              <a:gd name="connsiteX2" fmla="*/ 3514726 w 4629151"/>
              <a:gd name="connsiteY2" fmla="*/ 6872288 h 6872288"/>
              <a:gd name="connsiteX3" fmla="*/ 1 w 4629151"/>
              <a:gd name="connsiteY3" fmla="*/ 6858000 h 6872288"/>
              <a:gd name="connsiteX4" fmla="*/ 0 w 4629151"/>
              <a:gd name="connsiteY4" fmla="*/ 0 h 6872288"/>
              <a:gd name="connsiteX0" fmla="*/ 0 w 4629151"/>
              <a:gd name="connsiteY0" fmla="*/ 0 h 6872288"/>
              <a:gd name="connsiteX1" fmla="*/ 4629151 w 4629151"/>
              <a:gd name="connsiteY1" fmla="*/ 0 h 6872288"/>
              <a:gd name="connsiteX2" fmla="*/ 3514726 w 4629151"/>
              <a:gd name="connsiteY2" fmla="*/ 6872288 h 6872288"/>
              <a:gd name="connsiteX3" fmla="*/ 1 w 4629151"/>
              <a:gd name="connsiteY3" fmla="*/ 6858000 h 6872288"/>
              <a:gd name="connsiteX4" fmla="*/ 0 w 4629151"/>
              <a:gd name="connsiteY4" fmla="*/ 0 h 6872288"/>
              <a:gd name="connsiteX0" fmla="*/ 0 w 4629151"/>
              <a:gd name="connsiteY0" fmla="*/ 0 h 6872288"/>
              <a:gd name="connsiteX1" fmla="*/ 4629151 w 4629151"/>
              <a:gd name="connsiteY1" fmla="*/ 0 h 6872288"/>
              <a:gd name="connsiteX2" fmla="*/ 3514726 w 4629151"/>
              <a:gd name="connsiteY2" fmla="*/ 6872288 h 6872288"/>
              <a:gd name="connsiteX3" fmla="*/ 1 w 4629151"/>
              <a:gd name="connsiteY3" fmla="*/ 6858000 h 6872288"/>
              <a:gd name="connsiteX4" fmla="*/ 0 w 4629151"/>
              <a:gd name="connsiteY4" fmla="*/ 0 h 6872288"/>
              <a:gd name="connsiteX0" fmla="*/ 0 w 4421159"/>
              <a:gd name="connsiteY0" fmla="*/ 0 h 7377656"/>
              <a:gd name="connsiteX1" fmla="*/ 4421159 w 4421159"/>
              <a:gd name="connsiteY1" fmla="*/ 0 h 7377656"/>
              <a:gd name="connsiteX2" fmla="*/ 3514726 w 4421159"/>
              <a:gd name="connsiteY2" fmla="*/ 6872288 h 7377656"/>
              <a:gd name="connsiteX3" fmla="*/ 1 w 4421159"/>
              <a:gd name="connsiteY3" fmla="*/ 6858000 h 7377656"/>
              <a:gd name="connsiteX4" fmla="*/ 0 w 4421159"/>
              <a:gd name="connsiteY4" fmla="*/ 0 h 7377656"/>
              <a:gd name="connsiteX0" fmla="*/ 0 w 4421159"/>
              <a:gd name="connsiteY0" fmla="*/ 0 h 7377656"/>
              <a:gd name="connsiteX1" fmla="*/ 4421159 w 4421159"/>
              <a:gd name="connsiteY1" fmla="*/ 0 h 7377656"/>
              <a:gd name="connsiteX2" fmla="*/ 3514726 w 4421159"/>
              <a:gd name="connsiteY2" fmla="*/ 6872288 h 7377656"/>
              <a:gd name="connsiteX3" fmla="*/ 1 w 4421159"/>
              <a:gd name="connsiteY3" fmla="*/ 6858000 h 7377656"/>
              <a:gd name="connsiteX4" fmla="*/ 0 w 4421159"/>
              <a:gd name="connsiteY4" fmla="*/ 0 h 7377656"/>
              <a:gd name="connsiteX0" fmla="*/ 0 w 4421159"/>
              <a:gd name="connsiteY0" fmla="*/ 0 h 6872288"/>
              <a:gd name="connsiteX1" fmla="*/ 4421159 w 4421159"/>
              <a:gd name="connsiteY1" fmla="*/ 0 h 6872288"/>
              <a:gd name="connsiteX2" fmla="*/ 3514726 w 4421159"/>
              <a:gd name="connsiteY2" fmla="*/ 6872288 h 6872288"/>
              <a:gd name="connsiteX3" fmla="*/ 1 w 4421159"/>
              <a:gd name="connsiteY3" fmla="*/ 6858000 h 6872288"/>
              <a:gd name="connsiteX4" fmla="*/ 0 w 4421159"/>
              <a:gd name="connsiteY4" fmla="*/ 0 h 6872288"/>
              <a:gd name="connsiteX0" fmla="*/ 0 w 4421159"/>
              <a:gd name="connsiteY0" fmla="*/ 0 h 6872288"/>
              <a:gd name="connsiteX1" fmla="*/ 4421159 w 4421159"/>
              <a:gd name="connsiteY1" fmla="*/ 0 h 6872288"/>
              <a:gd name="connsiteX2" fmla="*/ 3690720 w 4421159"/>
              <a:gd name="connsiteY2" fmla="*/ 6872288 h 6872288"/>
              <a:gd name="connsiteX3" fmla="*/ 1 w 4421159"/>
              <a:gd name="connsiteY3" fmla="*/ 6858000 h 6872288"/>
              <a:gd name="connsiteX4" fmla="*/ 0 w 4421159"/>
              <a:gd name="connsiteY4" fmla="*/ 0 h 687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159" h="6872288">
                <a:moveTo>
                  <a:pt x="0" y="0"/>
                </a:moveTo>
                <a:lnTo>
                  <a:pt x="4421159" y="0"/>
                </a:lnTo>
                <a:lnTo>
                  <a:pt x="3690720" y="6872288"/>
                </a:lnTo>
                <a:lnTo>
                  <a:pt x="1" y="6858000"/>
                </a:lnTo>
                <a:cubicBezTo>
                  <a:pt x="1" y="4572000"/>
                  <a:pt x="0" y="2286000"/>
                  <a:pt x="0" y="0"/>
                </a:cubicBezTo>
                <a:close/>
              </a:path>
            </a:pathLst>
          </a:custGeom>
          <a:gradFill flip="none" rotWithShape="1">
            <a:gsLst>
              <a:gs pos="56000">
                <a:srgbClr val="3CA152"/>
              </a:gs>
              <a:gs pos="0">
                <a:schemeClr val="accent4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1722DFE-0DD4-D442-8F5A-105E8C0028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050" y="1185863"/>
            <a:ext cx="2886075" cy="271462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200" b="1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Education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5D7873F-383F-114E-9F10-EB8A7FD381C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0050" y="1600200"/>
            <a:ext cx="2886075" cy="134302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100" b="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Education list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F10E8007-0764-8B41-8EEC-76ABF561BD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0050" y="3175150"/>
            <a:ext cx="2886075" cy="271462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200" b="1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Professional Experience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0D968D63-EA60-0048-9D68-F2F8F69335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0050" y="3589486"/>
            <a:ext cx="2886075" cy="2704923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100" b="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Professional Experience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1A77D6F5-40D0-5949-9E6B-85C192F53484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8594900" y="1490811"/>
            <a:ext cx="3267351" cy="195580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83D243B-A039-ED45-929B-923C2ABBA4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94900" y="3390757"/>
            <a:ext cx="3267351" cy="330000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64FC3C6-E7E6-E84A-8E40-A316FA9E1E2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94899" y="3938939"/>
            <a:ext cx="2341786" cy="265191"/>
          </a:xfrm>
          <a:prstGeom prst="rect">
            <a:avLst/>
          </a:prstGeom>
        </p:spPr>
        <p:txBody>
          <a:bodyPr anchor="t">
            <a:normAutofit/>
          </a:bodyPr>
          <a:lstStyle>
            <a:lvl1pPr marL="7937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Project Role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1DC1622E-28AD-E147-9A53-AC08E3C4F1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94899" y="4252362"/>
            <a:ext cx="3267351" cy="1875680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7937" indent="0">
              <a:buClr>
                <a:schemeClr val="tx2"/>
              </a:buClr>
              <a:buFont typeface="Arial" panose="020B0604020202020204" pitchFamily="34" charset="0"/>
              <a:buNone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Project role text</a:t>
            </a:r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2D6AF1A0-41F7-FE4E-B7F3-A3DC287683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231B932-8DEE-2C44-AC44-17A630AAD2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050" y="402779"/>
            <a:ext cx="2882432" cy="48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2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Project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D58649-F3DE-194C-8955-E09FA0ADB4A2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853EE6-C251-3F40-B9C0-CDF4D41A4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F3A90C-6B93-E14E-A28E-3809D64D326A}"/>
              </a:ext>
            </a:extLst>
          </p:cNvPr>
          <p:cNvSpPr/>
          <p:nvPr userDrawn="1"/>
        </p:nvSpPr>
        <p:spPr>
          <a:xfrm flipH="1">
            <a:off x="6494929" y="0"/>
            <a:ext cx="5697071" cy="6872288"/>
          </a:xfrm>
          <a:custGeom>
            <a:avLst/>
            <a:gdLst>
              <a:gd name="connsiteX0" fmla="*/ 0 w 3800475"/>
              <a:gd name="connsiteY0" fmla="*/ 0 h 6858000"/>
              <a:gd name="connsiteX1" fmla="*/ 3800475 w 3800475"/>
              <a:gd name="connsiteY1" fmla="*/ 0 h 6858000"/>
              <a:gd name="connsiteX2" fmla="*/ 3800475 w 3800475"/>
              <a:gd name="connsiteY2" fmla="*/ 6858000 h 6858000"/>
              <a:gd name="connsiteX3" fmla="*/ 0 w 3800475"/>
              <a:gd name="connsiteY3" fmla="*/ 6858000 h 6858000"/>
              <a:gd name="connsiteX4" fmla="*/ 0 w 3800475"/>
              <a:gd name="connsiteY4" fmla="*/ 0 h 6858000"/>
              <a:gd name="connsiteX0" fmla="*/ 0 w 3800475"/>
              <a:gd name="connsiteY0" fmla="*/ 0 h 6872288"/>
              <a:gd name="connsiteX1" fmla="*/ 3800475 w 3800475"/>
              <a:gd name="connsiteY1" fmla="*/ 0 h 6872288"/>
              <a:gd name="connsiteX2" fmla="*/ 2686050 w 3800475"/>
              <a:gd name="connsiteY2" fmla="*/ 6872288 h 6872288"/>
              <a:gd name="connsiteX3" fmla="*/ 0 w 3800475"/>
              <a:gd name="connsiteY3" fmla="*/ 6858000 h 6872288"/>
              <a:gd name="connsiteX4" fmla="*/ 0 w 3800475"/>
              <a:gd name="connsiteY4" fmla="*/ 0 h 6872288"/>
              <a:gd name="connsiteX0" fmla="*/ 0 w 3918214"/>
              <a:gd name="connsiteY0" fmla="*/ 0 h 7723314"/>
              <a:gd name="connsiteX1" fmla="*/ 3800475 w 3918214"/>
              <a:gd name="connsiteY1" fmla="*/ 0 h 7723314"/>
              <a:gd name="connsiteX2" fmla="*/ 2686050 w 3918214"/>
              <a:gd name="connsiteY2" fmla="*/ 6872288 h 7723314"/>
              <a:gd name="connsiteX3" fmla="*/ 0 w 3918214"/>
              <a:gd name="connsiteY3" fmla="*/ 6858000 h 7723314"/>
              <a:gd name="connsiteX4" fmla="*/ 0 w 3918214"/>
              <a:gd name="connsiteY4" fmla="*/ 0 h 7723314"/>
              <a:gd name="connsiteX0" fmla="*/ 0 w 3800475"/>
              <a:gd name="connsiteY0" fmla="*/ 0 h 7723314"/>
              <a:gd name="connsiteX1" fmla="*/ 3800475 w 3800475"/>
              <a:gd name="connsiteY1" fmla="*/ 0 h 7723314"/>
              <a:gd name="connsiteX2" fmla="*/ 2686050 w 3800475"/>
              <a:gd name="connsiteY2" fmla="*/ 6872288 h 7723314"/>
              <a:gd name="connsiteX3" fmla="*/ 0 w 3800475"/>
              <a:gd name="connsiteY3" fmla="*/ 6858000 h 7723314"/>
              <a:gd name="connsiteX4" fmla="*/ 0 w 3800475"/>
              <a:gd name="connsiteY4" fmla="*/ 0 h 7723314"/>
              <a:gd name="connsiteX0" fmla="*/ 0 w 3800475"/>
              <a:gd name="connsiteY0" fmla="*/ 0 h 6872288"/>
              <a:gd name="connsiteX1" fmla="*/ 3800475 w 3800475"/>
              <a:gd name="connsiteY1" fmla="*/ 0 h 6872288"/>
              <a:gd name="connsiteX2" fmla="*/ 2686050 w 3800475"/>
              <a:gd name="connsiteY2" fmla="*/ 6872288 h 6872288"/>
              <a:gd name="connsiteX3" fmla="*/ 0 w 3800475"/>
              <a:gd name="connsiteY3" fmla="*/ 6858000 h 6872288"/>
              <a:gd name="connsiteX4" fmla="*/ 0 w 3800475"/>
              <a:gd name="connsiteY4" fmla="*/ 0 h 6872288"/>
              <a:gd name="connsiteX0" fmla="*/ 0 w 4629151"/>
              <a:gd name="connsiteY0" fmla="*/ 0 h 6872288"/>
              <a:gd name="connsiteX1" fmla="*/ 4629151 w 4629151"/>
              <a:gd name="connsiteY1" fmla="*/ 0 h 6872288"/>
              <a:gd name="connsiteX2" fmla="*/ 3514726 w 4629151"/>
              <a:gd name="connsiteY2" fmla="*/ 6872288 h 6872288"/>
              <a:gd name="connsiteX3" fmla="*/ 828676 w 4629151"/>
              <a:gd name="connsiteY3" fmla="*/ 6858000 h 6872288"/>
              <a:gd name="connsiteX4" fmla="*/ 0 w 4629151"/>
              <a:gd name="connsiteY4" fmla="*/ 0 h 6872288"/>
              <a:gd name="connsiteX0" fmla="*/ 0 w 4629151"/>
              <a:gd name="connsiteY0" fmla="*/ 0 h 7377656"/>
              <a:gd name="connsiteX1" fmla="*/ 4629151 w 4629151"/>
              <a:gd name="connsiteY1" fmla="*/ 0 h 7377656"/>
              <a:gd name="connsiteX2" fmla="*/ 3514726 w 4629151"/>
              <a:gd name="connsiteY2" fmla="*/ 6872288 h 7377656"/>
              <a:gd name="connsiteX3" fmla="*/ 1 w 4629151"/>
              <a:gd name="connsiteY3" fmla="*/ 6858000 h 7377656"/>
              <a:gd name="connsiteX4" fmla="*/ 0 w 4629151"/>
              <a:gd name="connsiteY4" fmla="*/ 0 h 7377656"/>
              <a:gd name="connsiteX0" fmla="*/ 0 w 4629151"/>
              <a:gd name="connsiteY0" fmla="*/ 0 h 6872288"/>
              <a:gd name="connsiteX1" fmla="*/ 4629151 w 4629151"/>
              <a:gd name="connsiteY1" fmla="*/ 0 h 6872288"/>
              <a:gd name="connsiteX2" fmla="*/ 3514726 w 4629151"/>
              <a:gd name="connsiteY2" fmla="*/ 6872288 h 6872288"/>
              <a:gd name="connsiteX3" fmla="*/ 1 w 4629151"/>
              <a:gd name="connsiteY3" fmla="*/ 6858000 h 6872288"/>
              <a:gd name="connsiteX4" fmla="*/ 0 w 4629151"/>
              <a:gd name="connsiteY4" fmla="*/ 0 h 6872288"/>
              <a:gd name="connsiteX0" fmla="*/ 0 w 4629151"/>
              <a:gd name="connsiteY0" fmla="*/ 0 h 6872288"/>
              <a:gd name="connsiteX1" fmla="*/ 4629151 w 4629151"/>
              <a:gd name="connsiteY1" fmla="*/ 0 h 6872288"/>
              <a:gd name="connsiteX2" fmla="*/ 3514726 w 4629151"/>
              <a:gd name="connsiteY2" fmla="*/ 6872288 h 6872288"/>
              <a:gd name="connsiteX3" fmla="*/ 1 w 4629151"/>
              <a:gd name="connsiteY3" fmla="*/ 6858000 h 6872288"/>
              <a:gd name="connsiteX4" fmla="*/ 0 w 4629151"/>
              <a:gd name="connsiteY4" fmla="*/ 0 h 6872288"/>
              <a:gd name="connsiteX0" fmla="*/ 0 w 4629151"/>
              <a:gd name="connsiteY0" fmla="*/ 0 h 6872288"/>
              <a:gd name="connsiteX1" fmla="*/ 4629151 w 4629151"/>
              <a:gd name="connsiteY1" fmla="*/ 0 h 6872288"/>
              <a:gd name="connsiteX2" fmla="*/ 3514726 w 4629151"/>
              <a:gd name="connsiteY2" fmla="*/ 6872288 h 6872288"/>
              <a:gd name="connsiteX3" fmla="*/ 1 w 4629151"/>
              <a:gd name="connsiteY3" fmla="*/ 6858000 h 6872288"/>
              <a:gd name="connsiteX4" fmla="*/ 0 w 4629151"/>
              <a:gd name="connsiteY4" fmla="*/ 0 h 6872288"/>
              <a:gd name="connsiteX0" fmla="*/ 0 w 4421159"/>
              <a:gd name="connsiteY0" fmla="*/ 0 h 7377656"/>
              <a:gd name="connsiteX1" fmla="*/ 4421159 w 4421159"/>
              <a:gd name="connsiteY1" fmla="*/ 0 h 7377656"/>
              <a:gd name="connsiteX2" fmla="*/ 3514726 w 4421159"/>
              <a:gd name="connsiteY2" fmla="*/ 6872288 h 7377656"/>
              <a:gd name="connsiteX3" fmla="*/ 1 w 4421159"/>
              <a:gd name="connsiteY3" fmla="*/ 6858000 h 7377656"/>
              <a:gd name="connsiteX4" fmla="*/ 0 w 4421159"/>
              <a:gd name="connsiteY4" fmla="*/ 0 h 7377656"/>
              <a:gd name="connsiteX0" fmla="*/ 0 w 4421159"/>
              <a:gd name="connsiteY0" fmla="*/ 0 h 7377656"/>
              <a:gd name="connsiteX1" fmla="*/ 4421159 w 4421159"/>
              <a:gd name="connsiteY1" fmla="*/ 0 h 7377656"/>
              <a:gd name="connsiteX2" fmla="*/ 3514726 w 4421159"/>
              <a:gd name="connsiteY2" fmla="*/ 6872288 h 7377656"/>
              <a:gd name="connsiteX3" fmla="*/ 1 w 4421159"/>
              <a:gd name="connsiteY3" fmla="*/ 6858000 h 7377656"/>
              <a:gd name="connsiteX4" fmla="*/ 0 w 4421159"/>
              <a:gd name="connsiteY4" fmla="*/ 0 h 7377656"/>
              <a:gd name="connsiteX0" fmla="*/ 0 w 4421159"/>
              <a:gd name="connsiteY0" fmla="*/ 0 h 6872288"/>
              <a:gd name="connsiteX1" fmla="*/ 4421159 w 4421159"/>
              <a:gd name="connsiteY1" fmla="*/ 0 h 6872288"/>
              <a:gd name="connsiteX2" fmla="*/ 3514726 w 4421159"/>
              <a:gd name="connsiteY2" fmla="*/ 6872288 h 6872288"/>
              <a:gd name="connsiteX3" fmla="*/ 1 w 4421159"/>
              <a:gd name="connsiteY3" fmla="*/ 6858000 h 6872288"/>
              <a:gd name="connsiteX4" fmla="*/ 0 w 4421159"/>
              <a:gd name="connsiteY4" fmla="*/ 0 h 6872288"/>
              <a:gd name="connsiteX0" fmla="*/ 0 w 4421159"/>
              <a:gd name="connsiteY0" fmla="*/ 0 h 6872288"/>
              <a:gd name="connsiteX1" fmla="*/ 4421159 w 4421159"/>
              <a:gd name="connsiteY1" fmla="*/ 0 h 6872288"/>
              <a:gd name="connsiteX2" fmla="*/ 3690720 w 4421159"/>
              <a:gd name="connsiteY2" fmla="*/ 6872288 h 6872288"/>
              <a:gd name="connsiteX3" fmla="*/ 1 w 4421159"/>
              <a:gd name="connsiteY3" fmla="*/ 6858000 h 6872288"/>
              <a:gd name="connsiteX4" fmla="*/ 0 w 4421159"/>
              <a:gd name="connsiteY4" fmla="*/ 0 h 6872288"/>
              <a:gd name="connsiteX0" fmla="*/ 0 w 4260268"/>
              <a:gd name="connsiteY0" fmla="*/ 0 h 7377656"/>
              <a:gd name="connsiteX1" fmla="*/ 4260268 w 4260268"/>
              <a:gd name="connsiteY1" fmla="*/ 0 h 7377656"/>
              <a:gd name="connsiteX2" fmla="*/ 3690720 w 4260268"/>
              <a:gd name="connsiteY2" fmla="*/ 6872288 h 7377656"/>
              <a:gd name="connsiteX3" fmla="*/ 1 w 4260268"/>
              <a:gd name="connsiteY3" fmla="*/ 6858000 h 7377656"/>
              <a:gd name="connsiteX4" fmla="*/ 0 w 4260268"/>
              <a:gd name="connsiteY4" fmla="*/ 0 h 7377656"/>
              <a:gd name="connsiteX0" fmla="*/ 0 w 4312688"/>
              <a:gd name="connsiteY0" fmla="*/ 0 h 7377656"/>
              <a:gd name="connsiteX1" fmla="*/ 4260268 w 4312688"/>
              <a:gd name="connsiteY1" fmla="*/ 0 h 7377656"/>
              <a:gd name="connsiteX2" fmla="*/ 3952169 w 4312688"/>
              <a:gd name="connsiteY2" fmla="*/ 6872288 h 7377656"/>
              <a:gd name="connsiteX3" fmla="*/ 1 w 4312688"/>
              <a:gd name="connsiteY3" fmla="*/ 6858000 h 7377656"/>
              <a:gd name="connsiteX4" fmla="*/ 0 w 4312688"/>
              <a:gd name="connsiteY4" fmla="*/ 0 h 7377656"/>
              <a:gd name="connsiteX0" fmla="*/ 0 w 4312688"/>
              <a:gd name="connsiteY0" fmla="*/ 0 h 6872288"/>
              <a:gd name="connsiteX1" fmla="*/ 4260268 w 4312688"/>
              <a:gd name="connsiteY1" fmla="*/ 0 h 6872288"/>
              <a:gd name="connsiteX2" fmla="*/ 3952169 w 4312688"/>
              <a:gd name="connsiteY2" fmla="*/ 6872288 h 6872288"/>
              <a:gd name="connsiteX3" fmla="*/ 1 w 4312688"/>
              <a:gd name="connsiteY3" fmla="*/ 6858000 h 6872288"/>
              <a:gd name="connsiteX4" fmla="*/ 0 w 4312688"/>
              <a:gd name="connsiteY4" fmla="*/ 0 h 6872288"/>
              <a:gd name="connsiteX0" fmla="*/ 0 w 4260268"/>
              <a:gd name="connsiteY0" fmla="*/ 0 h 6872288"/>
              <a:gd name="connsiteX1" fmla="*/ 4260268 w 4260268"/>
              <a:gd name="connsiteY1" fmla="*/ 0 h 6872288"/>
              <a:gd name="connsiteX2" fmla="*/ 3952169 w 4260268"/>
              <a:gd name="connsiteY2" fmla="*/ 6872288 h 6872288"/>
              <a:gd name="connsiteX3" fmla="*/ 1 w 4260268"/>
              <a:gd name="connsiteY3" fmla="*/ 6858000 h 6872288"/>
              <a:gd name="connsiteX4" fmla="*/ 0 w 4260268"/>
              <a:gd name="connsiteY4" fmla="*/ 0 h 687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0268" h="6872288">
                <a:moveTo>
                  <a:pt x="0" y="0"/>
                </a:moveTo>
                <a:lnTo>
                  <a:pt x="4260268" y="0"/>
                </a:lnTo>
                <a:lnTo>
                  <a:pt x="3952169" y="6872288"/>
                </a:lnTo>
                <a:lnTo>
                  <a:pt x="1" y="6858000"/>
                </a:lnTo>
                <a:cubicBezTo>
                  <a:pt x="1" y="4572000"/>
                  <a:pt x="0" y="2286000"/>
                  <a:pt x="0" y="0"/>
                </a:cubicBezTo>
                <a:close/>
              </a:path>
            </a:pathLst>
          </a:custGeom>
          <a:gradFill flip="none" rotWithShape="1">
            <a:gsLst>
              <a:gs pos="56000">
                <a:srgbClr val="3CA152"/>
              </a:gs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1A77D6F5-40D0-5949-9E6B-85C192F5348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681882" y="274638"/>
            <a:ext cx="2194560" cy="1164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83D243B-A039-ED45-929B-923C2ABBA4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81882" y="1438835"/>
            <a:ext cx="2194560" cy="313405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E6D66A6E-22F7-094E-B057-D9F2388D35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5970494" cy="72078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Project Team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C0813F6-1524-BE45-800C-72605CB1BF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99" y="1241974"/>
            <a:ext cx="5885329" cy="10418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7937" marR="0" indent="0" algn="l" defTabSz="457200" rtl="0" eaLnBrk="1" fontAlgn="auto" latinLnBrk="0" hangingPunct="1">
              <a:lnSpc>
                <a:spcPts val="258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 sz="2400">
                <a:solidFill>
                  <a:schemeClr val="accent4"/>
                </a:solidFill>
              </a:defRPr>
            </a:lvl1pPr>
          </a:lstStyle>
          <a:p>
            <a:pPr marL="7937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or call-out text</a:t>
            </a:r>
          </a:p>
        </p:txBody>
      </p:sp>
      <p:sp>
        <p:nvSpPr>
          <p:cNvPr id="59" name="Picture Placeholder 5">
            <a:extLst>
              <a:ext uri="{FF2B5EF4-FFF2-40B4-BE49-F238E27FC236}">
                <a16:creationId xmlns:a16="http://schemas.microsoft.com/office/drawing/2014/main" id="{67ADCB07-6EE8-BD42-9252-310E57559B5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185211" y="274638"/>
            <a:ext cx="2194560" cy="1164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49697FF4-43A3-4F48-8DBA-6C6ED07D7B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5211" y="1438835"/>
            <a:ext cx="2194560" cy="313405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63" name="Picture Placeholder 5">
            <a:extLst>
              <a:ext uri="{FF2B5EF4-FFF2-40B4-BE49-F238E27FC236}">
                <a16:creationId xmlns:a16="http://schemas.microsoft.com/office/drawing/2014/main" id="{0CAD19A0-A4F1-124E-BA13-41CF7E6D5EB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681882" y="1907034"/>
            <a:ext cx="2194560" cy="1164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BB7D8E04-C4F2-D342-B0E7-58BEC311576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681882" y="3071231"/>
            <a:ext cx="2194560" cy="313405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65" name="Picture Placeholder 5">
            <a:extLst>
              <a:ext uri="{FF2B5EF4-FFF2-40B4-BE49-F238E27FC236}">
                <a16:creationId xmlns:a16="http://schemas.microsoft.com/office/drawing/2014/main" id="{0ED140C1-1F44-4243-96BB-947E4874D00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185211" y="1907034"/>
            <a:ext cx="2194560" cy="1164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559D0A71-29BF-E747-9B56-BC5276E8366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185211" y="3071231"/>
            <a:ext cx="2194560" cy="313405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67" name="Picture Placeholder 5">
            <a:extLst>
              <a:ext uri="{FF2B5EF4-FFF2-40B4-BE49-F238E27FC236}">
                <a16:creationId xmlns:a16="http://schemas.microsoft.com/office/drawing/2014/main" id="{E3E13B83-F642-1142-9BCB-022DCAD18E87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681882" y="3532554"/>
            <a:ext cx="2194560" cy="1164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13E9BE9-BB07-A046-97F4-7738BC0FE71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81882" y="4696751"/>
            <a:ext cx="2194560" cy="313405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69" name="Picture Placeholder 5">
            <a:extLst>
              <a:ext uri="{FF2B5EF4-FFF2-40B4-BE49-F238E27FC236}">
                <a16:creationId xmlns:a16="http://schemas.microsoft.com/office/drawing/2014/main" id="{C2AB08BA-EF41-FD4E-8784-92DA6D168ED7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185211" y="3532554"/>
            <a:ext cx="2194560" cy="1164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Text Placeholder 3">
            <a:extLst>
              <a:ext uri="{FF2B5EF4-FFF2-40B4-BE49-F238E27FC236}">
                <a16:creationId xmlns:a16="http://schemas.microsoft.com/office/drawing/2014/main" id="{277CB25C-CDE6-F644-8CD2-CD47B81E748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185211" y="4696751"/>
            <a:ext cx="2194560" cy="313405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71" name="Picture Placeholder 5">
            <a:extLst>
              <a:ext uri="{FF2B5EF4-FFF2-40B4-BE49-F238E27FC236}">
                <a16:creationId xmlns:a16="http://schemas.microsoft.com/office/drawing/2014/main" id="{0EDC3CBD-2CE2-9743-8328-CEBF7FCD513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681882" y="5159649"/>
            <a:ext cx="2194560" cy="1164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1FF129F0-5136-3A4F-A1DE-D7F97DFA261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81882" y="6323846"/>
            <a:ext cx="2194560" cy="313405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73" name="Picture Placeholder 5">
            <a:extLst>
              <a:ext uri="{FF2B5EF4-FFF2-40B4-BE49-F238E27FC236}">
                <a16:creationId xmlns:a16="http://schemas.microsoft.com/office/drawing/2014/main" id="{FC216A72-9123-8D47-B9B2-9587EE783AA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7185211" y="5159649"/>
            <a:ext cx="2194560" cy="1164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2205002D-E662-AA44-9E51-CB08565E918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185211" y="6323846"/>
            <a:ext cx="2194560" cy="313405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28" name="Slide Number Placeholder 9">
            <a:extLst>
              <a:ext uri="{FF2B5EF4-FFF2-40B4-BE49-F238E27FC236}">
                <a16:creationId xmlns:a16="http://schemas.microsoft.com/office/drawing/2014/main" id="{9CFD2C82-3DC7-D04F-A31F-A6F61D2806EC}"/>
              </a:ext>
            </a:extLst>
          </p:cNvPr>
          <p:cNvSpPr txBox="1">
            <a:spLocks/>
          </p:cNvSpPr>
          <p:nvPr userDrawn="1"/>
        </p:nvSpPr>
        <p:spPr>
          <a:xfrm>
            <a:off x="378587" y="6268497"/>
            <a:ext cx="46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4C8E67-7CE2-3346-BC21-22597B94EBA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9600" y="2547938"/>
            <a:ext cx="5884863" cy="356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631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Bac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472FAB6-F0C2-CB40-A177-425D5AC4CF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66924" y="1860906"/>
            <a:ext cx="3626175" cy="920046"/>
          </a:xfrm>
          <a:prstGeom prst="rect">
            <a:avLst/>
          </a:prstGeom>
        </p:spPr>
        <p:txBody>
          <a:bodyPr anchor="b" anchorCtr="0"/>
          <a:lstStyle>
            <a:lvl1pPr marL="7937" indent="0" algn="ctr">
              <a:lnSpc>
                <a:spcPts val="4500"/>
              </a:lnSpc>
              <a:spcBef>
                <a:spcPts val="0"/>
              </a:spcBef>
              <a:buFontTx/>
              <a:buNone/>
              <a:defRPr sz="4200" b="0" i="0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3883678-FB4C-EC44-B279-D801050C8BB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16032" y="1792071"/>
            <a:ext cx="2432050" cy="23657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7937" indent="0">
              <a:lnSpc>
                <a:spcPts val="238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290512" indent="0">
              <a:buNone/>
              <a:defRPr/>
            </a:lvl2pPr>
            <a:lvl3pPr marL="638175" indent="0">
              <a:buNone/>
              <a:defRPr/>
            </a:lvl3pPr>
            <a:lvl4pPr marL="920750" indent="0">
              <a:buNone/>
              <a:defRPr/>
            </a:lvl4pPr>
            <a:lvl5pPr marL="1203325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Phone</a:t>
            </a:r>
            <a:br>
              <a:rPr lang="en-US" dirty="0"/>
            </a:br>
            <a:r>
              <a:rPr lang="en-US" dirty="0"/>
              <a:t>Email Address</a:t>
            </a:r>
            <a:br>
              <a:rPr lang="en-US" dirty="0"/>
            </a:br>
            <a:r>
              <a:rPr lang="en-US" dirty="0"/>
              <a:t>Mailing Address 1</a:t>
            </a:r>
            <a:br>
              <a:rPr lang="en-US" dirty="0"/>
            </a:br>
            <a:r>
              <a:rPr lang="en-US" dirty="0"/>
              <a:t>Mailing Address 2</a:t>
            </a:r>
            <a:br>
              <a:rPr lang="en-US" dirty="0"/>
            </a:br>
            <a:r>
              <a:rPr lang="en-US" dirty="0"/>
              <a:t>Mailing Address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0087F-9C55-104B-832B-A8E04ECA0815}"/>
              </a:ext>
            </a:extLst>
          </p:cNvPr>
          <p:cNvCxnSpPr>
            <a:cxnSpLocks/>
          </p:cNvCxnSpPr>
          <p:nvPr userDrawn="1"/>
        </p:nvCxnSpPr>
        <p:spPr>
          <a:xfrm>
            <a:off x="8488027" y="1899647"/>
            <a:ext cx="0" cy="2183675"/>
          </a:xfrm>
          <a:prstGeom prst="line">
            <a:avLst/>
          </a:prstGeom>
          <a:ln w="4445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7EA5A0D-AC62-144B-B781-471364A3CD60}"/>
              </a:ext>
            </a:extLst>
          </p:cNvPr>
          <p:cNvSpPr/>
          <p:nvPr userDrawn="1"/>
        </p:nvSpPr>
        <p:spPr>
          <a:xfrm>
            <a:off x="196114" y="6422890"/>
            <a:ext cx="25763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b="0" i="0" kern="1200" dirty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rPr>
              <a:t>©2020 Ameresco, Inc. All rights reserved.</a:t>
            </a:r>
            <a:r>
              <a:rPr lang="en-US" sz="1000" b="0" i="0" dirty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endParaRPr lang="en-US" sz="1000" b="0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C4409-ED36-BE4C-8BF7-BED3D7353E61}"/>
              </a:ext>
            </a:extLst>
          </p:cNvPr>
          <p:cNvSpPr txBox="1"/>
          <p:nvPr userDrawn="1"/>
        </p:nvSpPr>
        <p:spPr>
          <a:xfrm>
            <a:off x="8720385" y="939035"/>
            <a:ext cx="2969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 sz="1600" b="1" i="0" kern="1200" spc="20" baseline="0" noProof="0" dirty="0">
                <a:solidFill>
                  <a:schemeClr val="accent1"/>
                </a:solidFill>
                <a:latin typeface="Arial" charset="0"/>
                <a:cs typeface="Arial" charset="0"/>
              </a:rPr>
              <a:t>ameresco.com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A371B6-7AC8-9041-922F-DBEB69DC57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16032" y="495223"/>
            <a:ext cx="2629264" cy="4434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F7963B9-19B0-6540-A177-D11B6533FD38}"/>
              </a:ext>
            </a:extLst>
          </p:cNvPr>
          <p:cNvGrpSpPr/>
          <p:nvPr userDrawn="1"/>
        </p:nvGrpSpPr>
        <p:grpSpPr>
          <a:xfrm flipH="1">
            <a:off x="-10596" y="3219323"/>
            <a:ext cx="12205770" cy="3666370"/>
            <a:chOff x="-9092" y="3219323"/>
            <a:chExt cx="12235008" cy="3666370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19F96390-B755-7047-8FF9-60BEF279920B}"/>
                </a:ext>
              </a:extLst>
            </p:cNvPr>
            <p:cNvSpPr/>
            <p:nvPr userDrawn="1"/>
          </p:nvSpPr>
          <p:spPr>
            <a:xfrm>
              <a:off x="-9092" y="4188293"/>
              <a:ext cx="3788226" cy="2517995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0 w 7787198"/>
                <a:gd name="connsiteY0" fmla="*/ 3851755 h 6854745"/>
                <a:gd name="connsiteX1" fmla="*/ 7645918 w 7787198"/>
                <a:gd name="connsiteY1" fmla="*/ 0 h 6854745"/>
                <a:gd name="connsiteX2" fmla="*/ 7787198 w 7787198"/>
                <a:gd name="connsiteY2" fmla="*/ 544846 h 6854745"/>
                <a:gd name="connsiteX3" fmla="*/ 3704776 w 7787198"/>
                <a:gd name="connsiteY3" fmla="*/ 6851446 h 6854745"/>
                <a:gd name="connsiteX4" fmla="*/ 8297 w 7787198"/>
                <a:gd name="connsiteY4" fmla="*/ 6854745 h 6854745"/>
                <a:gd name="connsiteX5" fmla="*/ 0 w 7787198"/>
                <a:gd name="connsiteY5" fmla="*/ 3851755 h 6854745"/>
                <a:gd name="connsiteX0" fmla="*/ 2824 w 7790022"/>
                <a:gd name="connsiteY0" fmla="*/ 3851755 h 6854745"/>
                <a:gd name="connsiteX1" fmla="*/ 7648742 w 7790022"/>
                <a:gd name="connsiteY1" fmla="*/ 0 h 6854745"/>
                <a:gd name="connsiteX2" fmla="*/ 7790022 w 7790022"/>
                <a:gd name="connsiteY2" fmla="*/ 544846 h 6854745"/>
                <a:gd name="connsiteX3" fmla="*/ 3707600 w 7790022"/>
                <a:gd name="connsiteY3" fmla="*/ 6851446 h 6854745"/>
                <a:gd name="connsiteX4" fmla="*/ 11121 w 7790022"/>
                <a:gd name="connsiteY4" fmla="*/ 6854745 h 6854745"/>
                <a:gd name="connsiteX5" fmla="*/ 2824 w 7790022"/>
                <a:gd name="connsiteY5" fmla="*/ 3851755 h 6854745"/>
                <a:gd name="connsiteX0" fmla="*/ 2824 w 12289333"/>
                <a:gd name="connsiteY0" fmla="*/ 3851755 h 6854745"/>
                <a:gd name="connsiteX1" fmla="*/ 7648742 w 12289333"/>
                <a:gd name="connsiteY1" fmla="*/ 0 h 6854745"/>
                <a:gd name="connsiteX2" fmla="*/ 12289333 w 12289333"/>
                <a:gd name="connsiteY2" fmla="*/ 3364705 h 6854745"/>
                <a:gd name="connsiteX3" fmla="*/ 3707600 w 12289333"/>
                <a:gd name="connsiteY3" fmla="*/ 6851446 h 6854745"/>
                <a:gd name="connsiteX4" fmla="*/ 11121 w 12289333"/>
                <a:gd name="connsiteY4" fmla="*/ 6854745 h 6854745"/>
                <a:gd name="connsiteX5" fmla="*/ 2824 w 12289333"/>
                <a:gd name="connsiteY5" fmla="*/ 3851755 h 6854745"/>
                <a:gd name="connsiteX0" fmla="*/ 2824 w 13061836"/>
                <a:gd name="connsiteY0" fmla="*/ 3851755 h 6854745"/>
                <a:gd name="connsiteX1" fmla="*/ 7648742 w 13061836"/>
                <a:gd name="connsiteY1" fmla="*/ 0 h 6854745"/>
                <a:gd name="connsiteX2" fmla="*/ 12289333 w 13061836"/>
                <a:gd name="connsiteY2" fmla="*/ 3364705 h 6854745"/>
                <a:gd name="connsiteX3" fmla="*/ 12223245 w 13061836"/>
                <a:gd name="connsiteY3" fmla="*/ 6826156 h 6854745"/>
                <a:gd name="connsiteX4" fmla="*/ 11121 w 13061836"/>
                <a:gd name="connsiteY4" fmla="*/ 6854745 h 6854745"/>
                <a:gd name="connsiteX5" fmla="*/ 2824 w 13061836"/>
                <a:gd name="connsiteY5" fmla="*/ 3851755 h 6854745"/>
                <a:gd name="connsiteX0" fmla="*/ 2824 w 12289333"/>
                <a:gd name="connsiteY0" fmla="*/ 3851755 h 6854745"/>
                <a:gd name="connsiteX1" fmla="*/ 7648742 w 12289333"/>
                <a:gd name="connsiteY1" fmla="*/ 0 h 6854745"/>
                <a:gd name="connsiteX2" fmla="*/ 12289333 w 12289333"/>
                <a:gd name="connsiteY2" fmla="*/ 3364705 h 6854745"/>
                <a:gd name="connsiteX3" fmla="*/ 12223245 w 12289333"/>
                <a:gd name="connsiteY3" fmla="*/ 6826156 h 6854745"/>
                <a:gd name="connsiteX4" fmla="*/ 11121 w 12289333"/>
                <a:gd name="connsiteY4" fmla="*/ 6854745 h 6854745"/>
                <a:gd name="connsiteX5" fmla="*/ 2824 w 12289333"/>
                <a:gd name="connsiteY5" fmla="*/ 3851755 h 6854745"/>
                <a:gd name="connsiteX0" fmla="*/ 2824 w 12238493"/>
                <a:gd name="connsiteY0" fmla="*/ 3851755 h 6854745"/>
                <a:gd name="connsiteX1" fmla="*/ 7648742 w 12238493"/>
                <a:gd name="connsiteY1" fmla="*/ 0 h 6854745"/>
                <a:gd name="connsiteX2" fmla="*/ 12238493 w 12238493"/>
                <a:gd name="connsiteY2" fmla="*/ 5489083 h 6854745"/>
                <a:gd name="connsiteX3" fmla="*/ 12223245 w 12238493"/>
                <a:gd name="connsiteY3" fmla="*/ 6826156 h 6854745"/>
                <a:gd name="connsiteX4" fmla="*/ 11121 w 12238493"/>
                <a:gd name="connsiteY4" fmla="*/ 6854745 h 6854745"/>
                <a:gd name="connsiteX5" fmla="*/ 2824 w 12238493"/>
                <a:gd name="connsiteY5" fmla="*/ 3851755 h 6854745"/>
                <a:gd name="connsiteX0" fmla="*/ 2824 w 12223245"/>
                <a:gd name="connsiteY0" fmla="*/ 3851755 h 6854745"/>
                <a:gd name="connsiteX1" fmla="*/ 7648742 w 12223245"/>
                <a:gd name="connsiteY1" fmla="*/ 0 h 6854745"/>
                <a:gd name="connsiteX2" fmla="*/ 12213073 w 12223245"/>
                <a:gd name="connsiteY2" fmla="*/ 3212964 h 6854745"/>
                <a:gd name="connsiteX3" fmla="*/ 12223245 w 12223245"/>
                <a:gd name="connsiteY3" fmla="*/ 6826156 h 6854745"/>
                <a:gd name="connsiteX4" fmla="*/ 11121 w 12223245"/>
                <a:gd name="connsiteY4" fmla="*/ 6854745 h 6854745"/>
                <a:gd name="connsiteX5" fmla="*/ 2824 w 12223245"/>
                <a:gd name="connsiteY5" fmla="*/ 3851755 h 6854745"/>
                <a:gd name="connsiteX0" fmla="*/ 2824 w 12223245"/>
                <a:gd name="connsiteY0" fmla="*/ 638791 h 3641781"/>
                <a:gd name="connsiteX1" fmla="*/ 12213073 w 12223245"/>
                <a:gd name="connsiteY1" fmla="*/ 0 h 3641781"/>
                <a:gd name="connsiteX2" fmla="*/ 12223245 w 12223245"/>
                <a:gd name="connsiteY2" fmla="*/ 3613192 h 3641781"/>
                <a:gd name="connsiteX3" fmla="*/ 11121 w 12223245"/>
                <a:gd name="connsiteY3" fmla="*/ 3641781 h 3641781"/>
                <a:gd name="connsiteX4" fmla="*/ 2824 w 12223245"/>
                <a:gd name="connsiteY4" fmla="*/ 638791 h 3641781"/>
                <a:gd name="connsiteX0" fmla="*/ 18003 w 13108053"/>
                <a:gd name="connsiteY0" fmla="*/ 1462624 h 3706908"/>
                <a:gd name="connsiteX1" fmla="*/ 12202832 w 13108053"/>
                <a:gd name="connsiteY1" fmla="*/ 65127 h 3706908"/>
                <a:gd name="connsiteX2" fmla="*/ 12213004 w 13108053"/>
                <a:gd name="connsiteY2" fmla="*/ 3678319 h 3706908"/>
                <a:gd name="connsiteX3" fmla="*/ 880 w 13108053"/>
                <a:gd name="connsiteY3" fmla="*/ 3706908 h 3706908"/>
                <a:gd name="connsiteX4" fmla="*/ 18003 w 13108053"/>
                <a:gd name="connsiteY4" fmla="*/ 1462624 h 3706908"/>
                <a:gd name="connsiteX0" fmla="*/ 18003 w 13108053"/>
                <a:gd name="connsiteY0" fmla="*/ 1447901 h 3692185"/>
                <a:gd name="connsiteX1" fmla="*/ 12202832 w 13108053"/>
                <a:gd name="connsiteY1" fmla="*/ 50404 h 3692185"/>
                <a:gd name="connsiteX2" fmla="*/ 12213004 w 13108053"/>
                <a:gd name="connsiteY2" fmla="*/ 3663596 h 3692185"/>
                <a:gd name="connsiteX3" fmla="*/ 880 w 13108053"/>
                <a:gd name="connsiteY3" fmla="*/ 3692185 h 3692185"/>
                <a:gd name="connsiteX4" fmla="*/ 18003 w 13108053"/>
                <a:gd name="connsiteY4" fmla="*/ 1447901 h 3692185"/>
                <a:gd name="connsiteX0" fmla="*/ 1135609 w 13024337"/>
                <a:gd name="connsiteY0" fmla="*/ 1819470 h 3671756"/>
                <a:gd name="connsiteX1" fmla="*/ 12201965 w 13024337"/>
                <a:gd name="connsiteY1" fmla="*/ 29975 h 3671756"/>
                <a:gd name="connsiteX2" fmla="*/ 12212137 w 13024337"/>
                <a:gd name="connsiteY2" fmla="*/ 3643167 h 3671756"/>
                <a:gd name="connsiteX3" fmla="*/ 13 w 13024337"/>
                <a:gd name="connsiteY3" fmla="*/ 3671756 h 3671756"/>
                <a:gd name="connsiteX4" fmla="*/ 1135609 w 13024337"/>
                <a:gd name="connsiteY4" fmla="*/ 1819470 h 3671756"/>
                <a:gd name="connsiteX0" fmla="*/ 881414 w 13043169"/>
                <a:gd name="connsiteY0" fmla="*/ 2631068 h 3648777"/>
                <a:gd name="connsiteX1" fmla="*/ 12201968 w 13043169"/>
                <a:gd name="connsiteY1" fmla="*/ 6996 h 3648777"/>
                <a:gd name="connsiteX2" fmla="*/ 12212140 w 13043169"/>
                <a:gd name="connsiteY2" fmla="*/ 3620188 h 3648777"/>
                <a:gd name="connsiteX3" fmla="*/ 16 w 13043169"/>
                <a:gd name="connsiteY3" fmla="*/ 3648777 h 3648777"/>
                <a:gd name="connsiteX4" fmla="*/ 881414 w 13043169"/>
                <a:gd name="connsiteY4" fmla="*/ 2631068 h 3648777"/>
                <a:gd name="connsiteX0" fmla="*/ 881398 w 13043153"/>
                <a:gd name="connsiteY0" fmla="*/ 2631068 h 3648777"/>
                <a:gd name="connsiteX1" fmla="*/ 12201952 w 13043153"/>
                <a:gd name="connsiteY1" fmla="*/ 6996 h 3648777"/>
                <a:gd name="connsiteX2" fmla="*/ 12212124 w 13043153"/>
                <a:gd name="connsiteY2" fmla="*/ 3620188 h 3648777"/>
                <a:gd name="connsiteX3" fmla="*/ 0 w 13043153"/>
                <a:gd name="connsiteY3" fmla="*/ 3648777 h 3648777"/>
                <a:gd name="connsiteX4" fmla="*/ 881398 w 13043153"/>
                <a:gd name="connsiteY4" fmla="*/ 2631068 h 3648777"/>
                <a:gd name="connsiteX0" fmla="*/ 29833 w 13106231"/>
                <a:gd name="connsiteY0" fmla="*/ 3433552 h 3641974"/>
                <a:gd name="connsiteX1" fmla="*/ 12201952 w 13106231"/>
                <a:gd name="connsiteY1" fmla="*/ 193 h 3641974"/>
                <a:gd name="connsiteX2" fmla="*/ 12212124 w 13106231"/>
                <a:gd name="connsiteY2" fmla="*/ 3613385 h 3641974"/>
                <a:gd name="connsiteX3" fmla="*/ 0 w 13106231"/>
                <a:gd name="connsiteY3" fmla="*/ 3641974 h 3641974"/>
                <a:gd name="connsiteX4" fmla="*/ 29833 w 13106231"/>
                <a:gd name="connsiteY4" fmla="*/ 3433552 h 3641974"/>
                <a:gd name="connsiteX0" fmla="*/ 1571238 w 14647636"/>
                <a:gd name="connsiteY0" fmla="*/ 3433552 h 3641974"/>
                <a:gd name="connsiteX1" fmla="*/ 13743357 w 14647636"/>
                <a:gd name="connsiteY1" fmla="*/ 193 h 3641974"/>
                <a:gd name="connsiteX2" fmla="*/ 13753529 w 14647636"/>
                <a:gd name="connsiteY2" fmla="*/ 3613385 h 3641974"/>
                <a:gd name="connsiteX3" fmla="*/ 1541405 w 14647636"/>
                <a:gd name="connsiteY3" fmla="*/ 3641974 h 3641974"/>
                <a:gd name="connsiteX4" fmla="*/ 1571238 w 14647636"/>
                <a:gd name="connsiteY4" fmla="*/ 3433552 h 3641974"/>
                <a:gd name="connsiteX0" fmla="*/ 29833 w 13106231"/>
                <a:gd name="connsiteY0" fmla="*/ 3433552 h 3641974"/>
                <a:gd name="connsiteX1" fmla="*/ 12201952 w 13106231"/>
                <a:gd name="connsiteY1" fmla="*/ 193 h 3641974"/>
                <a:gd name="connsiteX2" fmla="*/ 12212124 w 13106231"/>
                <a:gd name="connsiteY2" fmla="*/ 3613385 h 3641974"/>
                <a:gd name="connsiteX3" fmla="*/ 0 w 13106231"/>
                <a:gd name="connsiteY3" fmla="*/ 3641974 h 3641974"/>
                <a:gd name="connsiteX4" fmla="*/ 29833 w 13106231"/>
                <a:gd name="connsiteY4" fmla="*/ 3433552 h 3641974"/>
                <a:gd name="connsiteX0" fmla="*/ 29833 w 13106231"/>
                <a:gd name="connsiteY0" fmla="*/ 3433359 h 3641781"/>
                <a:gd name="connsiteX1" fmla="*/ 12201952 w 13106231"/>
                <a:gd name="connsiteY1" fmla="*/ 0 h 3641781"/>
                <a:gd name="connsiteX2" fmla="*/ 12212124 w 13106231"/>
                <a:gd name="connsiteY2" fmla="*/ 3613192 h 3641781"/>
                <a:gd name="connsiteX3" fmla="*/ 0 w 13106231"/>
                <a:gd name="connsiteY3" fmla="*/ 3641781 h 3641781"/>
                <a:gd name="connsiteX4" fmla="*/ 29833 w 13106231"/>
                <a:gd name="connsiteY4" fmla="*/ 3433359 h 3641781"/>
                <a:gd name="connsiteX0" fmla="*/ 29833 w 12212124"/>
                <a:gd name="connsiteY0" fmla="*/ 3433359 h 3641781"/>
                <a:gd name="connsiteX1" fmla="*/ 12201952 w 12212124"/>
                <a:gd name="connsiteY1" fmla="*/ 0 h 3641781"/>
                <a:gd name="connsiteX2" fmla="*/ 12212124 w 12212124"/>
                <a:gd name="connsiteY2" fmla="*/ 3613192 h 3641781"/>
                <a:gd name="connsiteX3" fmla="*/ 0 w 12212124"/>
                <a:gd name="connsiteY3" fmla="*/ 3641781 h 3641781"/>
                <a:gd name="connsiteX4" fmla="*/ 29833 w 12212124"/>
                <a:gd name="connsiteY4" fmla="*/ 3433359 h 3641781"/>
                <a:gd name="connsiteX0" fmla="*/ 0 w 13116591"/>
                <a:gd name="connsiteY0" fmla="*/ 3443767 h 3642036"/>
                <a:gd name="connsiteX1" fmla="*/ 12209540 w 13116591"/>
                <a:gd name="connsiteY1" fmla="*/ 255 h 3642036"/>
                <a:gd name="connsiteX2" fmla="*/ 12219712 w 13116591"/>
                <a:gd name="connsiteY2" fmla="*/ 3613447 h 3642036"/>
                <a:gd name="connsiteX3" fmla="*/ 7588 w 13116591"/>
                <a:gd name="connsiteY3" fmla="*/ 3642036 h 3642036"/>
                <a:gd name="connsiteX4" fmla="*/ 0 w 13116591"/>
                <a:gd name="connsiteY4" fmla="*/ 3443767 h 3642036"/>
                <a:gd name="connsiteX0" fmla="*/ 902445 w 14019036"/>
                <a:gd name="connsiteY0" fmla="*/ 3443720 h 3754467"/>
                <a:gd name="connsiteX1" fmla="*/ 13111985 w 14019036"/>
                <a:gd name="connsiteY1" fmla="*/ 208 h 3754467"/>
                <a:gd name="connsiteX2" fmla="*/ 13122157 w 14019036"/>
                <a:gd name="connsiteY2" fmla="*/ 3613400 h 3754467"/>
                <a:gd name="connsiteX3" fmla="*/ 910033 w 14019036"/>
                <a:gd name="connsiteY3" fmla="*/ 3635220 h 3754467"/>
                <a:gd name="connsiteX4" fmla="*/ 902445 w 14019036"/>
                <a:gd name="connsiteY4" fmla="*/ 3443720 h 3754467"/>
                <a:gd name="connsiteX0" fmla="*/ 0 w 13116591"/>
                <a:gd name="connsiteY0" fmla="*/ 3443720 h 3635220"/>
                <a:gd name="connsiteX1" fmla="*/ 12209540 w 13116591"/>
                <a:gd name="connsiteY1" fmla="*/ 208 h 3635220"/>
                <a:gd name="connsiteX2" fmla="*/ 12219712 w 13116591"/>
                <a:gd name="connsiteY2" fmla="*/ 3613400 h 3635220"/>
                <a:gd name="connsiteX3" fmla="*/ 7588 w 13116591"/>
                <a:gd name="connsiteY3" fmla="*/ 3635220 h 3635220"/>
                <a:gd name="connsiteX4" fmla="*/ 0 w 13116591"/>
                <a:gd name="connsiteY4" fmla="*/ 3443720 h 3635220"/>
                <a:gd name="connsiteX0" fmla="*/ 902445 w 14019036"/>
                <a:gd name="connsiteY0" fmla="*/ 3443720 h 3754467"/>
                <a:gd name="connsiteX1" fmla="*/ 13111985 w 14019036"/>
                <a:gd name="connsiteY1" fmla="*/ 208 h 3754467"/>
                <a:gd name="connsiteX2" fmla="*/ 13122157 w 14019036"/>
                <a:gd name="connsiteY2" fmla="*/ 3613400 h 3754467"/>
                <a:gd name="connsiteX3" fmla="*/ 910033 w 14019036"/>
                <a:gd name="connsiteY3" fmla="*/ 3635220 h 3754467"/>
                <a:gd name="connsiteX4" fmla="*/ 902445 w 14019036"/>
                <a:gd name="connsiteY4" fmla="*/ 3443720 h 3754467"/>
                <a:gd name="connsiteX0" fmla="*/ 0 w 13116591"/>
                <a:gd name="connsiteY0" fmla="*/ 3443720 h 3635220"/>
                <a:gd name="connsiteX1" fmla="*/ 12209540 w 13116591"/>
                <a:gd name="connsiteY1" fmla="*/ 208 h 3635220"/>
                <a:gd name="connsiteX2" fmla="*/ 12219712 w 13116591"/>
                <a:gd name="connsiteY2" fmla="*/ 3613400 h 3635220"/>
                <a:gd name="connsiteX3" fmla="*/ 7588 w 13116591"/>
                <a:gd name="connsiteY3" fmla="*/ 3635220 h 3635220"/>
                <a:gd name="connsiteX4" fmla="*/ 0 w 13116591"/>
                <a:gd name="connsiteY4" fmla="*/ 3443720 h 3635220"/>
                <a:gd name="connsiteX0" fmla="*/ 904914 w 14021505"/>
                <a:gd name="connsiteY0" fmla="*/ 3443720 h 3755501"/>
                <a:gd name="connsiteX1" fmla="*/ 13114454 w 14021505"/>
                <a:gd name="connsiteY1" fmla="*/ 208 h 3755501"/>
                <a:gd name="connsiteX2" fmla="*/ 13124626 w 14021505"/>
                <a:gd name="connsiteY2" fmla="*/ 3613400 h 3755501"/>
                <a:gd name="connsiteX3" fmla="*/ 902969 w 14021505"/>
                <a:gd name="connsiteY3" fmla="*/ 3638381 h 3755501"/>
                <a:gd name="connsiteX4" fmla="*/ 904914 w 14021505"/>
                <a:gd name="connsiteY4" fmla="*/ 3443720 h 3755501"/>
                <a:gd name="connsiteX0" fmla="*/ 1945 w 13118536"/>
                <a:gd name="connsiteY0" fmla="*/ 3443720 h 3638381"/>
                <a:gd name="connsiteX1" fmla="*/ 12211485 w 13118536"/>
                <a:gd name="connsiteY1" fmla="*/ 208 h 3638381"/>
                <a:gd name="connsiteX2" fmla="*/ 12221657 w 13118536"/>
                <a:gd name="connsiteY2" fmla="*/ 3613400 h 3638381"/>
                <a:gd name="connsiteX3" fmla="*/ 0 w 13118536"/>
                <a:gd name="connsiteY3" fmla="*/ 3638381 h 3638381"/>
                <a:gd name="connsiteX4" fmla="*/ 1945 w 13118536"/>
                <a:gd name="connsiteY4" fmla="*/ 3443720 h 3638381"/>
                <a:gd name="connsiteX0" fmla="*/ 1945 w 12221657"/>
                <a:gd name="connsiteY0" fmla="*/ 3443720 h 3638381"/>
                <a:gd name="connsiteX1" fmla="*/ 12211485 w 12221657"/>
                <a:gd name="connsiteY1" fmla="*/ 208 h 3638381"/>
                <a:gd name="connsiteX2" fmla="*/ 12221657 w 12221657"/>
                <a:gd name="connsiteY2" fmla="*/ 3613400 h 3638381"/>
                <a:gd name="connsiteX3" fmla="*/ 0 w 12221657"/>
                <a:gd name="connsiteY3" fmla="*/ 3638381 h 3638381"/>
                <a:gd name="connsiteX4" fmla="*/ 1945 w 12221657"/>
                <a:gd name="connsiteY4" fmla="*/ 3443720 h 3638381"/>
                <a:gd name="connsiteX0" fmla="*/ 1945 w 13118536"/>
                <a:gd name="connsiteY0" fmla="*/ 3443705 h 3638366"/>
                <a:gd name="connsiteX1" fmla="*/ 12211485 w 13118536"/>
                <a:gd name="connsiteY1" fmla="*/ 193 h 3638366"/>
                <a:gd name="connsiteX2" fmla="*/ 12221657 w 13118536"/>
                <a:gd name="connsiteY2" fmla="*/ 3607063 h 3638366"/>
                <a:gd name="connsiteX3" fmla="*/ 0 w 13118536"/>
                <a:gd name="connsiteY3" fmla="*/ 3638366 h 3638366"/>
                <a:gd name="connsiteX4" fmla="*/ 1945 w 13118536"/>
                <a:gd name="connsiteY4" fmla="*/ 3443705 h 3638366"/>
                <a:gd name="connsiteX0" fmla="*/ 1945 w 13119600"/>
                <a:gd name="connsiteY0" fmla="*/ 3443727 h 3638388"/>
                <a:gd name="connsiteX1" fmla="*/ 12211485 w 13119600"/>
                <a:gd name="connsiteY1" fmla="*/ 215 h 3638388"/>
                <a:gd name="connsiteX2" fmla="*/ 12224835 w 13119600"/>
                <a:gd name="connsiteY2" fmla="*/ 3616569 h 3638388"/>
                <a:gd name="connsiteX3" fmla="*/ 0 w 13119600"/>
                <a:gd name="connsiteY3" fmla="*/ 3638388 h 3638388"/>
                <a:gd name="connsiteX4" fmla="*/ 1945 w 13119600"/>
                <a:gd name="connsiteY4" fmla="*/ 3443727 h 3638388"/>
                <a:gd name="connsiteX0" fmla="*/ 1945 w 12224835"/>
                <a:gd name="connsiteY0" fmla="*/ 3443727 h 3638388"/>
                <a:gd name="connsiteX1" fmla="*/ 12211485 w 12224835"/>
                <a:gd name="connsiteY1" fmla="*/ 215 h 3638388"/>
                <a:gd name="connsiteX2" fmla="*/ 12224835 w 12224835"/>
                <a:gd name="connsiteY2" fmla="*/ 3616569 h 3638388"/>
                <a:gd name="connsiteX3" fmla="*/ 0 w 12224835"/>
                <a:gd name="connsiteY3" fmla="*/ 3638388 h 3638388"/>
                <a:gd name="connsiteX4" fmla="*/ 1945 w 12224835"/>
                <a:gd name="connsiteY4" fmla="*/ 3443727 h 3638388"/>
                <a:gd name="connsiteX0" fmla="*/ 1945 w 12224835"/>
                <a:gd name="connsiteY0" fmla="*/ 3443512 h 3638173"/>
                <a:gd name="connsiteX1" fmla="*/ 12211485 w 12224835"/>
                <a:gd name="connsiteY1" fmla="*/ 0 h 3638173"/>
                <a:gd name="connsiteX2" fmla="*/ 12224835 w 12224835"/>
                <a:gd name="connsiteY2" fmla="*/ 3616354 h 3638173"/>
                <a:gd name="connsiteX3" fmla="*/ 0 w 12224835"/>
                <a:gd name="connsiteY3" fmla="*/ 3638173 h 3638173"/>
                <a:gd name="connsiteX4" fmla="*/ 1945 w 12224835"/>
                <a:gd name="connsiteY4" fmla="*/ 3443512 h 3638173"/>
                <a:gd name="connsiteX0" fmla="*/ 1945 w 13119363"/>
                <a:gd name="connsiteY0" fmla="*/ 3443806 h 3638467"/>
                <a:gd name="connsiteX1" fmla="*/ 12211485 w 13119363"/>
                <a:gd name="connsiteY1" fmla="*/ 294 h 3638467"/>
                <a:gd name="connsiteX2" fmla="*/ 12224835 w 13119363"/>
                <a:gd name="connsiteY2" fmla="*/ 3626132 h 3638467"/>
                <a:gd name="connsiteX3" fmla="*/ 0 w 13119363"/>
                <a:gd name="connsiteY3" fmla="*/ 3638467 h 3638467"/>
                <a:gd name="connsiteX4" fmla="*/ 1945 w 13119363"/>
                <a:gd name="connsiteY4" fmla="*/ 3443806 h 3638467"/>
                <a:gd name="connsiteX0" fmla="*/ 1945 w 13119363"/>
                <a:gd name="connsiteY0" fmla="*/ 3443848 h 3638819"/>
                <a:gd name="connsiteX1" fmla="*/ 12211485 w 13119363"/>
                <a:gd name="connsiteY1" fmla="*/ 336 h 3638819"/>
                <a:gd name="connsiteX2" fmla="*/ 12224835 w 13119363"/>
                <a:gd name="connsiteY2" fmla="*/ 3638820 h 3638819"/>
                <a:gd name="connsiteX3" fmla="*/ 0 w 13119363"/>
                <a:gd name="connsiteY3" fmla="*/ 3638509 h 3638819"/>
                <a:gd name="connsiteX4" fmla="*/ 1945 w 13119363"/>
                <a:gd name="connsiteY4" fmla="*/ 3443848 h 3638819"/>
                <a:gd name="connsiteX0" fmla="*/ 1945 w 12224835"/>
                <a:gd name="connsiteY0" fmla="*/ 3443848 h 3638820"/>
                <a:gd name="connsiteX1" fmla="*/ 12211485 w 12224835"/>
                <a:gd name="connsiteY1" fmla="*/ 336 h 3638820"/>
                <a:gd name="connsiteX2" fmla="*/ 12224835 w 12224835"/>
                <a:gd name="connsiteY2" fmla="*/ 3638820 h 3638820"/>
                <a:gd name="connsiteX3" fmla="*/ 0 w 12224835"/>
                <a:gd name="connsiteY3" fmla="*/ 3638509 h 3638820"/>
                <a:gd name="connsiteX4" fmla="*/ 1945 w 12224835"/>
                <a:gd name="connsiteY4" fmla="*/ 3443848 h 3638820"/>
                <a:gd name="connsiteX0" fmla="*/ 1945 w 12224835"/>
                <a:gd name="connsiteY0" fmla="*/ 3443512 h 3638484"/>
                <a:gd name="connsiteX1" fmla="*/ 12211485 w 12224835"/>
                <a:gd name="connsiteY1" fmla="*/ 0 h 3638484"/>
                <a:gd name="connsiteX2" fmla="*/ 12224835 w 12224835"/>
                <a:gd name="connsiteY2" fmla="*/ 3638484 h 3638484"/>
                <a:gd name="connsiteX3" fmla="*/ 0 w 12224835"/>
                <a:gd name="connsiteY3" fmla="*/ 3638173 h 3638484"/>
                <a:gd name="connsiteX4" fmla="*/ 1945 w 12224835"/>
                <a:gd name="connsiteY4" fmla="*/ 3443512 h 3638484"/>
                <a:gd name="connsiteX0" fmla="*/ 54858 w 12277748"/>
                <a:gd name="connsiteY0" fmla="*/ 3443512 h 3755293"/>
                <a:gd name="connsiteX1" fmla="*/ 12264398 w 12277748"/>
                <a:gd name="connsiteY1" fmla="*/ 0 h 3755293"/>
                <a:gd name="connsiteX2" fmla="*/ 12277748 w 12277748"/>
                <a:gd name="connsiteY2" fmla="*/ 3638484 h 3755293"/>
                <a:gd name="connsiteX3" fmla="*/ 7465337 w 12277748"/>
                <a:gd name="connsiteY3" fmla="*/ 3638173 h 3755293"/>
                <a:gd name="connsiteX4" fmla="*/ 54858 w 12277748"/>
                <a:gd name="connsiteY4" fmla="*/ 3443512 h 3755293"/>
                <a:gd name="connsiteX0" fmla="*/ 147208 w 7367230"/>
                <a:gd name="connsiteY0" fmla="*/ 1845227 h 3679005"/>
                <a:gd name="connsiteX1" fmla="*/ 6866064 w 7367230"/>
                <a:gd name="connsiteY1" fmla="*/ 40521 h 3679005"/>
                <a:gd name="connsiteX2" fmla="*/ 6879414 w 7367230"/>
                <a:gd name="connsiteY2" fmla="*/ 3679005 h 3679005"/>
                <a:gd name="connsiteX3" fmla="*/ 2067003 w 7367230"/>
                <a:gd name="connsiteY3" fmla="*/ 3678694 h 3679005"/>
                <a:gd name="connsiteX4" fmla="*/ 147208 w 7367230"/>
                <a:gd name="connsiteY4" fmla="*/ 1845227 h 3679005"/>
                <a:gd name="connsiteX0" fmla="*/ 151451 w 7273184"/>
                <a:gd name="connsiteY0" fmla="*/ 1955670 h 3672390"/>
                <a:gd name="connsiteX1" fmla="*/ 6778796 w 7273184"/>
                <a:gd name="connsiteY1" fmla="*/ 33906 h 3672390"/>
                <a:gd name="connsiteX2" fmla="*/ 6792146 w 7273184"/>
                <a:gd name="connsiteY2" fmla="*/ 3672390 h 3672390"/>
                <a:gd name="connsiteX3" fmla="*/ 1979735 w 7273184"/>
                <a:gd name="connsiteY3" fmla="*/ 3672079 h 3672390"/>
                <a:gd name="connsiteX4" fmla="*/ 151451 w 7273184"/>
                <a:gd name="connsiteY4" fmla="*/ 1955670 h 3672390"/>
                <a:gd name="connsiteX0" fmla="*/ 179531 w 6767691"/>
                <a:gd name="connsiteY0" fmla="*/ 1992683 h 3670383"/>
                <a:gd name="connsiteX1" fmla="*/ 6310099 w 6767691"/>
                <a:gd name="connsiteY1" fmla="*/ 31899 h 3670383"/>
                <a:gd name="connsiteX2" fmla="*/ 6323449 w 6767691"/>
                <a:gd name="connsiteY2" fmla="*/ 3670383 h 3670383"/>
                <a:gd name="connsiteX3" fmla="*/ 1511038 w 6767691"/>
                <a:gd name="connsiteY3" fmla="*/ 3670072 h 3670383"/>
                <a:gd name="connsiteX4" fmla="*/ 179531 w 6767691"/>
                <a:gd name="connsiteY4" fmla="*/ 1992683 h 3670383"/>
                <a:gd name="connsiteX0" fmla="*/ 157278 w 7152638"/>
                <a:gd name="connsiteY0" fmla="*/ 1918753 h 3674491"/>
                <a:gd name="connsiteX1" fmla="*/ 6666965 w 7152638"/>
                <a:gd name="connsiteY1" fmla="*/ 36007 h 3674491"/>
                <a:gd name="connsiteX2" fmla="*/ 6680315 w 7152638"/>
                <a:gd name="connsiteY2" fmla="*/ 3674491 h 3674491"/>
                <a:gd name="connsiteX3" fmla="*/ 1867904 w 7152638"/>
                <a:gd name="connsiteY3" fmla="*/ 3674180 h 3674491"/>
                <a:gd name="connsiteX4" fmla="*/ 157278 w 7152638"/>
                <a:gd name="connsiteY4" fmla="*/ 1918753 h 3674491"/>
                <a:gd name="connsiteX0" fmla="*/ 0 w 6995360"/>
                <a:gd name="connsiteY0" fmla="*/ 1918753 h 3674491"/>
                <a:gd name="connsiteX1" fmla="*/ 6509687 w 6995360"/>
                <a:gd name="connsiteY1" fmla="*/ 36007 h 3674491"/>
                <a:gd name="connsiteX2" fmla="*/ 6523037 w 6995360"/>
                <a:gd name="connsiteY2" fmla="*/ 3674491 h 3674491"/>
                <a:gd name="connsiteX3" fmla="*/ 1710626 w 6995360"/>
                <a:gd name="connsiteY3" fmla="*/ 3674180 h 3674491"/>
                <a:gd name="connsiteX4" fmla="*/ 0 w 6995360"/>
                <a:gd name="connsiteY4" fmla="*/ 1918753 h 3674491"/>
                <a:gd name="connsiteX0" fmla="*/ 0 w 6995360"/>
                <a:gd name="connsiteY0" fmla="*/ 1882746 h 3638484"/>
                <a:gd name="connsiteX1" fmla="*/ 6509687 w 6995360"/>
                <a:gd name="connsiteY1" fmla="*/ 0 h 3638484"/>
                <a:gd name="connsiteX2" fmla="*/ 6523037 w 6995360"/>
                <a:gd name="connsiteY2" fmla="*/ 3638484 h 3638484"/>
                <a:gd name="connsiteX3" fmla="*/ 1710626 w 6995360"/>
                <a:gd name="connsiteY3" fmla="*/ 3638173 h 3638484"/>
                <a:gd name="connsiteX4" fmla="*/ 0 w 6995360"/>
                <a:gd name="connsiteY4" fmla="*/ 1882746 h 3638484"/>
                <a:gd name="connsiteX0" fmla="*/ 0 w 6523037"/>
                <a:gd name="connsiteY0" fmla="*/ 1882746 h 3638484"/>
                <a:gd name="connsiteX1" fmla="*/ 6509687 w 6523037"/>
                <a:gd name="connsiteY1" fmla="*/ 0 h 3638484"/>
                <a:gd name="connsiteX2" fmla="*/ 6523037 w 6523037"/>
                <a:gd name="connsiteY2" fmla="*/ 3638484 h 3638484"/>
                <a:gd name="connsiteX3" fmla="*/ 1710626 w 6523037"/>
                <a:gd name="connsiteY3" fmla="*/ 3638173 h 3638484"/>
                <a:gd name="connsiteX4" fmla="*/ 0 w 6523037"/>
                <a:gd name="connsiteY4" fmla="*/ 1882746 h 3638484"/>
                <a:gd name="connsiteX0" fmla="*/ 0 w 7809763"/>
                <a:gd name="connsiteY0" fmla="*/ 2092990 h 3666638"/>
                <a:gd name="connsiteX1" fmla="*/ 7267925 w 7809763"/>
                <a:gd name="connsiteY1" fmla="*/ 28154 h 3666638"/>
                <a:gd name="connsiteX2" fmla="*/ 7281275 w 7809763"/>
                <a:gd name="connsiteY2" fmla="*/ 3666638 h 3666638"/>
                <a:gd name="connsiteX3" fmla="*/ 2468864 w 7809763"/>
                <a:gd name="connsiteY3" fmla="*/ 3666327 h 3666638"/>
                <a:gd name="connsiteX4" fmla="*/ 0 w 7809763"/>
                <a:gd name="connsiteY4" fmla="*/ 2092990 h 3666638"/>
                <a:gd name="connsiteX0" fmla="*/ 0 w 7809763"/>
                <a:gd name="connsiteY0" fmla="*/ 2064836 h 3638484"/>
                <a:gd name="connsiteX1" fmla="*/ 7267925 w 7809763"/>
                <a:gd name="connsiteY1" fmla="*/ 0 h 3638484"/>
                <a:gd name="connsiteX2" fmla="*/ 7281275 w 7809763"/>
                <a:gd name="connsiteY2" fmla="*/ 3638484 h 3638484"/>
                <a:gd name="connsiteX3" fmla="*/ 2468864 w 7809763"/>
                <a:gd name="connsiteY3" fmla="*/ 3638173 h 3638484"/>
                <a:gd name="connsiteX4" fmla="*/ 0 w 7809763"/>
                <a:gd name="connsiteY4" fmla="*/ 2064836 h 3638484"/>
                <a:gd name="connsiteX0" fmla="*/ 0 w 7832358"/>
                <a:gd name="connsiteY0" fmla="*/ 2082962 h 3667076"/>
                <a:gd name="connsiteX1" fmla="*/ 7288961 w 7832358"/>
                <a:gd name="connsiteY1" fmla="*/ 28592 h 3667076"/>
                <a:gd name="connsiteX2" fmla="*/ 7302311 w 7832358"/>
                <a:gd name="connsiteY2" fmla="*/ 3667076 h 3667076"/>
                <a:gd name="connsiteX3" fmla="*/ 2489900 w 7832358"/>
                <a:gd name="connsiteY3" fmla="*/ 3666765 h 3667076"/>
                <a:gd name="connsiteX4" fmla="*/ 0 w 7832358"/>
                <a:gd name="connsiteY4" fmla="*/ 2082962 h 3667076"/>
                <a:gd name="connsiteX0" fmla="*/ 0 w 7832357"/>
                <a:gd name="connsiteY0" fmla="*/ 2054370 h 3638484"/>
                <a:gd name="connsiteX1" fmla="*/ 7288961 w 7832357"/>
                <a:gd name="connsiteY1" fmla="*/ 0 h 3638484"/>
                <a:gd name="connsiteX2" fmla="*/ 7302311 w 7832357"/>
                <a:gd name="connsiteY2" fmla="*/ 3638484 h 3638484"/>
                <a:gd name="connsiteX3" fmla="*/ 2489900 w 7832357"/>
                <a:gd name="connsiteY3" fmla="*/ 3638173 h 3638484"/>
                <a:gd name="connsiteX4" fmla="*/ 0 w 7832357"/>
                <a:gd name="connsiteY4" fmla="*/ 2054370 h 3638484"/>
                <a:gd name="connsiteX0" fmla="*/ 0 w 7302311"/>
                <a:gd name="connsiteY0" fmla="*/ 2054370 h 3638484"/>
                <a:gd name="connsiteX1" fmla="*/ 7288961 w 7302311"/>
                <a:gd name="connsiteY1" fmla="*/ 0 h 3638484"/>
                <a:gd name="connsiteX2" fmla="*/ 7302311 w 7302311"/>
                <a:gd name="connsiteY2" fmla="*/ 3638484 h 3638484"/>
                <a:gd name="connsiteX3" fmla="*/ 2489900 w 7302311"/>
                <a:gd name="connsiteY3" fmla="*/ 3638173 h 3638484"/>
                <a:gd name="connsiteX4" fmla="*/ 0 w 7302311"/>
                <a:gd name="connsiteY4" fmla="*/ 2054370 h 3638484"/>
                <a:gd name="connsiteX0" fmla="*/ 0 w 8394014"/>
                <a:gd name="connsiteY0" fmla="*/ 2219279 h 3661505"/>
                <a:gd name="connsiteX1" fmla="*/ 7811884 w 8394014"/>
                <a:gd name="connsiteY1" fmla="*/ 23021 h 3661505"/>
                <a:gd name="connsiteX2" fmla="*/ 7825234 w 8394014"/>
                <a:gd name="connsiteY2" fmla="*/ 3661505 h 3661505"/>
                <a:gd name="connsiteX3" fmla="*/ 3012823 w 8394014"/>
                <a:gd name="connsiteY3" fmla="*/ 3661194 h 3661505"/>
                <a:gd name="connsiteX4" fmla="*/ 0 w 8394014"/>
                <a:gd name="connsiteY4" fmla="*/ 2219279 h 3661505"/>
                <a:gd name="connsiteX0" fmla="*/ 0 w 8394014"/>
                <a:gd name="connsiteY0" fmla="*/ 2196258 h 3638484"/>
                <a:gd name="connsiteX1" fmla="*/ 7811884 w 8394014"/>
                <a:gd name="connsiteY1" fmla="*/ 0 h 3638484"/>
                <a:gd name="connsiteX2" fmla="*/ 7825234 w 8394014"/>
                <a:gd name="connsiteY2" fmla="*/ 3638484 h 3638484"/>
                <a:gd name="connsiteX3" fmla="*/ 3012823 w 8394014"/>
                <a:gd name="connsiteY3" fmla="*/ 3638173 h 3638484"/>
                <a:gd name="connsiteX4" fmla="*/ 0 w 8394014"/>
                <a:gd name="connsiteY4" fmla="*/ 2196258 h 3638484"/>
                <a:gd name="connsiteX0" fmla="*/ 0 w 7825234"/>
                <a:gd name="connsiteY0" fmla="*/ 2196258 h 3638484"/>
                <a:gd name="connsiteX1" fmla="*/ 7811884 w 7825234"/>
                <a:gd name="connsiteY1" fmla="*/ 0 h 3638484"/>
                <a:gd name="connsiteX2" fmla="*/ 7825234 w 7825234"/>
                <a:gd name="connsiteY2" fmla="*/ 3638484 h 3638484"/>
                <a:gd name="connsiteX3" fmla="*/ 3012823 w 7825234"/>
                <a:gd name="connsiteY3" fmla="*/ 3638173 h 3638484"/>
                <a:gd name="connsiteX4" fmla="*/ 0 w 7825234"/>
                <a:gd name="connsiteY4" fmla="*/ 2196258 h 3638484"/>
                <a:gd name="connsiteX0" fmla="*/ 4424294 w 12249528"/>
                <a:gd name="connsiteY0" fmla="*/ 2196258 h 3638484"/>
                <a:gd name="connsiteX1" fmla="*/ 12236178 w 12249528"/>
                <a:gd name="connsiteY1" fmla="*/ 0 h 3638484"/>
                <a:gd name="connsiteX2" fmla="*/ 12249528 w 12249528"/>
                <a:gd name="connsiteY2" fmla="*/ 3638484 h 3638484"/>
                <a:gd name="connsiteX3" fmla="*/ 0 w 12249528"/>
                <a:gd name="connsiteY3" fmla="*/ 343218 h 3638484"/>
                <a:gd name="connsiteX4" fmla="*/ 4424294 w 12249528"/>
                <a:gd name="connsiteY4" fmla="*/ 2196258 h 3638484"/>
                <a:gd name="connsiteX0" fmla="*/ 4264512 w 12089746"/>
                <a:gd name="connsiteY0" fmla="*/ 2196258 h 3638484"/>
                <a:gd name="connsiteX1" fmla="*/ 12076396 w 12089746"/>
                <a:gd name="connsiteY1" fmla="*/ 0 h 3638484"/>
                <a:gd name="connsiteX2" fmla="*/ 12089746 w 12089746"/>
                <a:gd name="connsiteY2" fmla="*/ 3638484 h 3638484"/>
                <a:gd name="connsiteX3" fmla="*/ 0 w 12089746"/>
                <a:gd name="connsiteY3" fmla="*/ 1152505 h 3638484"/>
                <a:gd name="connsiteX4" fmla="*/ 4264512 w 12089746"/>
                <a:gd name="connsiteY4" fmla="*/ 2196258 h 3638484"/>
                <a:gd name="connsiteX0" fmla="*/ 4434389 w 12304214"/>
                <a:gd name="connsiteY0" fmla="*/ 2242742 h 2278381"/>
                <a:gd name="connsiteX1" fmla="*/ 12246273 w 12304214"/>
                <a:gd name="connsiteY1" fmla="*/ 46484 h 2278381"/>
                <a:gd name="connsiteX2" fmla="*/ 0 w 12304214"/>
                <a:gd name="connsiteY2" fmla="*/ 809109 h 2278381"/>
                <a:gd name="connsiteX3" fmla="*/ 169877 w 12304214"/>
                <a:gd name="connsiteY3" fmla="*/ 1198989 h 2278381"/>
                <a:gd name="connsiteX4" fmla="*/ 4434389 w 12304214"/>
                <a:gd name="connsiteY4" fmla="*/ 2242742 h 2278381"/>
                <a:gd name="connsiteX0" fmla="*/ 4434389 w 12304371"/>
                <a:gd name="connsiteY0" fmla="*/ 2242742 h 3726677"/>
                <a:gd name="connsiteX1" fmla="*/ 12246273 w 12304371"/>
                <a:gd name="connsiteY1" fmla="*/ 46484 h 3726677"/>
                <a:gd name="connsiteX2" fmla="*/ 0 w 12304371"/>
                <a:gd name="connsiteY2" fmla="*/ 809109 h 3726677"/>
                <a:gd name="connsiteX3" fmla="*/ 53672 w 12304371"/>
                <a:gd name="connsiteY3" fmla="*/ 3569044 h 3726677"/>
                <a:gd name="connsiteX4" fmla="*/ 4434389 w 12304371"/>
                <a:gd name="connsiteY4" fmla="*/ 2242742 h 3726677"/>
                <a:gd name="connsiteX0" fmla="*/ 4434389 w 4434409"/>
                <a:gd name="connsiteY0" fmla="*/ 1460646 h 2935126"/>
                <a:gd name="connsiteX1" fmla="*/ 0 w 4434409"/>
                <a:gd name="connsiteY1" fmla="*/ 27013 h 2935126"/>
                <a:gd name="connsiteX2" fmla="*/ 53672 w 4434409"/>
                <a:gd name="connsiteY2" fmla="*/ 2786948 h 2935126"/>
                <a:gd name="connsiteX3" fmla="*/ 4434389 w 4434409"/>
                <a:gd name="connsiteY3" fmla="*/ 1460646 h 2935126"/>
                <a:gd name="connsiteX0" fmla="*/ 4405338 w 4405342"/>
                <a:gd name="connsiteY0" fmla="*/ 1888530 h 3368257"/>
                <a:gd name="connsiteX1" fmla="*/ 0 w 4405342"/>
                <a:gd name="connsiteY1" fmla="*/ 21351 h 3368257"/>
                <a:gd name="connsiteX2" fmla="*/ 24621 w 4405342"/>
                <a:gd name="connsiteY2" fmla="*/ 3214832 h 3368257"/>
                <a:gd name="connsiteX3" fmla="*/ 4405338 w 4405342"/>
                <a:gd name="connsiteY3" fmla="*/ 1888530 h 3368257"/>
                <a:gd name="connsiteX0" fmla="*/ 4405338 w 4405342"/>
                <a:gd name="connsiteY0" fmla="*/ 1867179 h 3346906"/>
                <a:gd name="connsiteX1" fmla="*/ 0 w 4405342"/>
                <a:gd name="connsiteY1" fmla="*/ 0 h 3346906"/>
                <a:gd name="connsiteX2" fmla="*/ 24621 w 4405342"/>
                <a:gd name="connsiteY2" fmla="*/ 3193481 h 3346906"/>
                <a:gd name="connsiteX3" fmla="*/ 4405338 w 4405342"/>
                <a:gd name="connsiteY3" fmla="*/ 1867179 h 3346906"/>
                <a:gd name="connsiteX0" fmla="*/ 4409768 w 4409768"/>
                <a:gd name="connsiteY0" fmla="*/ 1867179 h 3252905"/>
                <a:gd name="connsiteX1" fmla="*/ 4430 w 4409768"/>
                <a:gd name="connsiteY1" fmla="*/ 0 h 3252905"/>
                <a:gd name="connsiteX2" fmla="*/ 0 w 4409768"/>
                <a:gd name="connsiteY2" fmla="*/ 3092320 h 3252905"/>
                <a:gd name="connsiteX3" fmla="*/ 4409768 w 4409768"/>
                <a:gd name="connsiteY3" fmla="*/ 1867179 h 3252905"/>
                <a:gd name="connsiteX0" fmla="*/ 4409768 w 4409768"/>
                <a:gd name="connsiteY0" fmla="*/ 1867179 h 3092320"/>
                <a:gd name="connsiteX1" fmla="*/ 4430 w 4409768"/>
                <a:gd name="connsiteY1" fmla="*/ 0 h 3092320"/>
                <a:gd name="connsiteX2" fmla="*/ 0 w 4409768"/>
                <a:gd name="connsiteY2" fmla="*/ 3092320 h 3092320"/>
                <a:gd name="connsiteX3" fmla="*/ 4409768 w 4409768"/>
                <a:gd name="connsiteY3" fmla="*/ 1867179 h 3092320"/>
                <a:gd name="connsiteX0" fmla="*/ 4409768 w 4409768"/>
                <a:gd name="connsiteY0" fmla="*/ 1867179 h 3092320"/>
                <a:gd name="connsiteX1" fmla="*/ 4430 w 4409768"/>
                <a:gd name="connsiteY1" fmla="*/ 0 h 3092320"/>
                <a:gd name="connsiteX2" fmla="*/ 0 w 4409768"/>
                <a:gd name="connsiteY2" fmla="*/ 3092320 h 3092320"/>
                <a:gd name="connsiteX3" fmla="*/ 4409768 w 4409768"/>
                <a:gd name="connsiteY3" fmla="*/ 1867179 h 3092320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15348 w 4415348"/>
                <a:gd name="connsiteY0" fmla="*/ 1934828 h 3179030"/>
                <a:gd name="connsiteX1" fmla="*/ 117 w 4415348"/>
                <a:gd name="connsiteY1" fmla="*/ 0 h 3179030"/>
                <a:gd name="connsiteX2" fmla="*/ 10212 w 4415348"/>
                <a:gd name="connsiteY2" fmla="*/ 3179030 h 3179030"/>
                <a:gd name="connsiteX3" fmla="*/ 4415348 w 4415348"/>
                <a:gd name="connsiteY3" fmla="*/ 1934828 h 3179030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5333 w 4415334"/>
                <a:gd name="connsiteY0" fmla="*/ 1934828 h 3194617"/>
                <a:gd name="connsiteX1" fmla="*/ 102 w 4415334"/>
                <a:gd name="connsiteY1" fmla="*/ 0 h 3194617"/>
                <a:gd name="connsiteX2" fmla="*/ 12330 w 4415334"/>
                <a:gd name="connsiteY2" fmla="*/ 3194617 h 3194617"/>
                <a:gd name="connsiteX3" fmla="*/ 4415333 w 4415334"/>
                <a:gd name="connsiteY3" fmla="*/ 1934828 h 3194617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42455 w 4442455"/>
                <a:gd name="connsiteY0" fmla="*/ 1943798 h 3198065"/>
                <a:gd name="connsiteX1" fmla="*/ 177 w 4442455"/>
                <a:gd name="connsiteY1" fmla="*/ 0 h 3198065"/>
                <a:gd name="connsiteX2" fmla="*/ 5472 w 4442455"/>
                <a:gd name="connsiteY2" fmla="*/ 3198065 h 3198065"/>
                <a:gd name="connsiteX3" fmla="*/ 4442455 w 4442455"/>
                <a:gd name="connsiteY3" fmla="*/ 1943798 h 3198065"/>
                <a:gd name="connsiteX0" fmla="*/ 4864463 w 4864463"/>
                <a:gd name="connsiteY0" fmla="*/ 1797834 h 3198065"/>
                <a:gd name="connsiteX1" fmla="*/ 177 w 4864463"/>
                <a:gd name="connsiteY1" fmla="*/ 0 h 3198065"/>
                <a:gd name="connsiteX2" fmla="*/ 5472 w 4864463"/>
                <a:gd name="connsiteY2" fmla="*/ 3198065 h 3198065"/>
                <a:gd name="connsiteX3" fmla="*/ 4864463 w 4864463"/>
                <a:gd name="connsiteY3" fmla="*/ 1797834 h 3198065"/>
                <a:gd name="connsiteX0" fmla="*/ 4836023 w 4836023"/>
                <a:gd name="connsiteY0" fmla="*/ 1822029 h 3198065"/>
                <a:gd name="connsiteX1" fmla="*/ 177 w 4836023"/>
                <a:gd name="connsiteY1" fmla="*/ 0 h 3198065"/>
                <a:gd name="connsiteX2" fmla="*/ 5472 w 4836023"/>
                <a:gd name="connsiteY2" fmla="*/ 3198065 h 3198065"/>
                <a:gd name="connsiteX3" fmla="*/ 4836023 w 4836023"/>
                <a:gd name="connsiteY3" fmla="*/ 1822029 h 319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023" h="3198065">
                  <a:moveTo>
                    <a:pt x="4836023" y="1822029"/>
                  </a:moveTo>
                  <a:lnTo>
                    <a:pt x="177" y="0"/>
                  </a:lnTo>
                  <a:cubicBezTo>
                    <a:pt x="-1300" y="1030773"/>
                    <a:pt x="6949" y="2167292"/>
                    <a:pt x="5472" y="3198065"/>
                  </a:cubicBezTo>
                  <a:lnTo>
                    <a:pt x="4836023" y="1822029"/>
                  </a:lnTo>
                  <a:close/>
                </a:path>
              </a:pathLst>
            </a:custGeom>
            <a:gradFill flip="none" rotWithShape="1">
              <a:gsLst>
                <a:gs pos="45000">
                  <a:srgbClr val="168F46"/>
                </a:gs>
                <a:gs pos="59000">
                  <a:schemeClr val="accent4"/>
                </a:gs>
                <a:gs pos="1000">
                  <a:schemeClr val="accent3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893BEE1-1644-D749-A4C0-794D5645D8C9}"/>
                </a:ext>
              </a:extLst>
            </p:cNvPr>
            <p:cNvGrpSpPr/>
            <p:nvPr userDrawn="1"/>
          </p:nvGrpSpPr>
          <p:grpSpPr>
            <a:xfrm>
              <a:off x="-5506" y="3219323"/>
              <a:ext cx="12231422" cy="3666370"/>
              <a:chOff x="-5506" y="3219323"/>
              <a:chExt cx="12231422" cy="3666370"/>
            </a:xfrm>
          </p:grpSpPr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CAD94408-8982-E94D-95D7-920D41673A61}"/>
                  </a:ext>
                </a:extLst>
              </p:cNvPr>
              <p:cNvSpPr/>
              <p:nvPr userDrawn="1"/>
            </p:nvSpPr>
            <p:spPr>
              <a:xfrm>
                <a:off x="-5506" y="3227359"/>
                <a:ext cx="12215296" cy="3654278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4835" h="3638484">
                    <a:moveTo>
                      <a:pt x="1945" y="3443512"/>
                    </a:moveTo>
                    <a:lnTo>
                      <a:pt x="12211485" y="0"/>
                    </a:lnTo>
                    <a:lnTo>
                      <a:pt x="12224835" y="3638484"/>
                    </a:lnTo>
                    <a:lnTo>
                      <a:pt x="0" y="3638173"/>
                    </a:lnTo>
                    <a:cubicBezTo>
                      <a:pt x="648" y="3573286"/>
                      <a:pt x="1297" y="3508399"/>
                      <a:pt x="1945" y="3443512"/>
                    </a:cubicBezTo>
                    <a:close/>
                  </a:path>
                </a:pathLst>
              </a:custGeom>
              <a:gradFill flip="none" rotWithShape="1">
                <a:gsLst>
                  <a:gs pos="75000">
                    <a:srgbClr val="063D56"/>
                  </a:gs>
                  <a:gs pos="0">
                    <a:schemeClr val="tx2"/>
                  </a:gs>
                </a:gsLst>
                <a:lin ang="10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8" name="Rectangle 5">
                <a:extLst>
                  <a:ext uri="{FF2B5EF4-FFF2-40B4-BE49-F238E27FC236}">
                    <a16:creationId xmlns:a16="http://schemas.microsoft.com/office/drawing/2014/main" id="{E552B552-E9DA-4641-B06D-EDA21B536B2D}"/>
                  </a:ext>
                </a:extLst>
              </p:cNvPr>
              <p:cNvSpPr/>
              <p:nvPr userDrawn="1"/>
            </p:nvSpPr>
            <p:spPr>
              <a:xfrm>
                <a:off x="3765609" y="3227359"/>
                <a:ext cx="8449691" cy="3654278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0 w 8394014"/>
                  <a:gd name="connsiteY0" fmla="*/ 2219279 h 3661505"/>
                  <a:gd name="connsiteX1" fmla="*/ 7811884 w 8394014"/>
                  <a:gd name="connsiteY1" fmla="*/ 23021 h 3661505"/>
                  <a:gd name="connsiteX2" fmla="*/ 7825234 w 8394014"/>
                  <a:gd name="connsiteY2" fmla="*/ 3661505 h 3661505"/>
                  <a:gd name="connsiteX3" fmla="*/ 3012823 w 8394014"/>
                  <a:gd name="connsiteY3" fmla="*/ 3661194 h 3661505"/>
                  <a:gd name="connsiteX4" fmla="*/ 0 w 8394014"/>
                  <a:gd name="connsiteY4" fmla="*/ 2219279 h 3661505"/>
                  <a:gd name="connsiteX0" fmla="*/ 0 w 8394014"/>
                  <a:gd name="connsiteY0" fmla="*/ 2196258 h 3638484"/>
                  <a:gd name="connsiteX1" fmla="*/ 7811884 w 8394014"/>
                  <a:gd name="connsiteY1" fmla="*/ 0 h 3638484"/>
                  <a:gd name="connsiteX2" fmla="*/ 7825234 w 8394014"/>
                  <a:gd name="connsiteY2" fmla="*/ 3638484 h 3638484"/>
                  <a:gd name="connsiteX3" fmla="*/ 3012823 w 8394014"/>
                  <a:gd name="connsiteY3" fmla="*/ 3638173 h 3638484"/>
                  <a:gd name="connsiteX4" fmla="*/ 0 w 8394014"/>
                  <a:gd name="connsiteY4" fmla="*/ 2196258 h 3638484"/>
                  <a:gd name="connsiteX0" fmla="*/ 0 w 7825234"/>
                  <a:gd name="connsiteY0" fmla="*/ 2196258 h 3638484"/>
                  <a:gd name="connsiteX1" fmla="*/ 7811884 w 7825234"/>
                  <a:gd name="connsiteY1" fmla="*/ 0 h 3638484"/>
                  <a:gd name="connsiteX2" fmla="*/ 7825234 w 7825234"/>
                  <a:gd name="connsiteY2" fmla="*/ 3638484 h 3638484"/>
                  <a:gd name="connsiteX3" fmla="*/ 3012823 w 7825234"/>
                  <a:gd name="connsiteY3" fmla="*/ 3638173 h 3638484"/>
                  <a:gd name="connsiteX4" fmla="*/ 0 w 7825234"/>
                  <a:gd name="connsiteY4" fmla="*/ 2196258 h 3638484"/>
                  <a:gd name="connsiteX0" fmla="*/ 0 w 9045467"/>
                  <a:gd name="connsiteY0" fmla="*/ 2392407 h 3655528"/>
                  <a:gd name="connsiteX1" fmla="*/ 8418410 w 9045467"/>
                  <a:gd name="connsiteY1" fmla="*/ 17044 h 3655528"/>
                  <a:gd name="connsiteX2" fmla="*/ 8431760 w 9045467"/>
                  <a:gd name="connsiteY2" fmla="*/ 3655528 h 3655528"/>
                  <a:gd name="connsiteX3" fmla="*/ 3619349 w 9045467"/>
                  <a:gd name="connsiteY3" fmla="*/ 3655217 h 3655528"/>
                  <a:gd name="connsiteX4" fmla="*/ 0 w 9045467"/>
                  <a:gd name="connsiteY4" fmla="*/ 2392407 h 3655528"/>
                  <a:gd name="connsiteX0" fmla="*/ 0 w 9045467"/>
                  <a:gd name="connsiteY0" fmla="*/ 2375363 h 3638484"/>
                  <a:gd name="connsiteX1" fmla="*/ 8418410 w 9045467"/>
                  <a:gd name="connsiteY1" fmla="*/ 0 h 3638484"/>
                  <a:gd name="connsiteX2" fmla="*/ 8431760 w 9045467"/>
                  <a:gd name="connsiteY2" fmla="*/ 3638484 h 3638484"/>
                  <a:gd name="connsiteX3" fmla="*/ 3619349 w 9045467"/>
                  <a:gd name="connsiteY3" fmla="*/ 3638173 h 3638484"/>
                  <a:gd name="connsiteX4" fmla="*/ 0 w 9045467"/>
                  <a:gd name="connsiteY4" fmla="*/ 2375363 h 3638484"/>
                  <a:gd name="connsiteX0" fmla="*/ 0 w 8431760"/>
                  <a:gd name="connsiteY0" fmla="*/ 2375363 h 3638484"/>
                  <a:gd name="connsiteX1" fmla="*/ 8418410 w 8431760"/>
                  <a:gd name="connsiteY1" fmla="*/ 0 h 3638484"/>
                  <a:gd name="connsiteX2" fmla="*/ 8431760 w 8431760"/>
                  <a:gd name="connsiteY2" fmla="*/ 3638484 h 3638484"/>
                  <a:gd name="connsiteX3" fmla="*/ 3619349 w 8431760"/>
                  <a:gd name="connsiteY3" fmla="*/ 3638173 h 3638484"/>
                  <a:gd name="connsiteX4" fmla="*/ 0 w 8431760"/>
                  <a:gd name="connsiteY4" fmla="*/ 2375363 h 3638484"/>
                  <a:gd name="connsiteX0" fmla="*/ 126772 w 8558532"/>
                  <a:gd name="connsiteY0" fmla="*/ 2375363 h 3638484"/>
                  <a:gd name="connsiteX1" fmla="*/ 8555547 w 8558532"/>
                  <a:gd name="connsiteY1" fmla="*/ 0 h 3638484"/>
                  <a:gd name="connsiteX2" fmla="*/ 8558532 w 8558532"/>
                  <a:gd name="connsiteY2" fmla="*/ 3638484 h 3638484"/>
                  <a:gd name="connsiteX3" fmla="*/ 3746121 w 8558532"/>
                  <a:gd name="connsiteY3" fmla="*/ 3638173 h 3638484"/>
                  <a:gd name="connsiteX4" fmla="*/ 126772 w 8558532"/>
                  <a:gd name="connsiteY4" fmla="*/ 2375363 h 3638484"/>
                  <a:gd name="connsiteX0" fmla="*/ 126772 w 8558532"/>
                  <a:gd name="connsiteY0" fmla="*/ 2375363 h 3638484"/>
                  <a:gd name="connsiteX1" fmla="*/ 8555547 w 8558532"/>
                  <a:gd name="connsiteY1" fmla="*/ 0 h 3638484"/>
                  <a:gd name="connsiteX2" fmla="*/ 8558532 w 8558532"/>
                  <a:gd name="connsiteY2" fmla="*/ 3638484 h 3638484"/>
                  <a:gd name="connsiteX3" fmla="*/ 3746121 w 8558532"/>
                  <a:gd name="connsiteY3" fmla="*/ 3638173 h 3638484"/>
                  <a:gd name="connsiteX4" fmla="*/ 126772 w 8558532"/>
                  <a:gd name="connsiteY4" fmla="*/ 2375363 h 3638484"/>
                  <a:gd name="connsiteX0" fmla="*/ 0 w 8431760"/>
                  <a:gd name="connsiteY0" fmla="*/ 2375363 h 3638484"/>
                  <a:gd name="connsiteX1" fmla="*/ 8428775 w 8431760"/>
                  <a:gd name="connsiteY1" fmla="*/ 0 h 3638484"/>
                  <a:gd name="connsiteX2" fmla="*/ 8431760 w 8431760"/>
                  <a:gd name="connsiteY2" fmla="*/ 3638484 h 3638484"/>
                  <a:gd name="connsiteX3" fmla="*/ 3619349 w 8431760"/>
                  <a:gd name="connsiteY3" fmla="*/ 3638173 h 3638484"/>
                  <a:gd name="connsiteX4" fmla="*/ 0 w 8431760"/>
                  <a:gd name="connsiteY4" fmla="*/ 2375363 h 3638484"/>
                  <a:gd name="connsiteX0" fmla="*/ 0 w 9080245"/>
                  <a:gd name="connsiteY0" fmla="*/ 2401852 h 3655235"/>
                  <a:gd name="connsiteX1" fmla="*/ 8453302 w 9080245"/>
                  <a:gd name="connsiteY1" fmla="*/ 16751 h 3655235"/>
                  <a:gd name="connsiteX2" fmla="*/ 8456287 w 9080245"/>
                  <a:gd name="connsiteY2" fmla="*/ 3655235 h 3655235"/>
                  <a:gd name="connsiteX3" fmla="*/ 3643876 w 9080245"/>
                  <a:gd name="connsiteY3" fmla="*/ 3654924 h 3655235"/>
                  <a:gd name="connsiteX4" fmla="*/ 0 w 9080245"/>
                  <a:gd name="connsiteY4" fmla="*/ 2401852 h 3655235"/>
                  <a:gd name="connsiteX0" fmla="*/ 0 w 9080246"/>
                  <a:gd name="connsiteY0" fmla="*/ 2385101 h 3638484"/>
                  <a:gd name="connsiteX1" fmla="*/ 8453302 w 9080246"/>
                  <a:gd name="connsiteY1" fmla="*/ 0 h 3638484"/>
                  <a:gd name="connsiteX2" fmla="*/ 8456287 w 9080246"/>
                  <a:gd name="connsiteY2" fmla="*/ 3638484 h 3638484"/>
                  <a:gd name="connsiteX3" fmla="*/ 3643876 w 9080246"/>
                  <a:gd name="connsiteY3" fmla="*/ 3638173 h 3638484"/>
                  <a:gd name="connsiteX4" fmla="*/ 0 w 9080246"/>
                  <a:gd name="connsiteY4" fmla="*/ 2385101 h 3638484"/>
                  <a:gd name="connsiteX0" fmla="*/ 0 w 8456287"/>
                  <a:gd name="connsiteY0" fmla="*/ 2385101 h 3638484"/>
                  <a:gd name="connsiteX1" fmla="*/ 8453302 w 8456287"/>
                  <a:gd name="connsiteY1" fmla="*/ 0 h 3638484"/>
                  <a:gd name="connsiteX2" fmla="*/ 8456287 w 8456287"/>
                  <a:gd name="connsiteY2" fmla="*/ 3638484 h 3638484"/>
                  <a:gd name="connsiteX3" fmla="*/ 3643876 w 8456287"/>
                  <a:gd name="connsiteY3" fmla="*/ 3638173 h 3638484"/>
                  <a:gd name="connsiteX4" fmla="*/ 0 w 8456287"/>
                  <a:gd name="connsiteY4" fmla="*/ 2385101 h 3638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56287" h="3638484">
                    <a:moveTo>
                      <a:pt x="0" y="2385101"/>
                    </a:moveTo>
                    <a:lnTo>
                      <a:pt x="8453302" y="0"/>
                    </a:lnTo>
                    <a:lnTo>
                      <a:pt x="8456287" y="3638484"/>
                    </a:lnTo>
                    <a:lnTo>
                      <a:pt x="3643876" y="3638173"/>
                    </a:lnTo>
                    <a:lnTo>
                      <a:pt x="0" y="2385101"/>
                    </a:lnTo>
                    <a:close/>
                  </a:path>
                </a:pathLst>
              </a:custGeom>
              <a:gradFill flip="none" rotWithShape="1">
                <a:gsLst>
                  <a:gs pos="21000">
                    <a:srgbClr val="03507A"/>
                  </a:gs>
                  <a:gs pos="69000">
                    <a:srgbClr val="063D56"/>
                  </a:gs>
                  <a:gs pos="0">
                    <a:schemeClr val="tx2"/>
                  </a:gs>
                </a:gsLst>
                <a:lin ang="10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BBED7306-2C19-F940-9444-05ED8F31332C}"/>
                  </a:ext>
                </a:extLst>
              </p:cNvPr>
              <p:cNvSpPr/>
              <p:nvPr userDrawn="1"/>
            </p:nvSpPr>
            <p:spPr>
              <a:xfrm>
                <a:off x="7392272" y="3525401"/>
                <a:ext cx="4831522" cy="3360292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0 w 4812411"/>
                  <a:gd name="connsiteY0" fmla="*/ 3638173 h 3638484"/>
                  <a:gd name="connsiteX1" fmla="*/ 4799061 w 4812411"/>
                  <a:gd name="connsiteY1" fmla="*/ 0 h 3638484"/>
                  <a:gd name="connsiteX2" fmla="*/ 4812411 w 4812411"/>
                  <a:gd name="connsiteY2" fmla="*/ 3638484 h 3638484"/>
                  <a:gd name="connsiteX3" fmla="*/ 0 w 4812411"/>
                  <a:gd name="connsiteY3" fmla="*/ 3638173 h 3638484"/>
                  <a:gd name="connsiteX0" fmla="*/ 0 w 4812411"/>
                  <a:gd name="connsiteY0" fmla="*/ 2922821 h 2923132"/>
                  <a:gd name="connsiteX1" fmla="*/ 4777273 w 4812411"/>
                  <a:gd name="connsiteY1" fmla="*/ 0 h 2923132"/>
                  <a:gd name="connsiteX2" fmla="*/ 4812411 w 4812411"/>
                  <a:gd name="connsiteY2" fmla="*/ 2923132 h 2923132"/>
                  <a:gd name="connsiteX3" fmla="*/ 0 w 4812411"/>
                  <a:gd name="connsiteY3" fmla="*/ 2922821 h 2923132"/>
                  <a:gd name="connsiteX0" fmla="*/ 0 w 4812411"/>
                  <a:gd name="connsiteY0" fmla="*/ 2803596 h 2803907"/>
                  <a:gd name="connsiteX1" fmla="*/ 4788168 w 4812411"/>
                  <a:gd name="connsiteY1" fmla="*/ 0 h 2803907"/>
                  <a:gd name="connsiteX2" fmla="*/ 4812411 w 4812411"/>
                  <a:gd name="connsiteY2" fmla="*/ 2803907 h 2803907"/>
                  <a:gd name="connsiteX3" fmla="*/ 0 w 4812411"/>
                  <a:gd name="connsiteY3" fmla="*/ 2803596 h 2803907"/>
                  <a:gd name="connsiteX0" fmla="*/ 0 w 4820851"/>
                  <a:gd name="connsiteY0" fmla="*/ 2868628 h 2868939"/>
                  <a:gd name="connsiteX1" fmla="*/ 4820851 w 4820851"/>
                  <a:gd name="connsiteY1" fmla="*/ 0 h 2868939"/>
                  <a:gd name="connsiteX2" fmla="*/ 4812411 w 4820851"/>
                  <a:gd name="connsiteY2" fmla="*/ 2868939 h 2868939"/>
                  <a:gd name="connsiteX3" fmla="*/ 0 w 4820851"/>
                  <a:gd name="connsiteY3" fmla="*/ 2868628 h 2868939"/>
                  <a:gd name="connsiteX0" fmla="*/ 0 w 4820851"/>
                  <a:gd name="connsiteY0" fmla="*/ 3045988 h 3046299"/>
                  <a:gd name="connsiteX1" fmla="*/ 4820851 w 4820851"/>
                  <a:gd name="connsiteY1" fmla="*/ 0 h 3046299"/>
                  <a:gd name="connsiteX2" fmla="*/ 4812411 w 4820851"/>
                  <a:gd name="connsiteY2" fmla="*/ 3046299 h 3046299"/>
                  <a:gd name="connsiteX3" fmla="*/ 0 w 4820851"/>
                  <a:gd name="connsiteY3" fmla="*/ 3045988 h 3046299"/>
                  <a:gd name="connsiteX0" fmla="*/ 0 w 4813060"/>
                  <a:gd name="connsiteY0" fmla="*/ 3015470 h 3015781"/>
                  <a:gd name="connsiteX1" fmla="*/ 4810626 w 4813060"/>
                  <a:gd name="connsiteY1" fmla="*/ 0 h 3015781"/>
                  <a:gd name="connsiteX2" fmla="*/ 4812411 w 4813060"/>
                  <a:gd name="connsiteY2" fmla="*/ 3015781 h 3015781"/>
                  <a:gd name="connsiteX3" fmla="*/ 0 w 4813060"/>
                  <a:gd name="connsiteY3" fmla="*/ 3015470 h 3015781"/>
                  <a:gd name="connsiteX0" fmla="*/ 0 w 4813060"/>
                  <a:gd name="connsiteY0" fmla="*/ 2995124 h 2995435"/>
                  <a:gd name="connsiteX1" fmla="*/ 4810626 w 4813060"/>
                  <a:gd name="connsiteY1" fmla="*/ 0 h 2995435"/>
                  <a:gd name="connsiteX2" fmla="*/ 4812411 w 4813060"/>
                  <a:gd name="connsiteY2" fmla="*/ 2995435 h 2995435"/>
                  <a:gd name="connsiteX3" fmla="*/ 0 w 4813060"/>
                  <a:gd name="connsiteY3" fmla="*/ 2995124 h 2995435"/>
                  <a:gd name="connsiteX0" fmla="*/ 0 w 4812411"/>
                  <a:gd name="connsiteY0" fmla="*/ 2995124 h 2995435"/>
                  <a:gd name="connsiteX1" fmla="*/ 4810626 w 4812411"/>
                  <a:gd name="connsiteY1" fmla="*/ 0 h 2995435"/>
                  <a:gd name="connsiteX2" fmla="*/ 4812411 w 4812411"/>
                  <a:gd name="connsiteY2" fmla="*/ 2995435 h 2995435"/>
                  <a:gd name="connsiteX3" fmla="*/ 0 w 4812411"/>
                  <a:gd name="connsiteY3" fmla="*/ 2995124 h 2995435"/>
                  <a:gd name="connsiteX0" fmla="*/ 0 w 4826514"/>
                  <a:gd name="connsiteY0" fmla="*/ 3029898 h 3030209"/>
                  <a:gd name="connsiteX1" fmla="*/ 4826514 w 4826514"/>
                  <a:gd name="connsiteY1" fmla="*/ 0 h 3030209"/>
                  <a:gd name="connsiteX2" fmla="*/ 4812411 w 4826514"/>
                  <a:gd name="connsiteY2" fmla="*/ 3030209 h 3030209"/>
                  <a:gd name="connsiteX3" fmla="*/ 0 w 4826514"/>
                  <a:gd name="connsiteY3" fmla="*/ 3029898 h 3030209"/>
                  <a:gd name="connsiteX0" fmla="*/ 0 w 4826514"/>
                  <a:gd name="connsiteY0" fmla="*/ 3305791 h 3306102"/>
                  <a:gd name="connsiteX1" fmla="*/ 4826514 w 4826514"/>
                  <a:gd name="connsiteY1" fmla="*/ 0 h 3306102"/>
                  <a:gd name="connsiteX2" fmla="*/ 4812411 w 4826514"/>
                  <a:gd name="connsiteY2" fmla="*/ 3306102 h 3306102"/>
                  <a:gd name="connsiteX3" fmla="*/ 0 w 4826514"/>
                  <a:gd name="connsiteY3" fmla="*/ 3305791 h 3306102"/>
                  <a:gd name="connsiteX0" fmla="*/ 0 w 4812411"/>
                  <a:gd name="connsiteY0" fmla="*/ 3320167 h 3320478"/>
                  <a:gd name="connsiteX1" fmla="*/ 4802432 w 4812411"/>
                  <a:gd name="connsiteY1" fmla="*/ 0 h 3320478"/>
                  <a:gd name="connsiteX2" fmla="*/ 4812411 w 4812411"/>
                  <a:gd name="connsiteY2" fmla="*/ 3320478 h 3320478"/>
                  <a:gd name="connsiteX3" fmla="*/ 0 w 4812411"/>
                  <a:gd name="connsiteY3" fmla="*/ 3320167 h 3320478"/>
                  <a:gd name="connsiteX0" fmla="*/ 0 w 4812411"/>
                  <a:gd name="connsiteY0" fmla="*/ 3320167 h 3320478"/>
                  <a:gd name="connsiteX1" fmla="*/ 4802432 w 4812411"/>
                  <a:gd name="connsiteY1" fmla="*/ 0 h 3320478"/>
                  <a:gd name="connsiteX2" fmla="*/ 4812411 w 4812411"/>
                  <a:gd name="connsiteY2" fmla="*/ 3320478 h 3320478"/>
                  <a:gd name="connsiteX3" fmla="*/ 0 w 4812411"/>
                  <a:gd name="connsiteY3" fmla="*/ 3320167 h 3320478"/>
                  <a:gd name="connsiteX0" fmla="*/ 0 w 4831522"/>
                  <a:gd name="connsiteY0" fmla="*/ 3320167 h 3329962"/>
                  <a:gd name="connsiteX1" fmla="*/ 4802432 w 4831522"/>
                  <a:gd name="connsiteY1" fmla="*/ 0 h 3329962"/>
                  <a:gd name="connsiteX2" fmla="*/ 4831522 w 4831522"/>
                  <a:gd name="connsiteY2" fmla="*/ 3329962 h 3329962"/>
                  <a:gd name="connsiteX3" fmla="*/ 0 w 4831522"/>
                  <a:gd name="connsiteY3" fmla="*/ 3320167 h 3329962"/>
                  <a:gd name="connsiteX0" fmla="*/ 0 w 4832109"/>
                  <a:gd name="connsiteY0" fmla="*/ 3335973 h 3345768"/>
                  <a:gd name="connsiteX1" fmla="*/ 4831098 w 4832109"/>
                  <a:gd name="connsiteY1" fmla="*/ 0 h 3345768"/>
                  <a:gd name="connsiteX2" fmla="*/ 4831522 w 4832109"/>
                  <a:gd name="connsiteY2" fmla="*/ 3345768 h 3345768"/>
                  <a:gd name="connsiteX3" fmla="*/ 0 w 4832109"/>
                  <a:gd name="connsiteY3" fmla="*/ 3335973 h 3345768"/>
                  <a:gd name="connsiteX0" fmla="*/ 0 w 4835294"/>
                  <a:gd name="connsiteY0" fmla="*/ 3342296 h 3345768"/>
                  <a:gd name="connsiteX1" fmla="*/ 4834283 w 4835294"/>
                  <a:gd name="connsiteY1" fmla="*/ 0 h 3345768"/>
                  <a:gd name="connsiteX2" fmla="*/ 4834707 w 4835294"/>
                  <a:gd name="connsiteY2" fmla="*/ 3345768 h 3345768"/>
                  <a:gd name="connsiteX3" fmla="*/ 0 w 4835294"/>
                  <a:gd name="connsiteY3" fmla="*/ 3342296 h 3345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35294" h="3345768">
                    <a:moveTo>
                      <a:pt x="0" y="3342296"/>
                    </a:moveTo>
                    <a:lnTo>
                      <a:pt x="4834283" y="0"/>
                    </a:lnTo>
                    <a:cubicBezTo>
                      <a:pt x="4837609" y="1106826"/>
                      <a:pt x="4831381" y="2238942"/>
                      <a:pt x="4834707" y="3345768"/>
                    </a:cubicBezTo>
                    <a:lnTo>
                      <a:pt x="0" y="334229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1609A"/>
                  </a:gs>
                  <a:gs pos="60000">
                    <a:srgbClr val="063D56"/>
                  </a:gs>
                </a:gsLst>
                <a:lin ang="10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20" name="Rectangle 5">
                <a:extLst>
                  <a:ext uri="{FF2B5EF4-FFF2-40B4-BE49-F238E27FC236}">
                    <a16:creationId xmlns:a16="http://schemas.microsoft.com/office/drawing/2014/main" id="{E366BF15-0F56-494C-89A6-B362B3C03220}"/>
                  </a:ext>
                </a:extLst>
              </p:cNvPr>
              <p:cNvSpPr/>
              <p:nvPr userDrawn="1"/>
            </p:nvSpPr>
            <p:spPr>
              <a:xfrm>
                <a:off x="7811860" y="3219323"/>
                <a:ext cx="4411466" cy="1763399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683479 w 5107402"/>
                  <a:gd name="connsiteY0" fmla="*/ 1244851 h 3724728"/>
                  <a:gd name="connsiteX1" fmla="*/ 4799061 w 5107402"/>
                  <a:gd name="connsiteY1" fmla="*/ 86244 h 3724728"/>
                  <a:gd name="connsiteX2" fmla="*/ 4812411 w 5107402"/>
                  <a:gd name="connsiteY2" fmla="*/ 3724728 h 3724728"/>
                  <a:gd name="connsiteX3" fmla="*/ 0 w 5107402"/>
                  <a:gd name="connsiteY3" fmla="*/ 3724417 h 3724728"/>
                  <a:gd name="connsiteX4" fmla="*/ 683479 w 5107402"/>
                  <a:gd name="connsiteY4" fmla="*/ 1244851 h 3724728"/>
                  <a:gd name="connsiteX0" fmla="*/ 683479 w 5107401"/>
                  <a:gd name="connsiteY0" fmla="*/ 1158607 h 3638484"/>
                  <a:gd name="connsiteX1" fmla="*/ 4799061 w 5107401"/>
                  <a:gd name="connsiteY1" fmla="*/ 0 h 3638484"/>
                  <a:gd name="connsiteX2" fmla="*/ 4812411 w 5107401"/>
                  <a:gd name="connsiteY2" fmla="*/ 3638484 h 3638484"/>
                  <a:gd name="connsiteX3" fmla="*/ 0 w 5107401"/>
                  <a:gd name="connsiteY3" fmla="*/ 3638173 h 3638484"/>
                  <a:gd name="connsiteX4" fmla="*/ 683479 w 5107401"/>
                  <a:gd name="connsiteY4" fmla="*/ 1158607 h 3638484"/>
                  <a:gd name="connsiteX0" fmla="*/ 1716672 w 5030876"/>
                  <a:gd name="connsiteY0" fmla="*/ 981775 h 3755345"/>
                  <a:gd name="connsiteX1" fmla="*/ 4799061 w 5030876"/>
                  <a:gd name="connsiteY1" fmla="*/ 116861 h 3755345"/>
                  <a:gd name="connsiteX2" fmla="*/ 4812411 w 5030876"/>
                  <a:gd name="connsiteY2" fmla="*/ 3755345 h 3755345"/>
                  <a:gd name="connsiteX3" fmla="*/ 0 w 5030876"/>
                  <a:gd name="connsiteY3" fmla="*/ 3755034 h 3755345"/>
                  <a:gd name="connsiteX4" fmla="*/ 1716672 w 5030876"/>
                  <a:gd name="connsiteY4" fmla="*/ 981775 h 3755345"/>
                  <a:gd name="connsiteX0" fmla="*/ 1716672 w 5030876"/>
                  <a:gd name="connsiteY0" fmla="*/ 864914 h 3638484"/>
                  <a:gd name="connsiteX1" fmla="*/ 4799061 w 5030876"/>
                  <a:gd name="connsiteY1" fmla="*/ 0 h 3638484"/>
                  <a:gd name="connsiteX2" fmla="*/ 4812411 w 5030876"/>
                  <a:gd name="connsiteY2" fmla="*/ 3638484 h 3638484"/>
                  <a:gd name="connsiteX3" fmla="*/ 0 w 5030876"/>
                  <a:gd name="connsiteY3" fmla="*/ 3638173 h 3638484"/>
                  <a:gd name="connsiteX4" fmla="*/ 1716672 w 5030876"/>
                  <a:gd name="connsiteY4" fmla="*/ 864914 h 3638484"/>
                  <a:gd name="connsiteX0" fmla="*/ 52408 w 3366612"/>
                  <a:gd name="connsiteY0" fmla="*/ 864914 h 3638484"/>
                  <a:gd name="connsiteX1" fmla="*/ 3134797 w 3366612"/>
                  <a:gd name="connsiteY1" fmla="*/ 0 h 3638484"/>
                  <a:gd name="connsiteX2" fmla="*/ 3148147 w 3366612"/>
                  <a:gd name="connsiteY2" fmla="*/ 3638484 h 3638484"/>
                  <a:gd name="connsiteX3" fmla="*/ 1287717 w 3366612"/>
                  <a:gd name="connsiteY3" fmla="*/ 1964124 h 3638484"/>
                  <a:gd name="connsiteX4" fmla="*/ 52408 w 3366612"/>
                  <a:gd name="connsiteY4" fmla="*/ 864914 h 3638484"/>
                  <a:gd name="connsiteX0" fmla="*/ 47661 w 3361865"/>
                  <a:gd name="connsiteY0" fmla="*/ 864914 h 3638484"/>
                  <a:gd name="connsiteX1" fmla="*/ 3130050 w 3361865"/>
                  <a:gd name="connsiteY1" fmla="*/ 0 h 3638484"/>
                  <a:gd name="connsiteX2" fmla="*/ 3143400 w 3361865"/>
                  <a:gd name="connsiteY2" fmla="*/ 3638484 h 3638484"/>
                  <a:gd name="connsiteX3" fmla="*/ 1342009 w 3361865"/>
                  <a:gd name="connsiteY3" fmla="*/ 1861332 h 3638484"/>
                  <a:gd name="connsiteX4" fmla="*/ 47661 w 3361865"/>
                  <a:gd name="connsiteY4" fmla="*/ 864914 h 3638484"/>
                  <a:gd name="connsiteX0" fmla="*/ 0 w 3314204"/>
                  <a:gd name="connsiteY0" fmla="*/ 864914 h 3638484"/>
                  <a:gd name="connsiteX1" fmla="*/ 3082389 w 3314204"/>
                  <a:gd name="connsiteY1" fmla="*/ 0 h 3638484"/>
                  <a:gd name="connsiteX2" fmla="*/ 3095739 w 3314204"/>
                  <a:gd name="connsiteY2" fmla="*/ 3638484 h 3638484"/>
                  <a:gd name="connsiteX3" fmla="*/ 1294348 w 3314204"/>
                  <a:gd name="connsiteY3" fmla="*/ 1861332 h 3638484"/>
                  <a:gd name="connsiteX4" fmla="*/ 0 w 3314204"/>
                  <a:gd name="connsiteY4" fmla="*/ 864914 h 3638484"/>
                  <a:gd name="connsiteX0" fmla="*/ 0 w 3304443"/>
                  <a:gd name="connsiteY0" fmla="*/ 869433 h 1865852"/>
                  <a:gd name="connsiteX1" fmla="*/ 3082389 w 3304443"/>
                  <a:gd name="connsiteY1" fmla="*/ 4519 h 1865852"/>
                  <a:gd name="connsiteX2" fmla="*/ 3066220 w 3304443"/>
                  <a:gd name="connsiteY2" fmla="*/ 1249406 h 1865852"/>
                  <a:gd name="connsiteX3" fmla="*/ 1294348 w 3304443"/>
                  <a:gd name="connsiteY3" fmla="*/ 1865851 h 1865852"/>
                  <a:gd name="connsiteX4" fmla="*/ 0 w 3304443"/>
                  <a:gd name="connsiteY4" fmla="*/ 869433 h 1865852"/>
                  <a:gd name="connsiteX0" fmla="*/ 0 w 3082389"/>
                  <a:gd name="connsiteY0" fmla="*/ 869433 h 1865851"/>
                  <a:gd name="connsiteX1" fmla="*/ 3082389 w 3082389"/>
                  <a:gd name="connsiteY1" fmla="*/ 4519 h 1865851"/>
                  <a:gd name="connsiteX2" fmla="*/ 3066220 w 3082389"/>
                  <a:gd name="connsiteY2" fmla="*/ 1249406 h 1865851"/>
                  <a:gd name="connsiteX3" fmla="*/ 1294348 w 3082389"/>
                  <a:gd name="connsiteY3" fmla="*/ 1865851 h 1865851"/>
                  <a:gd name="connsiteX4" fmla="*/ 0 w 3082389"/>
                  <a:gd name="connsiteY4" fmla="*/ 869433 h 1865851"/>
                  <a:gd name="connsiteX0" fmla="*/ 0 w 3082389"/>
                  <a:gd name="connsiteY0" fmla="*/ 864914 h 1861332"/>
                  <a:gd name="connsiteX1" fmla="*/ 3082389 w 3082389"/>
                  <a:gd name="connsiteY1" fmla="*/ 0 h 1861332"/>
                  <a:gd name="connsiteX2" fmla="*/ 3066220 w 3082389"/>
                  <a:gd name="connsiteY2" fmla="*/ 1244887 h 1861332"/>
                  <a:gd name="connsiteX3" fmla="*/ 1294348 w 3082389"/>
                  <a:gd name="connsiteY3" fmla="*/ 1861332 h 1861332"/>
                  <a:gd name="connsiteX4" fmla="*/ 0 w 3082389"/>
                  <a:gd name="connsiteY4" fmla="*/ 864914 h 1861332"/>
                  <a:gd name="connsiteX0" fmla="*/ 0 w 3295613"/>
                  <a:gd name="connsiteY0" fmla="*/ 865766 h 1862184"/>
                  <a:gd name="connsiteX1" fmla="*/ 3082389 w 3295613"/>
                  <a:gd name="connsiteY1" fmla="*/ 852 h 1862184"/>
                  <a:gd name="connsiteX2" fmla="*/ 3021941 w 3295613"/>
                  <a:gd name="connsiteY2" fmla="*/ 1025469 h 1862184"/>
                  <a:gd name="connsiteX3" fmla="*/ 1294348 w 3295613"/>
                  <a:gd name="connsiteY3" fmla="*/ 1862184 h 1862184"/>
                  <a:gd name="connsiteX4" fmla="*/ 0 w 3295613"/>
                  <a:gd name="connsiteY4" fmla="*/ 865766 h 1862184"/>
                  <a:gd name="connsiteX0" fmla="*/ 0 w 3323195"/>
                  <a:gd name="connsiteY0" fmla="*/ 865088 h 1861506"/>
                  <a:gd name="connsiteX1" fmla="*/ 3082389 w 3323195"/>
                  <a:gd name="connsiteY1" fmla="*/ 174 h 1861506"/>
                  <a:gd name="connsiteX2" fmla="*/ 3105133 w 3323195"/>
                  <a:gd name="connsiteY2" fmla="*/ 801954 h 1861506"/>
                  <a:gd name="connsiteX3" fmla="*/ 1294348 w 3323195"/>
                  <a:gd name="connsiteY3" fmla="*/ 1861506 h 1861506"/>
                  <a:gd name="connsiteX4" fmla="*/ 0 w 3323195"/>
                  <a:gd name="connsiteY4" fmla="*/ 865088 h 1861506"/>
                  <a:gd name="connsiteX0" fmla="*/ 0 w 3275115"/>
                  <a:gd name="connsiteY0" fmla="*/ 875336 h 1871754"/>
                  <a:gd name="connsiteX1" fmla="*/ 3082389 w 3275115"/>
                  <a:gd name="connsiteY1" fmla="*/ 10422 h 1871754"/>
                  <a:gd name="connsiteX2" fmla="*/ 2951547 w 3275115"/>
                  <a:gd name="connsiteY2" fmla="*/ 506598 h 1871754"/>
                  <a:gd name="connsiteX3" fmla="*/ 1294348 w 3275115"/>
                  <a:gd name="connsiteY3" fmla="*/ 1871754 h 1871754"/>
                  <a:gd name="connsiteX4" fmla="*/ 0 w 3275115"/>
                  <a:gd name="connsiteY4" fmla="*/ 875336 h 1871754"/>
                  <a:gd name="connsiteX0" fmla="*/ 0 w 3312117"/>
                  <a:gd name="connsiteY0" fmla="*/ 865217 h 1861635"/>
                  <a:gd name="connsiteX1" fmla="*/ 3082389 w 3312117"/>
                  <a:gd name="connsiteY1" fmla="*/ 303 h 1861635"/>
                  <a:gd name="connsiteX2" fmla="*/ 3073136 w 3312117"/>
                  <a:gd name="connsiteY2" fmla="*/ 782985 h 1861635"/>
                  <a:gd name="connsiteX3" fmla="*/ 1294348 w 3312117"/>
                  <a:gd name="connsiteY3" fmla="*/ 1861635 h 1861635"/>
                  <a:gd name="connsiteX4" fmla="*/ 0 w 3312117"/>
                  <a:gd name="connsiteY4" fmla="*/ 865217 h 1861635"/>
                  <a:gd name="connsiteX0" fmla="*/ 0 w 3415217"/>
                  <a:gd name="connsiteY0" fmla="*/ 897318 h 1861902"/>
                  <a:gd name="connsiteX1" fmla="*/ 3178380 w 3415217"/>
                  <a:gd name="connsiteY1" fmla="*/ 570 h 1861902"/>
                  <a:gd name="connsiteX2" fmla="*/ 3169127 w 3415217"/>
                  <a:gd name="connsiteY2" fmla="*/ 783252 h 1861902"/>
                  <a:gd name="connsiteX3" fmla="*/ 1390339 w 3415217"/>
                  <a:gd name="connsiteY3" fmla="*/ 1861902 h 1861902"/>
                  <a:gd name="connsiteX4" fmla="*/ 0 w 3415217"/>
                  <a:gd name="connsiteY4" fmla="*/ 897318 h 1861902"/>
                  <a:gd name="connsiteX0" fmla="*/ 0 w 3415218"/>
                  <a:gd name="connsiteY0" fmla="*/ 897318 h 1861902"/>
                  <a:gd name="connsiteX1" fmla="*/ 3178380 w 3415218"/>
                  <a:gd name="connsiteY1" fmla="*/ 570 h 1861902"/>
                  <a:gd name="connsiteX2" fmla="*/ 3169127 w 3415218"/>
                  <a:gd name="connsiteY2" fmla="*/ 783252 h 1861902"/>
                  <a:gd name="connsiteX3" fmla="*/ 1390339 w 3415218"/>
                  <a:gd name="connsiteY3" fmla="*/ 1861902 h 1861902"/>
                  <a:gd name="connsiteX4" fmla="*/ 0 w 3415218"/>
                  <a:gd name="connsiteY4" fmla="*/ 897318 h 1861902"/>
                  <a:gd name="connsiteX0" fmla="*/ 0 w 3178380"/>
                  <a:gd name="connsiteY0" fmla="*/ 896748 h 1861332"/>
                  <a:gd name="connsiteX1" fmla="*/ 3178380 w 3178380"/>
                  <a:gd name="connsiteY1" fmla="*/ 0 h 1861332"/>
                  <a:gd name="connsiteX2" fmla="*/ 3169127 w 3178380"/>
                  <a:gd name="connsiteY2" fmla="*/ 782682 h 1861332"/>
                  <a:gd name="connsiteX3" fmla="*/ 1390339 w 3178380"/>
                  <a:gd name="connsiteY3" fmla="*/ 1861332 h 1861332"/>
                  <a:gd name="connsiteX4" fmla="*/ 0 w 3178380"/>
                  <a:gd name="connsiteY4" fmla="*/ 896748 h 1861332"/>
                  <a:gd name="connsiteX0" fmla="*/ 0 w 3413076"/>
                  <a:gd name="connsiteY0" fmla="*/ 897236 h 1861820"/>
                  <a:gd name="connsiteX1" fmla="*/ 3178380 w 3413076"/>
                  <a:gd name="connsiteY1" fmla="*/ 488 h 1861820"/>
                  <a:gd name="connsiteX2" fmla="*/ 3175527 w 3413076"/>
                  <a:gd name="connsiteY2" fmla="*/ 783170 h 1861820"/>
                  <a:gd name="connsiteX3" fmla="*/ 1390339 w 3413076"/>
                  <a:gd name="connsiteY3" fmla="*/ 1861820 h 1861820"/>
                  <a:gd name="connsiteX4" fmla="*/ 0 w 3413076"/>
                  <a:gd name="connsiteY4" fmla="*/ 897236 h 1861820"/>
                  <a:gd name="connsiteX0" fmla="*/ 0 w 3178380"/>
                  <a:gd name="connsiteY0" fmla="*/ 896748 h 1861332"/>
                  <a:gd name="connsiteX1" fmla="*/ 3178380 w 3178380"/>
                  <a:gd name="connsiteY1" fmla="*/ 0 h 1861332"/>
                  <a:gd name="connsiteX2" fmla="*/ 3175527 w 3178380"/>
                  <a:gd name="connsiteY2" fmla="*/ 782682 h 1861332"/>
                  <a:gd name="connsiteX3" fmla="*/ 1390339 w 3178380"/>
                  <a:gd name="connsiteY3" fmla="*/ 1861332 h 1861332"/>
                  <a:gd name="connsiteX4" fmla="*/ 0 w 3178380"/>
                  <a:gd name="connsiteY4" fmla="*/ 896748 h 1861332"/>
                  <a:gd name="connsiteX0" fmla="*/ 44938 w 3223318"/>
                  <a:gd name="connsiteY0" fmla="*/ 896748 h 1835866"/>
                  <a:gd name="connsiteX1" fmla="*/ 3223318 w 3223318"/>
                  <a:gd name="connsiteY1" fmla="*/ 0 h 1835866"/>
                  <a:gd name="connsiteX2" fmla="*/ 3220465 w 3223318"/>
                  <a:gd name="connsiteY2" fmla="*/ 782682 h 1835866"/>
                  <a:gd name="connsiteX3" fmla="*/ 1454475 w 3223318"/>
                  <a:gd name="connsiteY3" fmla="*/ 1835866 h 1835866"/>
                  <a:gd name="connsiteX4" fmla="*/ 44938 w 3223318"/>
                  <a:gd name="connsiteY4" fmla="*/ 896748 h 1835866"/>
                  <a:gd name="connsiteX0" fmla="*/ 0 w 3178380"/>
                  <a:gd name="connsiteY0" fmla="*/ 896748 h 1835866"/>
                  <a:gd name="connsiteX1" fmla="*/ 3178380 w 3178380"/>
                  <a:gd name="connsiteY1" fmla="*/ 0 h 1835866"/>
                  <a:gd name="connsiteX2" fmla="*/ 3175527 w 3178380"/>
                  <a:gd name="connsiteY2" fmla="*/ 782682 h 1835866"/>
                  <a:gd name="connsiteX3" fmla="*/ 1409537 w 3178380"/>
                  <a:gd name="connsiteY3" fmla="*/ 1835866 h 1835866"/>
                  <a:gd name="connsiteX4" fmla="*/ 0 w 3178380"/>
                  <a:gd name="connsiteY4" fmla="*/ 896748 h 1835866"/>
                  <a:gd name="connsiteX0" fmla="*/ 0 w 3178380"/>
                  <a:gd name="connsiteY0" fmla="*/ 896748 h 1835866"/>
                  <a:gd name="connsiteX1" fmla="*/ 3178380 w 3178380"/>
                  <a:gd name="connsiteY1" fmla="*/ 0 h 1835866"/>
                  <a:gd name="connsiteX2" fmla="*/ 3175527 w 3178380"/>
                  <a:gd name="connsiteY2" fmla="*/ 782682 h 1835866"/>
                  <a:gd name="connsiteX3" fmla="*/ 1409537 w 3178380"/>
                  <a:gd name="connsiteY3" fmla="*/ 1835866 h 1835866"/>
                  <a:gd name="connsiteX4" fmla="*/ 0 w 3178380"/>
                  <a:gd name="connsiteY4" fmla="*/ 896748 h 1835866"/>
                  <a:gd name="connsiteX0" fmla="*/ 0 w 4242796"/>
                  <a:gd name="connsiteY0" fmla="*/ 1113189 h 1839475"/>
                  <a:gd name="connsiteX1" fmla="*/ 3950879 w 4242796"/>
                  <a:gd name="connsiteY1" fmla="*/ 3609 h 1839475"/>
                  <a:gd name="connsiteX2" fmla="*/ 3948026 w 4242796"/>
                  <a:gd name="connsiteY2" fmla="*/ 786291 h 1839475"/>
                  <a:gd name="connsiteX3" fmla="*/ 2182036 w 4242796"/>
                  <a:gd name="connsiteY3" fmla="*/ 1839475 h 1839475"/>
                  <a:gd name="connsiteX4" fmla="*/ 0 w 4242796"/>
                  <a:gd name="connsiteY4" fmla="*/ 1113189 h 1839475"/>
                  <a:gd name="connsiteX0" fmla="*/ 0 w 4242797"/>
                  <a:gd name="connsiteY0" fmla="*/ 1113189 h 1839475"/>
                  <a:gd name="connsiteX1" fmla="*/ 3950879 w 4242797"/>
                  <a:gd name="connsiteY1" fmla="*/ 3609 h 1839475"/>
                  <a:gd name="connsiteX2" fmla="*/ 3948026 w 4242797"/>
                  <a:gd name="connsiteY2" fmla="*/ 786291 h 1839475"/>
                  <a:gd name="connsiteX3" fmla="*/ 2182036 w 4242797"/>
                  <a:gd name="connsiteY3" fmla="*/ 1839475 h 1839475"/>
                  <a:gd name="connsiteX4" fmla="*/ 0 w 4242797"/>
                  <a:gd name="connsiteY4" fmla="*/ 1113189 h 1839475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782682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0 w 4242797"/>
                  <a:gd name="connsiteY0" fmla="*/ 1120320 h 1846606"/>
                  <a:gd name="connsiteX1" fmla="*/ 3950879 w 4242797"/>
                  <a:gd name="connsiteY1" fmla="*/ 10740 h 1846606"/>
                  <a:gd name="connsiteX2" fmla="*/ 3948026 w 4242797"/>
                  <a:gd name="connsiteY2" fmla="*/ 592414 h 1846606"/>
                  <a:gd name="connsiteX3" fmla="*/ 2182036 w 4242797"/>
                  <a:gd name="connsiteY3" fmla="*/ 1846606 h 1846606"/>
                  <a:gd name="connsiteX4" fmla="*/ 0 w 4242797"/>
                  <a:gd name="connsiteY4" fmla="*/ 1120320 h 1846606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581674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581674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38630 w 3989509"/>
                  <a:gd name="connsiteY0" fmla="*/ 1109580 h 1894986"/>
                  <a:gd name="connsiteX1" fmla="*/ 3989509 w 3989509"/>
                  <a:gd name="connsiteY1" fmla="*/ 0 h 1894986"/>
                  <a:gd name="connsiteX2" fmla="*/ 3986656 w 3989509"/>
                  <a:gd name="connsiteY2" fmla="*/ 581674 h 1894986"/>
                  <a:gd name="connsiteX3" fmla="*/ 2101821 w 3989509"/>
                  <a:gd name="connsiteY3" fmla="*/ 1894986 h 1894986"/>
                  <a:gd name="connsiteX4" fmla="*/ 38630 w 3989509"/>
                  <a:gd name="connsiteY4" fmla="*/ 1109580 h 1894986"/>
                  <a:gd name="connsiteX0" fmla="*/ 38630 w 3989509"/>
                  <a:gd name="connsiteY0" fmla="*/ 1109580 h 1894986"/>
                  <a:gd name="connsiteX1" fmla="*/ 3989509 w 3989509"/>
                  <a:gd name="connsiteY1" fmla="*/ 0 h 1894986"/>
                  <a:gd name="connsiteX2" fmla="*/ 3986656 w 3989509"/>
                  <a:gd name="connsiteY2" fmla="*/ 581674 h 1894986"/>
                  <a:gd name="connsiteX3" fmla="*/ 2101821 w 3989509"/>
                  <a:gd name="connsiteY3" fmla="*/ 1894986 h 1894986"/>
                  <a:gd name="connsiteX4" fmla="*/ 38630 w 3989509"/>
                  <a:gd name="connsiteY4" fmla="*/ 1109580 h 1894986"/>
                  <a:gd name="connsiteX0" fmla="*/ 0 w 3950879"/>
                  <a:gd name="connsiteY0" fmla="*/ 1109580 h 1894986"/>
                  <a:gd name="connsiteX1" fmla="*/ 3950879 w 3950879"/>
                  <a:gd name="connsiteY1" fmla="*/ 0 h 1894986"/>
                  <a:gd name="connsiteX2" fmla="*/ 3948026 w 3950879"/>
                  <a:gd name="connsiteY2" fmla="*/ 581674 h 1894986"/>
                  <a:gd name="connsiteX3" fmla="*/ 2063191 w 3950879"/>
                  <a:gd name="connsiteY3" fmla="*/ 1894986 h 1894986"/>
                  <a:gd name="connsiteX4" fmla="*/ 0 w 3950879"/>
                  <a:gd name="connsiteY4" fmla="*/ 1109580 h 1894986"/>
                  <a:gd name="connsiteX0" fmla="*/ 35815 w 3986694"/>
                  <a:gd name="connsiteY0" fmla="*/ 1109580 h 1788570"/>
                  <a:gd name="connsiteX1" fmla="*/ 3986694 w 3986694"/>
                  <a:gd name="connsiteY1" fmla="*/ 0 h 1788570"/>
                  <a:gd name="connsiteX2" fmla="*/ 3983841 w 3986694"/>
                  <a:gd name="connsiteY2" fmla="*/ 581674 h 1788570"/>
                  <a:gd name="connsiteX3" fmla="*/ 2158428 w 3986694"/>
                  <a:gd name="connsiteY3" fmla="*/ 1788570 h 1788570"/>
                  <a:gd name="connsiteX4" fmla="*/ 35815 w 3986694"/>
                  <a:gd name="connsiteY4" fmla="*/ 1109580 h 1788570"/>
                  <a:gd name="connsiteX0" fmla="*/ 0 w 3950879"/>
                  <a:gd name="connsiteY0" fmla="*/ 1109580 h 1788570"/>
                  <a:gd name="connsiteX1" fmla="*/ 3950879 w 3950879"/>
                  <a:gd name="connsiteY1" fmla="*/ 0 h 1788570"/>
                  <a:gd name="connsiteX2" fmla="*/ 3948026 w 3950879"/>
                  <a:gd name="connsiteY2" fmla="*/ 581674 h 1788570"/>
                  <a:gd name="connsiteX3" fmla="*/ 2122613 w 3950879"/>
                  <a:gd name="connsiteY3" fmla="*/ 1788570 h 1788570"/>
                  <a:gd name="connsiteX4" fmla="*/ 0 w 3950879"/>
                  <a:gd name="connsiteY4" fmla="*/ 1109580 h 1788570"/>
                  <a:gd name="connsiteX0" fmla="*/ 0 w 3950879"/>
                  <a:gd name="connsiteY0" fmla="*/ 1109580 h 1788570"/>
                  <a:gd name="connsiteX1" fmla="*/ 3950879 w 3950879"/>
                  <a:gd name="connsiteY1" fmla="*/ 0 h 1788570"/>
                  <a:gd name="connsiteX2" fmla="*/ 3948026 w 3950879"/>
                  <a:gd name="connsiteY2" fmla="*/ 581674 h 1788570"/>
                  <a:gd name="connsiteX3" fmla="*/ 2122613 w 3950879"/>
                  <a:gd name="connsiteY3" fmla="*/ 1788570 h 1788570"/>
                  <a:gd name="connsiteX4" fmla="*/ 0 w 3950879"/>
                  <a:gd name="connsiteY4" fmla="*/ 1109580 h 1788570"/>
                  <a:gd name="connsiteX0" fmla="*/ 0 w 4225733"/>
                  <a:gd name="connsiteY0" fmla="*/ 1113777 h 1799090"/>
                  <a:gd name="connsiteX1" fmla="*/ 3934992 w 4225733"/>
                  <a:gd name="connsiteY1" fmla="*/ 10520 h 1799090"/>
                  <a:gd name="connsiteX2" fmla="*/ 3932139 w 4225733"/>
                  <a:gd name="connsiteY2" fmla="*/ 592194 h 1799090"/>
                  <a:gd name="connsiteX3" fmla="*/ 2106726 w 4225733"/>
                  <a:gd name="connsiteY3" fmla="*/ 1799090 h 1799090"/>
                  <a:gd name="connsiteX4" fmla="*/ 0 w 4225733"/>
                  <a:gd name="connsiteY4" fmla="*/ 1113777 h 1799090"/>
                  <a:gd name="connsiteX0" fmla="*/ 36307 w 4262041"/>
                  <a:gd name="connsiteY0" fmla="*/ 1113777 h 1786445"/>
                  <a:gd name="connsiteX1" fmla="*/ 3971299 w 4262041"/>
                  <a:gd name="connsiteY1" fmla="*/ 10520 h 1786445"/>
                  <a:gd name="connsiteX2" fmla="*/ 3968446 w 4262041"/>
                  <a:gd name="connsiteY2" fmla="*/ 592194 h 1786445"/>
                  <a:gd name="connsiteX3" fmla="*/ 2136678 w 4262041"/>
                  <a:gd name="connsiteY3" fmla="*/ 1786445 h 1786445"/>
                  <a:gd name="connsiteX4" fmla="*/ 36307 w 4262041"/>
                  <a:gd name="connsiteY4" fmla="*/ 1113777 h 1786445"/>
                  <a:gd name="connsiteX0" fmla="*/ 0 w 4225734"/>
                  <a:gd name="connsiteY0" fmla="*/ 1113777 h 1786445"/>
                  <a:gd name="connsiteX1" fmla="*/ 3934992 w 4225734"/>
                  <a:gd name="connsiteY1" fmla="*/ 10520 h 1786445"/>
                  <a:gd name="connsiteX2" fmla="*/ 3932139 w 4225734"/>
                  <a:gd name="connsiteY2" fmla="*/ 592194 h 1786445"/>
                  <a:gd name="connsiteX3" fmla="*/ 2100371 w 4225734"/>
                  <a:gd name="connsiteY3" fmla="*/ 1786445 h 1786445"/>
                  <a:gd name="connsiteX4" fmla="*/ 0 w 4225734"/>
                  <a:gd name="connsiteY4" fmla="*/ 1113777 h 1786445"/>
                  <a:gd name="connsiteX0" fmla="*/ 0 w 4225734"/>
                  <a:gd name="connsiteY0" fmla="*/ 1113777 h 1786445"/>
                  <a:gd name="connsiteX1" fmla="*/ 3934992 w 4225734"/>
                  <a:gd name="connsiteY1" fmla="*/ 10520 h 1786445"/>
                  <a:gd name="connsiteX2" fmla="*/ 3932139 w 4225734"/>
                  <a:gd name="connsiteY2" fmla="*/ 592194 h 1786445"/>
                  <a:gd name="connsiteX3" fmla="*/ 2100371 w 4225734"/>
                  <a:gd name="connsiteY3" fmla="*/ 1786445 h 1786445"/>
                  <a:gd name="connsiteX4" fmla="*/ 0 w 4225734"/>
                  <a:gd name="connsiteY4" fmla="*/ 1113777 h 1786445"/>
                  <a:gd name="connsiteX0" fmla="*/ 0 w 3934992"/>
                  <a:gd name="connsiteY0" fmla="*/ 1103257 h 1775925"/>
                  <a:gd name="connsiteX1" fmla="*/ 3934992 w 3934992"/>
                  <a:gd name="connsiteY1" fmla="*/ 0 h 1775925"/>
                  <a:gd name="connsiteX2" fmla="*/ 3932139 w 3934992"/>
                  <a:gd name="connsiteY2" fmla="*/ 581674 h 1775925"/>
                  <a:gd name="connsiteX3" fmla="*/ 2100371 w 3934992"/>
                  <a:gd name="connsiteY3" fmla="*/ 1775925 h 1775925"/>
                  <a:gd name="connsiteX4" fmla="*/ 0 w 3934992"/>
                  <a:gd name="connsiteY4" fmla="*/ 1103257 h 1775925"/>
                  <a:gd name="connsiteX0" fmla="*/ 36090 w 3968229"/>
                  <a:gd name="connsiteY0" fmla="*/ 1096934 h 1769602"/>
                  <a:gd name="connsiteX1" fmla="*/ 3964727 w 3968229"/>
                  <a:gd name="connsiteY1" fmla="*/ 0 h 1769602"/>
                  <a:gd name="connsiteX2" fmla="*/ 3968229 w 3968229"/>
                  <a:gd name="connsiteY2" fmla="*/ 575351 h 1769602"/>
                  <a:gd name="connsiteX3" fmla="*/ 2136461 w 3968229"/>
                  <a:gd name="connsiteY3" fmla="*/ 1769602 h 1769602"/>
                  <a:gd name="connsiteX4" fmla="*/ 36090 w 3968229"/>
                  <a:gd name="connsiteY4" fmla="*/ 1096934 h 1769602"/>
                  <a:gd name="connsiteX0" fmla="*/ 36090 w 3968229"/>
                  <a:gd name="connsiteY0" fmla="*/ 1096934 h 1769602"/>
                  <a:gd name="connsiteX1" fmla="*/ 3964727 w 3968229"/>
                  <a:gd name="connsiteY1" fmla="*/ 0 h 1769602"/>
                  <a:gd name="connsiteX2" fmla="*/ 3968229 w 3968229"/>
                  <a:gd name="connsiteY2" fmla="*/ 575351 h 1769602"/>
                  <a:gd name="connsiteX3" fmla="*/ 2136461 w 3968229"/>
                  <a:gd name="connsiteY3" fmla="*/ 1769602 h 1769602"/>
                  <a:gd name="connsiteX4" fmla="*/ 36090 w 3968229"/>
                  <a:gd name="connsiteY4" fmla="*/ 1096934 h 1769602"/>
                  <a:gd name="connsiteX0" fmla="*/ 36090 w 3968229"/>
                  <a:gd name="connsiteY0" fmla="*/ 1096934 h 1769602"/>
                  <a:gd name="connsiteX1" fmla="*/ 3964727 w 3968229"/>
                  <a:gd name="connsiteY1" fmla="*/ 0 h 1769602"/>
                  <a:gd name="connsiteX2" fmla="*/ 3968229 w 3968229"/>
                  <a:gd name="connsiteY2" fmla="*/ 575351 h 1769602"/>
                  <a:gd name="connsiteX3" fmla="*/ 2136461 w 3968229"/>
                  <a:gd name="connsiteY3" fmla="*/ 1769602 h 1769602"/>
                  <a:gd name="connsiteX4" fmla="*/ 36090 w 3968229"/>
                  <a:gd name="connsiteY4" fmla="*/ 1096934 h 1769602"/>
                  <a:gd name="connsiteX0" fmla="*/ 0 w 3932139"/>
                  <a:gd name="connsiteY0" fmla="*/ 1096934 h 1769602"/>
                  <a:gd name="connsiteX1" fmla="*/ 3928637 w 3932139"/>
                  <a:gd name="connsiteY1" fmla="*/ 0 h 1769602"/>
                  <a:gd name="connsiteX2" fmla="*/ 3932139 w 3932139"/>
                  <a:gd name="connsiteY2" fmla="*/ 575351 h 1769602"/>
                  <a:gd name="connsiteX3" fmla="*/ 2100371 w 3932139"/>
                  <a:gd name="connsiteY3" fmla="*/ 1769602 h 1769602"/>
                  <a:gd name="connsiteX4" fmla="*/ 0 w 3932139"/>
                  <a:gd name="connsiteY4" fmla="*/ 1096934 h 1769602"/>
                  <a:gd name="connsiteX0" fmla="*/ 0 w 4222207"/>
                  <a:gd name="connsiteY0" fmla="*/ 1129602 h 1802270"/>
                  <a:gd name="connsiteX1" fmla="*/ 3928637 w 4222207"/>
                  <a:gd name="connsiteY1" fmla="*/ 32668 h 1802270"/>
                  <a:gd name="connsiteX2" fmla="*/ 3937059 w 4222207"/>
                  <a:gd name="connsiteY2" fmla="*/ 368170 h 1802270"/>
                  <a:gd name="connsiteX3" fmla="*/ 2100371 w 4222207"/>
                  <a:gd name="connsiteY3" fmla="*/ 1802270 h 1802270"/>
                  <a:gd name="connsiteX4" fmla="*/ 0 w 4222207"/>
                  <a:gd name="connsiteY4" fmla="*/ 1129602 h 1802270"/>
                  <a:gd name="connsiteX0" fmla="*/ 0 w 3937059"/>
                  <a:gd name="connsiteY0" fmla="*/ 1096934 h 1769602"/>
                  <a:gd name="connsiteX1" fmla="*/ 3928637 w 3937059"/>
                  <a:gd name="connsiteY1" fmla="*/ 0 h 1769602"/>
                  <a:gd name="connsiteX2" fmla="*/ 3937059 w 3937059"/>
                  <a:gd name="connsiteY2" fmla="*/ 335502 h 1769602"/>
                  <a:gd name="connsiteX3" fmla="*/ 2100371 w 3937059"/>
                  <a:gd name="connsiteY3" fmla="*/ 1769602 h 1769602"/>
                  <a:gd name="connsiteX4" fmla="*/ 0 w 3937059"/>
                  <a:gd name="connsiteY4" fmla="*/ 1096934 h 1769602"/>
                  <a:gd name="connsiteX0" fmla="*/ 0 w 4857140"/>
                  <a:gd name="connsiteY0" fmla="*/ 1302856 h 1806370"/>
                  <a:gd name="connsiteX1" fmla="*/ 4520125 w 4857140"/>
                  <a:gd name="connsiteY1" fmla="*/ 36768 h 1806370"/>
                  <a:gd name="connsiteX2" fmla="*/ 4528547 w 4857140"/>
                  <a:gd name="connsiteY2" fmla="*/ 372270 h 1806370"/>
                  <a:gd name="connsiteX3" fmla="*/ 2691859 w 4857140"/>
                  <a:gd name="connsiteY3" fmla="*/ 1806370 h 1806370"/>
                  <a:gd name="connsiteX4" fmla="*/ 0 w 4857140"/>
                  <a:gd name="connsiteY4" fmla="*/ 1302856 h 1806370"/>
                  <a:gd name="connsiteX0" fmla="*/ 0 w 4528547"/>
                  <a:gd name="connsiteY0" fmla="*/ 1266088 h 1769602"/>
                  <a:gd name="connsiteX1" fmla="*/ 4520125 w 4528547"/>
                  <a:gd name="connsiteY1" fmla="*/ 0 h 1769602"/>
                  <a:gd name="connsiteX2" fmla="*/ 4528547 w 4528547"/>
                  <a:gd name="connsiteY2" fmla="*/ 335502 h 1769602"/>
                  <a:gd name="connsiteX3" fmla="*/ 2691859 w 4528547"/>
                  <a:gd name="connsiteY3" fmla="*/ 1769602 h 1769602"/>
                  <a:gd name="connsiteX4" fmla="*/ 0 w 4528547"/>
                  <a:gd name="connsiteY4" fmla="*/ 1266088 h 1769602"/>
                  <a:gd name="connsiteX0" fmla="*/ 31950 w 4560497"/>
                  <a:gd name="connsiteY0" fmla="*/ 1266088 h 1769602"/>
                  <a:gd name="connsiteX1" fmla="*/ 4552075 w 4560497"/>
                  <a:gd name="connsiteY1" fmla="*/ 0 h 1769602"/>
                  <a:gd name="connsiteX2" fmla="*/ 4560497 w 4560497"/>
                  <a:gd name="connsiteY2" fmla="*/ 335502 h 1769602"/>
                  <a:gd name="connsiteX3" fmla="*/ 2671984 w 4560497"/>
                  <a:gd name="connsiteY3" fmla="*/ 1769602 h 1769602"/>
                  <a:gd name="connsiteX4" fmla="*/ 31950 w 4560497"/>
                  <a:gd name="connsiteY4" fmla="*/ 1266088 h 1769602"/>
                  <a:gd name="connsiteX0" fmla="*/ 0 w 4528547"/>
                  <a:gd name="connsiteY0" fmla="*/ 1266088 h 1769602"/>
                  <a:gd name="connsiteX1" fmla="*/ 4520125 w 4528547"/>
                  <a:gd name="connsiteY1" fmla="*/ 0 h 1769602"/>
                  <a:gd name="connsiteX2" fmla="*/ 4528547 w 4528547"/>
                  <a:gd name="connsiteY2" fmla="*/ 335502 h 1769602"/>
                  <a:gd name="connsiteX3" fmla="*/ 2640034 w 4528547"/>
                  <a:gd name="connsiteY3" fmla="*/ 1769602 h 1769602"/>
                  <a:gd name="connsiteX4" fmla="*/ 0 w 4528547"/>
                  <a:gd name="connsiteY4" fmla="*/ 1266088 h 1769602"/>
                  <a:gd name="connsiteX0" fmla="*/ 0 w 4528547"/>
                  <a:gd name="connsiteY0" fmla="*/ 1266088 h 1769602"/>
                  <a:gd name="connsiteX1" fmla="*/ 4520125 w 4528547"/>
                  <a:gd name="connsiteY1" fmla="*/ 0 h 1769602"/>
                  <a:gd name="connsiteX2" fmla="*/ 4528547 w 4528547"/>
                  <a:gd name="connsiteY2" fmla="*/ 335502 h 1769602"/>
                  <a:gd name="connsiteX3" fmla="*/ 2640034 w 4528547"/>
                  <a:gd name="connsiteY3" fmla="*/ 1769602 h 1769602"/>
                  <a:gd name="connsiteX4" fmla="*/ 0 w 4528547"/>
                  <a:gd name="connsiteY4" fmla="*/ 1266088 h 1769602"/>
                  <a:gd name="connsiteX0" fmla="*/ 0 w 4684582"/>
                  <a:gd name="connsiteY0" fmla="*/ 1259347 h 1804011"/>
                  <a:gd name="connsiteX1" fmla="*/ 4359467 w 4684582"/>
                  <a:gd name="connsiteY1" fmla="*/ 34409 h 1804011"/>
                  <a:gd name="connsiteX2" fmla="*/ 4367889 w 4684582"/>
                  <a:gd name="connsiteY2" fmla="*/ 369911 h 1804011"/>
                  <a:gd name="connsiteX3" fmla="*/ 2479376 w 4684582"/>
                  <a:gd name="connsiteY3" fmla="*/ 1804011 h 1804011"/>
                  <a:gd name="connsiteX4" fmla="*/ 0 w 4684582"/>
                  <a:gd name="connsiteY4" fmla="*/ 1259347 h 1804011"/>
                  <a:gd name="connsiteX0" fmla="*/ 0 w 4723545"/>
                  <a:gd name="connsiteY0" fmla="*/ 1275659 h 1804892"/>
                  <a:gd name="connsiteX1" fmla="*/ 4395744 w 4723545"/>
                  <a:gd name="connsiteY1" fmla="*/ 35290 h 1804892"/>
                  <a:gd name="connsiteX2" fmla="*/ 4404166 w 4723545"/>
                  <a:gd name="connsiteY2" fmla="*/ 370792 h 1804892"/>
                  <a:gd name="connsiteX3" fmla="*/ 2515653 w 4723545"/>
                  <a:gd name="connsiteY3" fmla="*/ 1804892 h 1804892"/>
                  <a:gd name="connsiteX4" fmla="*/ 0 w 4723545"/>
                  <a:gd name="connsiteY4" fmla="*/ 1275659 h 1804892"/>
                  <a:gd name="connsiteX0" fmla="*/ 0 w 4404166"/>
                  <a:gd name="connsiteY0" fmla="*/ 1240369 h 1769602"/>
                  <a:gd name="connsiteX1" fmla="*/ 4395744 w 4404166"/>
                  <a:gd name="connsiteY1" fmla="*/ 0 h 1769602"/>
                  <a:gd name="connsiteX2" fmla="*/ 4404166 w 4404166"/>
                  <a:gd name="connsiteY2" fmla="*/ 335502 h 1769602"/>
                  <a:gd name="connsiteX3" fmla="*/ 2515653 w 4404166"/>
                  <a:gd name="connsiteY3" fmla="*/ 1769602 h 1769602"/>
                  <a:gd name="connsiteX4" fmla="*/ 0 w 4404166"/>
                  <a:gd name="connsiteY4" fmla="*/ 1240369 h 1769602"/>
                  <a:gd name="connsiteX0" fmla="*/ 33788 w 4450262"/>
                  <a:gd name="connsiteY0" fmla="*/ 1245513 h 1774746"/>
                  <a:gd name="connsiteX1" fmla="*/ 4450262 w 4450262"/>
                  <a:gd name="connsiteY1" fmla="*/ 0 h 1774746"/>
                  <a:gd name="connsiteX2" fmla="*/ 4437954 w 4450262"/>
                  <a:gd name="connsiteY2" fmla="*/ 340646 h 1774746"/>
                  <a:gd name="connsiteX3" fmla="*/ 2549441 w 4450262"/>
                  <a:gd name="connsiteY3" fmla="*/ 1774746 h 1774746"/>
                  <a:gd name="connsiteX4" fmla="*/ 33788 w 4450262"/>
                  <a:gd name="connsiteY4" fmla="*/ 1245513 h 1774746"/>
                  <a:gd name="connsiteX0" fmla="*/ 33788 w 4450262"/>
                  <a:gd name="connsiteY0" fmla="*/ 1245513 h 1774746"/>
                  <a:gd name="connsiteX1" fmla="*/ 4450262 w 4450262"/>
                  <a:gd name="connsiteY1" fmla="*/ 0 h 1774746"/>
                  <a:gd name="connsiteX2" fmla="*/ 4437954 w 4450262"/>
                  <a:gd name="connsiteY2" fmla="*/ 340646 h 1774746"/>
                  <a:gd name="connsiteX3" fmla="*/ 2549441 w 4450262"/>
                  <a:gd name="connsiteY3" fmla="*/ 1774746 h 1774746"/>
                  <a:gd name="connsiteX4" fmla="*/ 33788 w 4450262"/>
                  <a:gd name="connsiteY4" fmla="*/ 1245513 h 1774746"/>
                  <a:gd name="connsiteX0" fmla="*/ 0 w 4416474"/>
                  <a:gd name="connsiteY0" fmla="*/ 1245513 h 1774746"/>
                  <a:gd name="connsiteX1" fmla="*/ 4416474 w 4416474"/>
                  <a:gd name="connsiteY1" fmla="*/ 0 h 1774746"/>
                  <a:gd name="connsiteX2" fmla="*/ 4404166 w 4416474"/>
                  <a:gd name="connsiteY2" fmla="*/ 340646 h 1774746"/>
                  <a:gd name="connsiteX3" fmla="*/ 2515653 w 4416474"/>
                  <a:gd name="connsiteY3" fmla="*/ 1774746 h 1774746"/>
                  <a:gd name="connsiteX4" fmla="*/ 0 w 4416474"/>
                  <a:gd name="connsiteY4" fmla="*/ 1245513 h 1774746"/>
                  <a:gd name="connsiteX0" fmla="*/ 0 w 4734880"/>
                  <a:gd name="connsiteY0" fmla="*/ 1269680 h 1809200"/>
                  <a:gd name="connsiteX1" fmla="*/ 4411292 w 4734880"/>
                  <a:gd name="connsiteY1" fmla="*/ 34454 h 1809200"/>
                  <a:gd name="connsiteX2" fmla="*/ 4398984 w 4734880"/>
                  <a:gd name="connsiteY2" fmla="*/ 375100 h 1809200"/>
                  <a:gd name="connsiteX3" fmla="*/ 2510471 w 4734880"/>
                  <a:gd name="connsiteY3" fmla="*/ 1809200 h 1809200"/>
                  <a:gd name="connsiteX4" fmla="*/ 0 w 4734880"/>
                  <a:gd name="connsiteY4" fmla="*/ 1269680 h 1809200"/>
                  <a:gd name="connsiteX0" fmla="*/ 0 w 4411292"/>
                  <a:gd name="connsiteY0" fmla="*/ 1235226 h 1774746"/>
                  <a:gd name="connsiteX1" fmla="*/ 4411292 w 4411292"/>
                  <a:gd name="connsiteY1" fmla="*/ 0 h 1774746"/>
                  <a:gd name="connsiteX2" fmla="*/ 4398984 w 4411292"/>
                  <a:gd name="connsiteY2" fmla="*/ 340646 h 1774746"/>
                  <a:gd name="connsiteX3" fmla="*/ 2510471 w 4411292"/>
                  <a:gd name="connsiteY3" fmla="*/ 1774746 h 1774746"/>
                  <a:gd name="connsiteX4" fmla="*/ 0 w 4411292"/>
                  <a:gd name="connsiteY4" fmla="*/ 1235226 h 1774746"/>
                  <a:gd name="connsiteX0" fmla="*/ 33741 w 4441848"/>
                  <a:gd name="connsiteY0" fmla="*/ 1247871 h 1787391"/>
                  <a:gd name="connsiteX1" fmla="*/ 4441848 w 4441848"/>
                  <a:gd name="connsiteY1" fmla="*/ 0 h 1787391"/>
                  <a:gd name="connsiteX2" fmla="*/ 4432725 w 4441848"/>
                  <a:gd name="connsiteY2" fmla="*/ 353291 h 1787391"/>
                  <a:gd name="connsiteX3" fmla="*/ 2544212 w 4441848"/>
                  <a:gd name="connsiteY3" fmla="*/ 1787391 h 1787391"/>
                  <a:gd name="connsiteX4" fmla="*/ 33741 w 4441848"/>
                  <a:gd name="connsiteY4" fmla="*/ 1247871 h 1787391"/>
                  <a:gd name="connsiteX0" fmla="*/ 33741 w 4441848"/>
                  <a:gd name="connsiteY0" fmla="*/ 1247871 h 1787391"/>
                  <a:gd name="connsiteX1" fmla="*/ 4441848 w 4441848"/>
                  <a:gd name="connsiteY1" fmla="*/ 0 h 1787391"/>
                  <a:gd name="connsiteX2" fmla="*/ 4432725 w 4441848"/>
                  <a:gd name="connsiteY2" fmla="*/ 353291 h 1787391"/>
                  <a:gd name="connsiteX3" fmla="*/ 2544212 w 4441848"/>
                  <a:gd name="connsiteY3" fmla="*/ 1787391 h 1787391"/>
                  <a:gd name="connsiteX4" fmla="*/ 33741 w 4441848"/>
                  <a:gd name="connsiteY4" fmla="*/ 1247871 h 1787391"/>
                  <a:gd name="connsiteX0" fmla="*/ 41217 w 4449324"/>
                  <a:gd name="connsiteY0" fmla="*/ 1247871 h 1755778"/>
                  <a:gd name="connsiteX1" fmla="*/ 4449324 w 4449324"/>
                  <a:gd name="connsiteY1" fmla="*/ 0 h 1755778"/>
                  <a:gd name="connsiteX2" fmla="*/ 4440201 w 4449324"/>
                  <a:gd name="connsiteY2" fmla="*/ 353291 h 1755778"/>
                  <a:gd name="connsiteX3" fmla="*/ 2401989 w 4449324"/>
                  <a:gd name="connsiteY3" fmla="*/ 1755778 h 1755778"/>
                  <a:gd name="connsiteX4" fmla="*/ 41217 w 4449324"/>
                  <a:gd name="connsiteY4" fmla="*/ 1247871 h 1755778"/>
                  <a:gd name="connsiteX0" fmla="*/ 0 w 4408107"/>
                  <a:gd name="connsiteY0" fmla="*/ 1247871 h 1755778"/>
                  <a:gd name="connsiteX1" fmla="*/ 4408107 w 4408107"/>
                  <a:gd name="connsiteY1" fmla="*/ 0 h 1755778"/>
                  <a:gd name="connsiteX2" fmla="*/ 4398984 w 4408107"/>
                  <a:gd name="connsiteY2" fmla="*/ 353291 h 1755778"/>
                  <a:gd name="connsiteX3" fmla="*/ 2360772 w 4408107"/>
                  <a:gd name="connsiteY3" fmla="*/ 1755778 h 1755778"/>
                  <a:gd name="connsiteX4" fmla="*/ 0 w 4408107"/>
                  <a:gd name="connsiteY4" fmla="*/ 1247871 h 1755778"/>
                  <a:gd name="connsiteX0" fmla="*/ 0 w 4408107"/>
                  <a:gd name="connsiteY0" fmla="*/ 1247871 h 1755778"/>
                  <a:gd name="connsiteX1" fmla="*/ 4408107 w 4408107"/>
                  <a:gd name="connsiteY1" fmla="*/ 0 h 1755778"/>
                  <a:gd name="connsiteX2" fmla="*/ 4398984 w 4408107"/>
                  <a:gd name="connsiteY2" fmla="*/ 353291 h 1755778"/>
                  <a:gd name="connsiteX3" fmla="*/ 2360772 w 4408107"/>
                  <a:gd name="connsiteY3" fmla="*/ 1755778 h 1755778"/>
                  <a:gd name="connsiteX4" fmla="*/ 0 w 4408107"/>
                  <a:gd name="connsiteY4" fmla="*/ 1247871 h 1755778"/>
                  <a:gd name="connsiteX0" fmla="*/ 0 w 4408539"/>
                  <a:gd name="connsiteY0" fmla="*/ 1247871 h 1755778"/>
                  <a:gd name="connsiteX1" fmla="*/ 4408107 w 4408539"/>
                  <a:gd name="connsiteY1" fmla="*/ 0 h 1755778"/>
                  <a:gd name="connsiteX2" fmla="*/ 4408539 w 4408539"/>
                  <a:gd name="connsiteY2" fmla="*/ 346968 h 1755778"/>
                  <a:gd name="connsiteX3" fmla="*/ 2360772 w 4408539"/>
                  <a:gd name="connsiteY3" fmla="*/ 1755778 h 1755778"/>
                  <a:gd name="connsiteX4" fmla="*/ 0 w 4408539"/>
                  <a:gd name="connsiteY4" fmla="*/ 1247871 h 1755778"/>
                  <a:gd name="connsiteX0" fmla="*/ 0 w 4414909"/>
                  <a:gd name="connsiteY0" fmla="*/ 1247871 h 1755778"/>
                  <a:gd name="connsiteX1" fmla="*/ 4408107 w 4414909"/>
                  <a:gd name="connsiteY1" fmla="*/ 0 h 1755778"/>
                  <a:gd name="connsiteX2" fmla="*/ 4414909 w 4414909"/>
                  <a:gd name="connsiteY2" fmla="*/ 343807 h 1755778"/>
                  <a:gd name="connsiteX3" fmla="*/ 2360772 w 4414909"/>
                  <a:gd name="connsiteY3" fmla="*/ 1755778 h 1755778"/>
                  <a:gd name="connsiteX4" fmla="*/ 0 w 4414909"/>
                  <a:gd name="connsiteY4" fmla="*/ 1247871 h 1755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14909" h="1755778">
                    <a:moveTo>
                      <a:pt x="0" y="1247871"/>
                    </a:moveTo>
                    <a:lnTo>
                      <a:pt x="4408107" y="0"/>
                    </a:lnTo>
                    <a:lnTo>
                      <a:pt x="4414909" y="343807"/>
                    </a:lnTo>
                    <a:lnTo>
                      <a:pt x="2360772" y="1755778"/>
                    </a:lnTo>
                    <a:lnTo>
                      <a:pt x="0" y="1247871"/>
                    </a:lnTo>
                    <a:close/>
                  </a:path>
                </a:pathLst>
              </a:custGeom>
              <a:gradFill flip="none" rotWithShape="1">
                <a:gsLst>
                  <a:gs pos="65000">
                    <a:srgbClr val="063D56"/>
                  </a:gs>
                  <a:gs pos="0">
                    <a:schemeClr val="tx2"/>
                  </a:gs>
                </a:gsLst>
                <a:lin ang="120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21" name="Rectangle 5">
                <a:extLst>
                  <a:ext uri="{FF2B5EF4-FFF2-40B4-BE49-F238E27FC236}">
                    <a16:creationId xmlns:a16="http://schemas.microsoft.com/office/drawing/2014/main" id="{9C9971E8-C088-F54B-A54F-610A218E16D2}"/>
                  </a:ext>
                </a:extLst>
              </p:cNvPr>
              <p:cNvSpPr/>
              <p:nvPr userDrawn="1"/>
            </p:nvSpPr>
            <p:spPr>
              <a:xfrm>
                <a:off x="10154286" y="3576227"/>
                <a:ext cx="2071630" cy="1835060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683479 w 5107402"/>
                  <a:gd name="connsiteY0" fmla="*/ 1244851 h 3724728"/>
                  <a:gd name="connsiteX1" fmla="*/ 4799061 w 5107402"/>
                  <a:gd name="connsiteY1" fmla="*/ 86244 h 3724728"/>
                  <a:gd name="connsiteX2" fmla="*/ 4812411 w 5107402"/>
                  <a:gd name="connsiteY2" fmla="*/ 3724728 h 3724728"/>
                  <a:gd name="connsiteX3" fmla="*/ 0 w 5107402"/>
                  <a:gd name="connsiteY3" fmla="*/ 3724417 h 3724728"/>
                  <a:gd name="connsiteX4" fmla="*/ 683479 w 5107402"/>
                  <a:gd name="connsiteY4" fmla="*/ 1244851 h 3724728"/>
                  <a:gd name="connsiteX0" fmla="*/ 683479 w 5107401"/>
                  <a:gd name="connsiteY0" fmla="*/ 1158607 h 3638484"/>
                  <a:gd name="connsiteX1" fmla="*/ 4799061 w 5107401"/>
                  <a:gd name="connsiteY1" fmla="*/ 0 h 3638484"/>
                  <a:gd name="connsiteX2" fmla="*/ 4812411 w 5107401"/>
                  <a:gd name="connsiteY2" fmla="*/ 3638484 h 3638484"/>
                  <a:gd name="connsiteX3" fmla="*/ 0 w 5107401"/>
                  <a:gd name="connsiteY3" fmla="*/ 3638173 h 3638484"/>
                  <a:gd name="connsiteX4" fmla="*/ 683479 w 5107401"/>
                  <a:gd name="connsiteY4" fmla="*/ 1158607 h 3638484"/>
                  <a:gd name="connsiteX0" fmla="*/ 1716672 w 5030876"/>
                  <a:gd name="connsiteY0" fmla="*/ 981775 h 3755345"/>
                  <a:gd name="connsiteX1" fmla="*/ 4799061 w 5030876"/>
                  <a:gd name="connsiteY1" fmla="*/ 116861 h 3755345"/>
                  <a:gd name="connsiteX2" fmla="*/ 4812411 w 5030876"/>
                  <a:gd name="connsiteY2" fmla="*/ 3755345 h 3755345"/>
                  <a:gd name="connsiteX3" fmla="*/ 0 w 5030876"/>
                  <a:gd name="connsiteY3" fmla="*/ 3755034 h 3755345"/>
                  <a:gd name="connsiteX4" fmla="*/ 1716672 w 5030876"/>
                  <a:gd name="connsiteY4" fmla="*/ 981775 h 3755345"/>
                  <a:gd name="connsiteX0" fmla="*/ 1716672 w 5030876"/>
                  <a:gd name="connsiteY0" fmla="*/ 864914 h 3638484"/>
                  <a:gd name="connsiteX1" fmla="*/ 4799061 w 5030876"/>
                  <a:gd name="connsiteY1" fmla="*/ 0 h 3638484"/>
                  <a:gd name="connsiteX2" fmla="*/ 4812411 w 5030876"/>
                  <a:gd name="connsiteY2" fmla="*/ 3638484 h 3638484"/>
                  <a:gd name="connsiteX3" fmla="*/ 0 w 5030876"/>
                  <a:gd name="connsiteY3" fmla="*/ 3638173 h 3638484"/>
                  <a:gd name="connsiteX4" fmla="*/ 1716672 w 5030876"/>
                  <a:gd name="connsiteY4" fmla="*/ 864914 h 3638484"/>
                  <a:gd name="connsiteX0" fmla="*/ 52408 w 3366612"/>
                  <a:gd name="connsiteY0" fmla="*/ 864914 h 3638484"/>
                  <a:gd name="connsiteX1" fmla="*/ 3134797 w 3366612"/>
                  <a:gd name="connsiteY1" fmla="*/ 0 h 3638484"/>
                  <a:gd name="connsiteX2" fmla="*/ 3148147 w 3366612"/>
                  <a:gd name="connsiteY2" fmla="*/ 3638484 h 3638484"/>
                  <a:gd name="connsiteX3" fmla="*/ 1287717 w 3366612"/>
                  <a:gd name="connsiteY3" fmla="*/ 1964124 h 3638484"/>
                  <a:gd name="connsiteX4" fmla="*/ 52408 w 3366612"/>
                  <a:gd name="connsiteY4" fmla="*/ 864914 h 3638484"/>
                  <a:gd name="connsiteX0" fmla="*/ 47661 w 3361865"/>
                  <a:gd name="connsiteY0" fmla="*/ 864914 h 3638484"/>
                  <a:gd name="connsiteX1" fmla="*/ 3130050 w 3361865"/>
                  <a:gd name="connsiteY1" fmla="*/ 0 h 3638484"/>
                  <a:gd name="connsiteX2" fmla="*/ 3143400 w 3361865"/>
                  <a:gd name="connsiteY2" fmla="*/ 3638484 h 3638484"/>
                  <a:gd name="connsiteX3" fmla="*/ 1342009 w 3361865"/>
                  <a:gd name="connsiteY3" fmla="*/ 1861332 h 3638484"/>
                  <a:gd name="connsiteX4" fmla="*/ 47661 w 3361865"/>
                  <a:gd name="connsiteY4" fmla="*/ 864914 h 3638484"/>
                  <a:gd name="connsiteX0" fmla="*/ 0 w 3314204"/>
                  <a:gd name="connsiteY0" fmla="*/ 864914 h 3638484"/>
                  <a:gd name="connsiteX1" fmla="*/ 3082389 w 3314204"/>
                  <a:gd name="connsiteY1" fmla="*/ 0 h 3638484"/>
                  <a:gd name="connsiteX2" fmla="*/ 3095739 w 3314204"/>
                  <a:gd name="connsiteY2" fmla="*/ 3638484 h 3638484"/>
                  <a:gd name="connsiteX3" fmla="*/ 1294348 w 3314204"/>
                  <a:gd name="connsiteY3" fmla="*/ 1861332 h 3638484"/>
                  <a:gd name="connsiteX4" fmla="*/ 0 w 3314204"/>
                  <a:gd name="connsiteY4" fmla="*/ 864914 h 3638484"/>
                  <a:gd name="connsiteX0" fmla="*/ 0 w 3304443"/>
                  <a:gd name="connsiteY0" fmla="*/ 869433 h 1865852"/>
                  <a:gd name="connsiteX1" fmla="*/ 3082389 w 3304443"/>
                  <a:gd name="connsiteY1" fmla="*/ 4519 h 1865852"/>
                  <a:gd name="connsiteX2" fmla="*/ 3066220 w 3304443"/>
                  <a:gd name="connsiteY2" fmla="*/ 1249406 h 1865852"/>
                  <a:gd name="connsiteX3" fmla="*/ 1294348 w 3304443"/>
                  <a:gd name="connsiteY3" fmla="*/ 1865851 h 1865852"/>
                  <a:gd name="connsiteX4" fmla="*/ 0 w 3304443"/>
                  <a:gd name="connsiteY4" fmla="*/ 869433 h 1865852"/>
                  <a:gd name="connsiteX0" fmla="*/ 0 w 3082389"/>
                  <a:gd name="connsiteY0" fmla="*/ 869433 h 1865851"/>
                  <a:gd name="connsiteX1" fmla="*/ 3082389 w 3082389"/>
                  <a:gd name="connsiteY1" fmla="*/ 4519 h 1865851"/>
                  <a:gd name="connsiteX2" fmla="*/ 3066220 w 3082389"/>
                  <a:gd name="connsiteY2" fmla="*/ 1249406 h 1865851"/>
                  <a:gd name="connsiteX3" fmla="*/ 1294348 w 3082389"/>
                  <a:gd name="connsiteY3" fmla="*/ 1865851 h 1865851"/>
                  <a:gd name="connsiteX4" fmla="*/ 0 w 3082389"/>
                  <a:gd name="connsiteY4" fmla="*/ 869433 h 1865851"/>
                  <a:gd name="connsiteX0" fmla="*/ 0 w 3082389"/>
                  <a:gd name="connsiteY0" fmla="*/ 864914 h 1861332"/>
                  <a:gd name="connsiteX1" fmla="*/ 3082389 w 3082389"/>
                  <a:gd name="connsiteY1" fmla="*/ 0 h 1861332"/>
                  <a:gd name="connsiteX2" fmla="*/ 3066220 w 3082389"/>
                  <a:gd name="connsiteY2" fmla="*/ 1244887 h 1861332"/>
                  <a:gd name="connsiteX3" fmla="*/ 1294348 w 3082389"/>
                  <a:gd name="connsiteY3" fmla="*/ 1861332 h 1861332"/>
                  <a:gd name="connsiteX4" fmla="*/ 0 w 3082389"/>
                  <a:gd name="connsiteY4" fmla="*/ 864914 h 1861332"/>
                  <a:gd name="connsiteX0" fmla="*/ 0 w 3295613"/>
                  <a:gd name="connsiteY0" fmla="*/ 865766 h 1862184"/>
                  <a:gd name="connsiteX1" fmla="*/ 3082389 w 3295613"/>
                  <a:gd name="connsiteY1" fmla="*/ 852 h 1862184"/>
                  <a:gd name="connsiteX2" fmla="*/ 3021941 w 3295613"/>
                  <a:gd name="connsiteY2" fmla="*/ 1025469 h 1862184"/>
                  <a:gd name="connsiteX3" fmla="*/ 1294348 w 3295613"/>
                  <a:gd name="connsiteY3" fmla="*/ 1862184 h 1862184"/>
                  <a:gd name="connsiteX4" fmla="*/ 0 w 3295613"/>
                  <a:gd name="connsiteY4" fmla="*/ 865766 h 1862184"/>
                  <a:gd name="connsiteX0" fmla="*/ 0 w 3323195"/>
                  <a:gd name="connsiteY0" fmla="*/ 865088 h 1861506"/>
                  <a:gd name="connsiteX1" fmla="*/ 3082389 w 3323195"/>
                  <a:gd name="connsiteY1" fmla="*/ 174 h 1861506"/>
                  <a:gd name="connsiteX2" fmla="*/ 3105133 w 3323195"/>
                  <a:gd name="connsiteY2" fmla="*/ 801954 h 1861506"/>
                  <a:gd name="connsiteX3" fmla="*/ 1294348 w 3323195"/>
                  <a:gd name="connsiteY3" fmla="*/ 1861506 h 1861506"/>
                  <a:gd name="connsiteX4" fmla="*/ 0 w 3323195"/>
                  <a:gd name="connsiteY4" fmla="*/ 865088 h 1861506"/>
                  <a:gd name="connsiteX0" fmla="*/ 0 w 3275115"/>
                  <a:gd name="connsiteY0" fmla="*/ 875336 h 1871754"/>
                  <a:gd name="connsiteX1" fmla="*/ 3082389 w 3275115"/>
                  <a:gd name="connsiteY1" fmla="*/ 10422 h 1871754"/>
                  <a:gd name="connsiteX2" fmla="*/ 2951547 w 3275115"/>
                  <a:gd name="connsiteY2" fmla="*/ 506598 h 1871754"/>
                  <a:gd name="connsiteX3" fmla="*/ 1294348 w 3275115"/>
                  <a:gd name="connsiteY3" fmla="*/ 1871754 h 1871754"/>
                  <a:gd name="connsiteX4" fmla="*/ 0 w 3275115"/>
                  <a:gd name="connsiteY4" fmla="*/ 875336 h 1871754"/>
                  <a:gd name="connsiteX0" fmla="*/ 0 w 3312117"/>
                  <a:gd name="connsiteY0" fmla="*/ 865217 h 1861635"/>
                  <a:gd name="connsiteX1" fmla="*/ 3082389 w 3312117"/>
                  <a:gd name="connsiteY1" fmla="*/ 303 h 1861635"/>
                  <a:gd name="connsiteX2" fmla="*/ 3073136 w 3312117"/>
                  <a:gd name="connsiteY2" fmla="*/ 782985 h 1861635"/>
                  <a:gd name="connsiteX3" fmla="*/ 1294348 w 3312117"/>
                  <a:gd name="connsiteY3" fmla="*/ 1861635 h 1861635"/>
                  <a:gd name="connsiteX4" fmla="*/ 0 w 3312117"/>
                  <a:gd name="connsiteY4" fmla="*/ 865217 h 1861635"/>
                  <a:gd name="connsiteX0" fmla="*/ 0 w 3415217"/>
                  <a:gd name="connsiteY0" fmla="*/ 897318 h 1861902"/>
                  <a:gd name="connsiteX1" fmla="*/ 3178380 w 3415217"/>
                  <a:gd name="connsiteY1" fmla="*/ 570 h 1861902"/>
                  <a:gd name="connsiteX2" fmla="*/ 3169127 w 3415217"/>
                  <a:gd name="connsiteY2" fmla="*/ 783252 h 1861902"/>
                  <a:gd name="connsiteX3" fmla="*/ 1390339 w 3415217"/>
                  <a:gd name="connsiteY3" fmla="*/ 1861902 h 1861902"/>
                  <a:gd name="connsiteX4" fmla="*/ 0 w 3415217"/>
                  <a:gd name="connsiteY4" fmla="*/ 897318 h 1861902"/>
                  <a:gd name="connsiteX0" fmla="*/ 0 w 3415218"/>
                  <a:gd name="connsiteY0" fmla="*/ 897318 h 1861902"/>
                  <a:gd name="connsiteX1" fmla="*/ 3178380 w 3415218"/>
                  <a:gd name="connsiteY1" fmla="*/ 570 h 1861902"/>
                  <a:gd name="connsiteX2" fmla="*/ 3169127 w 3415218"/>
                  <a:gd name="connsiteY2" fmla="*/ 783252 h 1861902"/>
                  <a:gd name="connsiteX3" fmla="*/ 1390339 w 3415218"/>
                  <a:gd name="connsiteY3" fmla="*/ 1861902 h 1861902"/>
                  <a:gd name="connsiteX4" fmla="*/ 0 w 3415218"/>
                  <a:gd name="connsiteY4" fmla="*/ 897318 h 1861902"/>
                  <a:gd name="connsiteX0" fmla="*/ 0 w 3178380"/>
                  <a:gd name="connsiteY0" fmla="*/ 896748 h 1861332"/>
                  <a:gd name="connsiteX1" fmla="*/ 3178380 w 3178380"/>
                  <a:gd name="connsiteY1" fmla="*/ 0 h 1861332"/>
                  <a:gd name="connsiteX2" fmla="*/ 3169127 w 3178380"/>
                  <a:gd name="connsiteY2" fmla="*/ 782682 h 1861332"/>
                  <a:gd name="connsiteX3" fmla="*/ 1390339 w 3178380"/>
                  <a:gd name="connsiteY3" fmla="*/ 1861332 h 1861332"/>
                  <a:gd name="connsiteX4" fmla="*/ 0 w 3178380"/>
                  <a:gd name="connsiteY4" fmla="*/ 896748 h 1861332"/>
                  <a:gd name="connsiteX0" fmla="*/ 0 w 3413076"/>
                  <a:gd name="connsiteY0" fmla="*/ 897236 h 1861820"/>
                  <a:gd name="connsiteX1" fmla="*/ 3178380 w 3413076"/>
                  <a:gd name="connsiteY1" fmla="*/ 488 h 1861820"/>
                  <a:gd name="connsiteX2" fmla="*/ 3175527 w 3413076"/>
                  <a:gd name="connsiteY2" fmla="*/ 783170 h 1861820"/>
                  <a:gd name="connsiteX3" fmla="*/ 1390339 w 3413076"/>
                  <a:gd name="connsiteY3" fmla="*/ 1861820 h 1861820"/>
                  <a:gd name="connsiteX4" fmla="*/ 0 w 3413076"/>
                  <a:gd name="connsiteY4" fmla="*/ 897236 h 1861820"/>
                  <a:gd name="connsiteX0" fmla="*/ 0 w 3178380"/>
                  <a:gd name="connsiteY0" fmla="*/ 896748 h 1861332"/>
                  <a:gd name="connsiteX1" fmla="*/ 3178380 w 3178380"/>
                  <a:gd name="connsiteY1" fmla="*/ 0 h 1861332"/>
                  <a:gd name="connsiteX2" fmla="*/ 3175527 w 3178380"/>
                  <a:gd name="connsiteY2" fmla="*/ 782682 h 1861332"/>
                  <a:gd name="connsiteX3" fmla="*/ 1390339 w 3178380"/>
                  <a:gd name="connsiteY3" fmla="*/ 1861332 h 1861332"/>
                  <a:gd name="connsiteX4" fmla="*/ 0 w 3178380"/>
                  <a:gd name="connsiteY4" fmla="*/ 896748 h 1861332"/>
                  <a:gd name="connsiteX0" fmla="*/ 44938 w 3223318"/>
                  <a:gd name="connsiteY0" fmla="*/ 896748 h 1835866"/>
                  <a:gd name="connsiteX1" fmla="*/ 3223318 w 3223318"/>
                  <a:gd name="connsiteY1" fmla="*/ 0 h 1835866"/>
                  <a:gd name="connsiteX2" fmla="*/ 3220465 w 3223318"/>
                  <a:gd name="connsiteY2" fmla="*/ 782682 h 1835866"/>
                  <a:gd name="connsiteX3" fmla="*/ 1454475 w 3223318"/>
                  <a:gd name="connsiteY3" fmla="*/ 1835866 h 1835866"/>
                  <a:gd name="connsiteX4" fmla="*/ 44938 w 3223318"/>
                  <a:gd name="connsiteY4" fmla="*/ 896748 h 1835866"/>
                  <a:gd name="connsiteX0" fmla="*/ 0 w 3178380"/>
                  <a:gd name="connsiteY0" fmla="*/ 896748 h 1835866"/>
                  <a:gd name="connsiteX1" fmla="*/ 3178380 w 3178380"/>
                  <a:gd name="connsiteY1" fmla="*/ 0 h 1835866"/>
                  <a:gd name="connsiteX2" fmla="*/ 3175527 w 3178380"/>
                  <a:gd name="connsiteY2" fmla="*/ 782682 h 1835866"/>
                  <a:gd name="connsiteX3" fmla="*/ 1409537 w 3178380"/>
                  <a:gd name="connsiteY3" fmla="*/ 1835866 h 1835866"/>
                  <a:gd name="connsiteX4" fmla="*/ 0 w 3178380"/>
                  <a:gd name="connsiteY4" fmla="*/ 896748 h 1835866"/>
                  <a:gd name="connsiteX0" fmla="*/ 0 w 3178380"/>
                  <a:gd name="connsiteY0" fmla="*/ 896748 h 1835866"/>
                  <a:gd name="connsiteX1" fmla="*/ 3178380 w 3178380"/>
                  <a:gd name="connsiteY1" fmla="*/ 0 h 1835866"/>
                  <a:gd name="connsiteX2" fmla="*/ 3175527 w 3178380"/>
                  <a:gd name="connsiteY2" fmla="*/ 782682 h 1835866"/>
                  <a:gd name="connsiteX3" fmla="*/ 1409537 w 3178380"/>
                  <a:gd name="connsiteY3" fmla="*/ 1835866 h 1835866"/>
                  <a:gd name="connsiteX4" fmla="*/ 0 w 3178380"/>
                  <a:gd name="connsiteY4" fmla="*/ 896748 h 1835866"/>
                  <a:gd name="connsiteX0" fmla="*/ 0 w 4242796"/>
                  <a:gd name="connsiteY0" fmla="*/ 1113189 h 1839475"/>
                  <a:gd name="connsiteX1" fmla="*/ 3950879 w 4242796"/>
                  <a:gd name="connsiteY1" fmla="*/ 3609 h 1839475"/>
                  <a:gd name="connsiteX2" fmla="*/ 3948026 w 4242796"/>
                  <a:gd name="connsiteY2" fmla="*/ 786291 h 1839475"/>
                  <a:gd name="connsiteX3" fmla="*/ 2182036 w 4242796"/>
                  <a:gd name="connsiteY3" fmla="*/ 1839475 h 1839475"/>
                  <a:gd name="connsiteX4" fmla="*/ 0 w 4242796"/>
                  <a:gd name="connsiteY4" fmla="*/ 1113189 h 1839475"/>
                  <a:gd name="connsiteX0" fmla="*/ 0 w 4242797"/>
                  <a:gd name="connsiteY0" fmla="*/ 1113189 h 1839475"/>
                  <a:gd name="connsiteX1" fmla="*/ 3950879 w 4242797"/>
                  <a:gd name="connsiteY1" fmla="*/ 3609 h 1839475"/>
                  <a:gd name="connsiteX2" fmla="*/ 3948026 w 4242797"/>
                  <a:gd name="connsiteY2" fmla="*/ 786291 h 1839475"/>
                  <a:gd name="connsiteX3" fmla="*/ 2182036 w 4242797"/>
                  <a:gd name="connsiteY3" fmla="*/ 1839475 h 1839475"/>
                  <a:gd name="connsiteX4" fmla="*/ 0 w 4242797"/>
                  <a:gd name="connsiteY4" fmla="*/ 1113189 h 1839475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782682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0 w 4242797"/>
                  <a:gd name="connsiteY0" fmla="*/ 1120320 h 1846606"/>
                  <a:gd name="connsiteX1" fmla="*/ 3950879 w 4242797"/>
                  <a:gd name="connsiteY1" fmla="*/ 10740 h 1846606"/>
                  <a:gd name="connsiteX2" fmla="*/ 3948026 w 4242797"/>
                  <a:gd name="connsiteY2" fmla="*/ 592414 h 1846606"/>
                  <a:gd name="connsiteX3" fmla="*/ 2182036 w 4242797"/>
                  <a:gd name="connsiteY3" fmla="*/ 1846606 h 1846606"/>
                  <a:gd name="connsiteX4" fmla="*/ 0 w 4242797"/>
                  <a:gd name="connsiteY4" fmla="*/ 1120320 h 1846606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581674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581674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38630 w 3989509"/>
                  <a:gd name="connsiteY0" fmla="*/ 1109580 h 1894986"/>
                  <a:gd name="connsiteX1" fmla="*/ 3989509 w 3989509"/>
                  <a:gd name="connsiteY1" fmla="*/ 0 h 1894986"/>
                  <a:gd name="connsiteX2" fmla="*/ 3986656 w 3989509"/>
                  <a:gd name="connsiteY2" fmla="*/ 581674 h 1894986"/>
                  <a:gd name="connsiteX3" fmla="*/ 2101821 w 3989509"/>
                  <a:gd name="connsiteY3" fmla="*/ 1894986 h 1894986"/>
                  <a:gd name="connsiteX4" fmla="*/ 38630 w 3989509"/>
                  <a:gd name="connsiteY4" fmla="*/ 1109580 h 1894986"/>
                  <a:gd name="connsiteX0" fmla="*/ 38630 w 3989509"/>
                  <a:gd name="connsiteY0" fmla="*/ 1109580 h 1894986"/>
                  <a:gd name="connsiteX1" fmla="*/ 3989509 w 3989509"/>
                  <a:gd name="connsiteY1" fmla="*/ 0 h 1894986"/>
                  <a:gd name="connsiteX2" fmla="*/ 3986656 w 3989509"/>
                  <a:gd name="connsiteY2" fmla="*/ 581674 h 1894986"/>
                  <a:gd name="connsiteX3" fmla="*/ 2101821 w 3989509"/>
                  <a:gd name="connsiteY3" fmla="*/ 1894986 h 1894986"/>
                  <a:gd name="connsiteX4" fmla="*/ 38630 w 3989509"/>
                  <a:gd name="connsiteY4" fmla="*/ 1109580 h 1894986"/>
                  <a:gd name="connsiteX0" fmla="*/ 0 w 3950879"/>
                  <a:gd name="connsiteY0" fmla="*/ 1109580 h 1894986"/>
                  <a:gd name="connsiteX1" fmla="*/ 3950879 w 3950879"/>
                  <a:gd name="connsiteY1" fmla="*/ 0 h 1894986"/>
                  <a:gd name="connsiteX2" fmla="*/ 3948026 w 3950879"/>
                  <a:gd name="connsiteY2" fmla="*/ 581674 h 1894986"/>
                  <a:gd name="connsiteX3" fmla="*/ 2063191 w 3950879"/>
                  <a:gd name="connsiteY3" fmla="*/ 1894986 h 1894986"/>
                  <a:gd name="connsiteX4" fmla="*/ 0 w 3950879"/>
                  <a:gd name="connsiteY4" fmla="*/ 1109580 h 1894986"/>
                  <a:gd name="connsiteX0" fmla="*/ 35815 w 3986694"/>
                  <a:gd name="connsiteY0" fmla="*/ 1109580 h 1788570"/>
                  <a:gd name="connsiteX1" fmla="*/ 3986694 w 3986694"/>
                  <a:gd name="connsiteY1" fmla="*/ 0 h 1788570"/>
                  <a:gd name="connsiteX2" fmla="*/ 3983841 w 3986694"/>
                  <a:gd name="connsiteY2" fmla="*/ 581674 h 1788570"/>
                  <a:gd name="connsiteX3" fmla="*/ 2158428 w 3986694"/>
                  <a:gd name="connsiteY3" fmla="*/ 1788570 h 1788570"/>
                  <a:gd name="connsiteX4" fmla="*/ 35815 w 3986694"/>
                  <a:gd name="connsiteY4" fmla="*/ 1109580 h 1788570"/>
                  <a:gd name="connsiteX0" fmla="*/ 0 w 3950879"/>
                  <a:gd name="connsiteY0" fmla="*/ 1109580 h 1788570"/>
                  <a:gd name="connsiteX1" fmla="*/ 3950879 w 3950879"/>
                  <a:gd name="connsiteY1" fmla="*/ 0 h 1788570"/>
                  <a:gd name="connsiteX2" fmla="*/ 3948026 w 3950879"/>
                  <a:gd name="connsiteY2" fmla="*/ 581674 h 1788570"/>
                  <a:gd name="connsiteX3" fmla="*/ 2122613 w 3950879"/>
                  <a:gd name="connsiteY3" fmla="*/ 1788570 h 1788570"/>
                  <a:gd name="connsiteX4" fmla="*/ 0 w 3950879"/>
                  <a:gd name="connsiteY4" fmla="*/ 1109580 h 1788570"/>
                  <a:gd name="connsiteX0" fmla="*/ 0 w 3950879"/>
                  <a:gd name="connsiteY0" fmla="*/ 1109580 h 1788570"/>
                  <a:gd name="connsiteX1" fmla="*/ 3950879 w 3950879"/>
                  <a:gd name="connsiteY1" fmla="*/ 0 h 1788570"/>
                  <a:gd name="connsiteX2" fmla="*/ 3948026 w 3950879"/>
                  <a:gd name="connsiteY2" fmla="*/ 581674 h 1788570"/>
                  <a:gd name="connsiteX3" fmla="*/ 2122613 w 3950879"/>
                  <a:gd name="connsiteY3" fmla="*/ 1788570 h 1788570"/>
                  <a:gd name="connsiteX4" fmla="*/ 0 w 3950879"/>
                  <a:gd name="connsiteY4" fmla="*/ 1109580 h 1788570"/>
                  <a:gd name="connsiteX0" fmla="*/ 1823072 w 1828310"/>
                  <a:gd name="connsiteY0" fmla="*/ 2423973 h 2423973"/>
                  <a:gd name="connsiteX1" fmla="*/ 1828266 w 1828310"/>
                  <a:gd name="connsiteY1" fmla="*/ 72873 h 2423973"/>
                  <a:gd name="connsiteX2" fmla="*/ 1825413 w 1828310"/>
                  <a:gd name="connsiteY2" fmla="*/ 654547 h 2423973"/>
                  <a:gd name="connsiteX3" fmla="*/ 0 w 1828310"/>
                  <a:gd name="connsiteY3" fmla="*/ 1861443 h 2423973"/>
                  <a:gd name="connsiteX4" fmla="*/ 1823072 w 1828310"/>
                  <a:gd name="connsiteY4" fmla="*/ 2423973 h 2423973"/>
                  <a:gd name="connsiteX0" fmla="*/ 1823072 w 1986663"/>
                  <a:gd name="connsiteY0" fmla="*/ 1803297 h 1810602"/>
                  <a:gd name="connsiteX1" fmla="*/ 1899574 w 1986663"/>
                  <a:gd name="connsiteY1" fmla="*/ 823781 h 1810602"/>
                  <a:gd name="connsiteX2" fmla="*/ 1825413 w 1986663"/>
                  <a:gd name="connsiteY2" fmla="*/ 33871 h 1810602"/>
                  <a:gd name="connsiteX3" fmla="*/ 0 w 1986663"/>
                  <a:gd name="connsiteY3" fmla="*/ 1240767 h 1810602"/>
                  <a:gd name="connsiteX4" fmla="*/ 1823072 w 1986663"/>
                  <a:gd name="connsiteY4" fmla="*/ 1803297 h 1810602"/>
                  <a:gd name="connsiteX0" fmla="*/ 1823072 w 2052275"/>
                  <a:gd name="connsiteY0" fmla="*/ 1769426 h 1811451"/>
                  <a:gd name="connsiteX1" fmla="*/ 1825413 w 2052275"/>
                  <a:gd name="connsiteY1" fmla="*/ 0 h 1811451"/>
                  <a:gd name="connsiteX2" fmla="*/ 0 w 2052275"/>
                  <a:gd name="connsiteY2" fmla="*/ 1206896 h 1811451"/>
                  <a:gd name="connsiteX3" fmla="*/ 1823072 w 2052275"/>
                  <a:gd name="connsiteY3" fmla="*/ 1769426 h 1811451"/>
                  <a:gd name="connsiteX0" fmla="*/ 1823072 w 1825413"/>
                  <a:gd name="connsiteY0" fmla="*/ 1769426 h 1811451"/>
                  <a:gd name="connsiteX1" fmla="*/ 1825413 w 1825413"/>
                  <a:gd name="connsiteY1" fmla="*/ 0 h 1811451"/>
                  <a:gd name="connsiteX2" fmla="*/ 0 w 1825413"/>
                  <a:gd name="connsiteY2" fmla="*/ 1206896 h 1811451"/>
                  <a:gd name="connsiteX3" fmla="*/ 1823072 w 1825413"/>
                  <a:gd name="connsiteY3" fmla="*/ 1769426 h 1811451"/>
                  <a:gd name="connsiteX0" fmla="*/ 1823072 w 1825413"/>
                  <a:gd name="connsiteY0" fmla="*/ 1769426 h 1769426"/>
                  <a:gd name="connsiteX1" fmla="*/ 1825413 w 1825413"/>
                  <a:gd name="connsiteY1" fmla="*/ 0 h 1769426"/>
                  <a:gd name="connsiteX2" fmla="*/ 0 w 1825413"/>
                  <a:gd name="connsiteY2" fmla="*/ 1206896 h 1769426"/>
                  <a:gd name="connsiteX3" fmla="*/ 1823072 w 1825413"/>
                  <a:gd name="connsiteY3" fmla="*/ 1769426 h 1769426"/>
                  <a:gd name="connsiteX0" fmla="*/ 1823072 w 1955347"/>
                  <a:gd name="connsiteY0" fmla="*/ 1764339 h 1806094"/>
                  <a:gd name="connsiteX1" fmla="*/ 1815189 w 1955347"/>
                  <a:gd name="connsiteY1" fmla="*/ 0 h 1806094"/>
                  <a:gd name="connsiteX2" fmla="*/ 0 w 1955347"/>
                  <a:gd name="connsiteY2" fmla="*/ 1201809 h 1806094"/>
                  <a:gd name="connsiteX3" fmla="*/ 1823072 w 1955347"/>
                  <a:gd name="connsiteY3" fmla="*/ 1764339 h 1806094"/>
                  <a:gd name="connsiteX0" fmla="*/ 1823072 w 1823072"/>
                  <a:gd name="connsiteY0" fmla="*/ 1764339 h 1806094"/>
                  <a:gd name="connsiteX1" fmla="*/ 1815189 w 1823072"/>
                  <a:gd name="connsiteY1" fmla="*/ 0 h 1806094"/>
                  <a:gd name="connsiteX2" fmla="*/ 0 w 1823072"/>
                  <a:gd name="connsiteY2" fmla="*/ 1201809 h 1806094"/>
                  <a:gd name="connsiteX3" fmla="*/ 1823072 w 1823072"/>
                  <a:gd name="connsiteY3" fmla="*/ 1764339 h 1806094"/>
                  <a:gd name="connsiteX0" fmla="*/ 1838409 w 1972560"/>
                  <a:gd name="connsiteY0" fmla="*/ 1764339 h 1803913"/>
                  <a:gd name="connsiteX1" fmla="*/ 1830526 w 1972560"/>
                  <a:gd name="connsiteY1" fmla="*/ 0 h 1803913"/>
                  <a:gd name="connsiteX2" fmla="*/ 0 w 1972560"/>
                  <a:gd name="connsiteY2" fmla="*/ 1181463 h 1803913"/>
                  <a:gd name="connsiteX3" fmla="*/ 1838409 w 1972560"/>
                  <a:gd name="connsiteY3" fmla="*/ 1764339 h 1803913"/>
                  <a:gd name="connsiteX0" fmla="*/ 1838409 w 1972560"/>
                  <a:gd name="connsiteY0" fmla="*/ 1764339 h 1764339"/>
                  <a:gd name="connsiteX1" fmla="*/ 1830526 w 1972560"/>
                  <a:gd name="connsiteY1" fmla="*/ 0 h 1764339"/>
                  <a:gd name="connsiteX2" fmla="*/ 0 w 1972560"/>
                  <a:gd name="connsiteY2" fmla="*/ 1181463 h 1764339"/>
                  <a:gd name="connsiteX3" fmla="*/ 1838409 w 1972560"/>
                  <a:gd name="connsiteY3" fmla="*/ 1764339 h 1764339"/>
                  <a:gd name="connsiteX0" fmla="*/ 1838409 w 1977699"/>
                  <a:gd name="connsiteY0" fmla="*/ 1779598 h 1820310"/>
                  <a:gd name="connsiteX1" fmla="*/ 1845864 w 1977699"/>
                  <a:gd name="connsiteY1" fmla="*/ 0 h 1820310"/>
                  <a:gd name="connsiteX2" fmla="*/ 0 w 1977699"/>
                  <a:gd name="connsiteY2" fmla="*/ 1196722 h 1820310"/>
                  <a:gd name="connsiteX3" fmla="*/ 1838409 w 1977699"/>
                  <a:gd name="connsiteY3" fmla="*/ 1779598 h 1820310"/>
                  <a:gd name="connsiteX0" fmla="*/ 1838409 w 1845864"/>
                  <a:gd name="connsiteY0" fmla="*/ 1779598 h 1820310"/>
                  <a:gd name="connsiteX1" fmla="*/ 1845864 w 1845864"/>
                  <a:gd name="connsiteY1" fmla="*/ 0 h 1820310"/>
                  <a:gd name="connsiteX2" fmla="*/ 0 w 1845864"/>
                  <a:gd name="connsiteY2" fmla="*/ 1196722 h 1820310"/>
                  <a:gd name="connsiteX3" fmla="*/ 1838409 w 1845864"/>
                  <a:gd name="connsiteY3" fmla="*/ 1779598 h 1820310"/>
                  <a:gd name="connsiteX0" fmla="*/ 1838409 w 1845864"/>
                  <a:gd name="connsiteY0" fmla="*/ 1779598 h 1779598"/>
                  <a:gd name="connsiteX1" fmla="*/ 1845864 w 1845864"/>
                  <a:gd name="connsiteY1" fmla="*/ 0 h 1779598"/>
                  <a:gd name="connsiteX2" fmla="*/ 0 w 1845864"/>
                  <a:gd name="connsiteY2" fmla="*/ 1196722 h 1779598"/>
                  <a:gd name="connsiteX3" fmla="*/ 1838409 w 1845864"/>
                  <a:gd name="connsiteY3" fmla="*/ 1779598 h 1779598"/>
                  <a:gd name="connsiteX0" fmla="*/ 1838409 w 1973871"/>
                  <a:gd name="connsiteY0" fmla="*/ 1749080 h 1788208"/>
                  <a:gd name="connsiteX1" fmla="*/ 1835639 w 1973871"/>
                  <a:gd name="connsiteY1" fmla="*/ 0 h 1788208"/>
                  <a:gd name="connsiteX2" fmla="*/ 0 w 1973871"/>
                  <a:gd name="connsiteY2" fmla="*/ 1166204 h 1788208"/>
                  <a:gd name="connsiteX3" fmla="*/ 1838409 w 1973871"/>
                  <a:gd name="connsiteY3" fmla="*/ 1749080 h 1788208"/>
                  <a:gd name="connsiteX0" fmla="*/ 1838409 w 1838409"/>
                  <a:gd name="connsiteY0" fmla="*/ 1749080 h 1788207"/>
                  <a:gd name="connsiteX1" fmla="*/ 1835639 w 1838409"/>
                  <a:gd name="connsiteY1" fmla="*/ 0 h 1788207"/>
                  <a:gd name="connsiteX2" fmla="*/ 0 w 1838409"/>
                  <a:gd name="connsiteY2" fmla="*/ 1166204 h 1788207"/>
                  <a:gd name="connsiteX3" fmla="*/ 1838409 w 1838409"/>
                  <a:gd name="connsiteY3" fmla="*/ 1749080 h 1788207"/>
                  <a:gd name="connsiteX0" fmla="*/ 1838409 w 1838409"/>
                  <a:gd name="connsiteY0" fmla="*/ 1749080 h 1749080"/>
                  <a:gd name="connsiteX1" fmla="*/ 1835639 w 1838409"/>
                  <a:gd name="connsiteY1" fmla="*/ 0 h 1749080"/>
                  <a:gd name="connsiteX2" fmla="*/ 0 w 1838409"/>
                  <a:gd name="connsiteY2" fmla="*/ 1166204 h 1749080"/>
                  <a:gd name="connsiteX3" fmla="*/ 1838409 w 1838409"/>
                  <a:gd name="connsiteY3" fmla="*/ 1749080 h 1749080"/>
                  <a:gd name="connsiteX0" fmla="*/ 2046389 w 2197256"/>
                  <a:gd name="connsiteY0" fmla="*/ 1749080 h 1782489"/>
                  <a:gd name="connsiteX1" fmla="*/ 2043619 w 2197256"/>
                  <a:gd name="connsiteY1" fmla="*/ 0 h 1782489"/>
                  <a:gd name="connsiteX2" fmla="*/ 0 w 2197256"/>
                  <a:gd name="connsiteY2" fmla="*/ 1097231 h 1782489"/>
                  <a:gd name="connsiteX3" fmla="*/ 2046389 w 2197256"/>
                  <a:gd name="connsiteY3" fmla="*/ 1749080 h 1782489"/>
                  <a:gd name="connsiteX0" fmla="*/ 2046389 w 2201937"/>
                  <a:gd name="connsiteY0" fmla="*/ 1969795 h 2014264"/>
                  <a:gd name="connsiteX1" fmla="*/ 2057484 w 2201937"/>
                  <a:gd name="connsiteY1" fmla="*/ 0 h 2014264"/>
                  <a:gd name="connsiteX2" fmla="*/ 0 w 2201937"/>
                  <a:gd name="connsiteY2" fmla="*/ 1317946 h 2014264"/>
                  <a:gd name="connsiteX3" fmla="*/ 2046389 w 2201937"/>
                  <a:gd name="connsiteY3" fmla="*/ 1969795 h 2014264"/>
                  <a:gd name="connsiteX0" fmla="*/ 2046389 w 2057484"/>
                  <a:gd name="connsiteY0" fmla="*/ 1969795 h 2014264"/>
                  <a:gd name="connsiteX1" fmla="*/ 2057484 w 2057484"/>
                  <a:gd name="connsiteY1" fmla="*/ 0 h 2014264"/>
                  <a:gd name="connsiteX2" fmla="*/ 0 w 2057484"/>
                  <a:gd name="connsiteY2" fmla="*/ 1317946 h 2014264"/>
                  <a:gd name="connsiteX3" fmla="*/ 2046389 w 2057484"/>
                  <a:gd name="connsiteY3" fmla="*/ 1969795 h 2014264"/>
                  <a:gd name="connsiteX0" fmla="*/ 2046389 w 2057484"/>
                  <a:gd name="connsiteY0" fmla="*/ 1969795 h 1969795"/>
                  <a:gd name="connsiteX1" fmla="*/ 2057484 w 2057484"/>
                  <a:gd name="connsiteY1" fmla="*/ 0 h 1969795"/>
                  <a:gd name="connsiteX2" fmla="*/ 0 w 2057484"/>
                  <a:gd name="connsiteY2" fmla="*/ 1317946 h 1969795"/>
                  <a:gd name="connsiteX3" fmla="*/ 2046389 w 2057484"/>
                  <a:gd name="connsiteY3" fmla="*/ 1969795 h 1969795"/>
                  <a:gd name="connsiteX0" fmla="*/ 2046389 w 2196049"/>
                  <a:gd name="connsiteY0" fmla="*/ 2022505 h 2069730"/>
                  <a:gd name="connsiteX1" fmla="*/ 2043035 w 2196049"/>
                  <a:gd name="connsiteY1" fmla="*/ 0 h 2069730"/>
                  <a:gd name="connsiteX2" fmla="*/ 0 w 2196049"/>
                  <a:gd name="connsiteY2" fmla="*/ 1370656 h 2069730"/>
                  <a:gd name="connsiteX3" fmla="*/ 2046389 w 2196049"/>
                  <a:gd name="connsiteY3" fmla="*/ 2022505 h 2069730"/>
                  <a:gd name="connsiteX0" fmla="*/ 2046389 w 2046389"/>
                  <a:gd name="connsiteY0" fmla="*/ 2022505 h 2069730"/>
                  <a:gd name="connsiteX1" fmla="*/ 2043035 w 2046389"/>
                  <a:gd name="connsiteY1" fmla="*/ 0 h 2069730"/>
                  <a:gd name="connsiteX2" fmla="*/ 0 w 2046389"/>
                  <a:gd name="connsiteY2" fmla="*/ 1370656 h 2069730"/>
                  <a:gd name="connsiteX3" fmla="*/ 2046389 w 2046389"/>
                  <a:gd name="connsiteY3" fmla="*/ 2022505 h 2069730"/>
                  <a:gd name="connsiteX0" fmla="*/ 2046389 w 2046389"/>
                  <a:gd name="connsiteY0" fmla="*/ 2022505 h 2022505"/>
                  <a:gd name="connsiteX1" fmla="*/ 2043035 w 2046389"/>
                  <a:gd name="connsiteY1" fmla="*/ 0 h 2022505"/>
                  <a:gd name="connsiteX2" fmla="*/ 0 w 2046389"/>
                  <a:gd name="connsiteY2" fmla="*/ 1370656 h 2022505"/>
                  <a:gd name="connsiteX3" fmla="*/ 2046389 w 2046389"/>
                  <a:gd name="connsiteY3" fmla="*/ 2022505 h 2022505"/>
                  <a:gd name="connsiteX0" fmla="*/ 2031940 w 2181586"/>
                  <a:gd name="connsiteY0" fmla="*/ 2022505 h 2069730"/>
                  <a:gd name="connsiteX1" fmla="*/ 2028586 w 2181586"/>
                  <a:gd name="connsiteY1" fmla="*/ 0 h 2069730"/>
                  <a:gd name="connsiteX2" fmla="*/ 0 w 2181586"/>
                  <a:gd name="connsiteY2" fmla="*/ 1370656 h 2069730"/>
                  <a:gd name="connsiteX3" fmla="*/ 2031940 w 2181586"/>
                  <a:gd name="connsiteY3" fmla="*/ 2022505 h 2069730"/>
                  <a:gd name="connsiteX0" fmla="*/ 2031940 w 2181587"/>
                  <a:gd name="connsiteY0" fmla="*/ 2022505 h 2022505"/>
                  <a:gd name="connsiteX1" fmla="*/ 2028586 w 2181587"/>
                  <a:gd name="connsiteY1" fmla="*/ 0 h 2022505"/>
                  <a:gd name="connsiteX2" fmla="*/ 0 w 2181587"/>
                  <a:gd name="connsiteY2" fmla="*/ 1370656 h 2022505"/>
                  <a:gd name="connsiteX3" fmla="*/ 2031940 w 2181587"/>
                  <a:gd name="connsiteY3" fmla="*/ 2022505 h 2022505"/>
                  <a:gd name="connsiteX0" fmla="*/ 2031940 w 2184817"/>
                  <a:gd name="connsiteY0" fmla="*/ 2036881 h 2084863"/>
                  <a:gd name="connsiteX1" fmla="*/ 2038219 w 2184817"/>
                  <a:gd name="connsiteY1" fmla="*/ 0 h 2084863"/>
                  <a:gd name="connsiteX2" fmla="*/ 0 w 2184817"/>
                  <a:gd name="connsiteY2" fmla="*/ 1385032 h 2084863"/>
                  <a:gd name="connsiteX3" fmla="*/ 2031940 w 2184817"/>
                  <a:gd name="connsiteY3" fmla="*/ 2036881 h 2084863"/>
                  <a:gd name="connsiteX0" fmla="*/ 2031940 w 2038219"/>
                  <a:gd name="connsiteY0" fmla="*/ 2036881 h 2084864"/>
                  <a:gd name="connsiteX1" fmla="*/ 2038219 w 2038219"/>
                  <a:gd name="connsiteY1" fmla="*/ 0 h 2084864"/>
                  <a:gd name="connsiteX2" fmla="*/ 0 w 2038219"/>
                  <a:gd name="connsiteY2" fmla="*/ 1385032 h 2084864"/>
                  <a:gd name="connsiteX3" fmla="*/ 2031940 w 2038219"/>
                  <a:gd name="connsiteY3" fmla="*/ 2036881 h 2084864"/>
                  <a:gd name="connsiteX0" fmla="*/ 2031940 w 2038219"/>
                  <a:gd name="connsiteY0" fmla="*/ 2036881 h 2036881"/>
                  <a:gd name="connsiteX1" fmla="*/ 2038219 w 2038219"/>
                  <a:gd name="connsiteY1" fmla="*/ 0 h 2036881"/>
                  <a:gd name="connsiteX2" fmla="*/ 0 w 2038219"/>
                  <a:gd name="connsiteY2" fmla="*/ 1385032 h 2036881"/>
                  <a:gd name="connsiteX3" fmla="*/ 2031940 w 2038219"/>
                  <a:gd name="connsiteY3" fmla="*/ 2036881 h 2036881"/>
                  <a:gd name="connsiteX0" fmla="*/ 2042280 w 2195197"/>
                  <a:gd name="connsiteY0" fmla="*/ 2036881 h 2086777"/>
                  <a:gd name="connsiteX1" fmla="*/ 2048559 w 2195197"/>
                  <a:gd name="connsiteY1" fmla="*/ 0 h 2086777"/>
                  <a:gd name="connsiteX2" fmla="*/ 0 w 2195197"/>
                  <a:gd name="connsiteY2" fmla="*/ 1405607 h 2086777"/>
                  <a:gd name="connsiteX3" fmla="*/ 2042280 w 2195197"/>
                  <a:gd name="connsiteY3" fmla="*/ 2036881 h 2086777"/>
                  <a:gd name="connsiteX0" fmla="*/ 2042280 w 2195197"/>
                  <a:gd name="connsiteY0" fmla="*/ 2036881 h 2036881"/>
                  <a:gd name="connsiteX1" fmla="*/ 2048559 w 2195197"/>
                  <a:gd name="connsiteY1" fmla="*/ 0 h 2036881"/>
                  <a:gd name="connsiteX2" fmla="*/ 0 w 2195197"/>
                  <a:gd name="connsiteY2" fmla="*/ 1405607 h 2036881"/>
                  <a:gd name="connsiteX3" fmla="*/ 2042280 w 2195197"/>
                  <a:gd name="connsiteY3" fmla="*/ 2036881 h 2036881"/>
                  <a:gd name="connsiteX0" fmla="*/ 2042280 w 2048559"/>
                  <a:gd name="connsiteY0" fmla="*/ 2036881 h 2036881"/>
                  <a:gd name="connsiteX1" fmla="*/ 2048559 w 2048559"/>
                  <a:gd name="connsiteY1" fmla="*/ 0 h 2036881"/>
                  <a:gd name="connsiteX2" fmla="*/ 0 w 2048559"/>
                  <a:gd name="connsiteY2" fmla="*/ 1405607 h 2036881"/>
                  <a:gd name="connsiteX3" fmla="*/ 2042280 w 2048559"/>
                  <a:gd name="connsiteY3" fmla="*/ 2036881 h 2036881"/>
                  <a:gd name="connsiteX0" fmla="*/ 2042280 w 2195197"/>
                  <a:gd name="connsiteY0" fmla="*/ 2062600 h 2113884"/>
                  <a:gd name="connsiteX1" fmla="*/ 2048559 w 2195197"/>
                  <a:gd name="connsiteY1" fmla="*/ 0 h 2113884"/>
                  <a:gd name="connsiteX2" fmla="*/ 0 w 2195197"/>
                  <a:gd name="connsiteY2" fmla="*/ 1431326 h 2113884"/>
                  <a:gd name="connsiteX3" fmla="*/ 2042280 w 2195197"/>
                  <a:gd name="connsiteY3" fmla="*/ 2062600 h 2113884"/>
                  <a:gd name="connsiteX0" fmla="*/ 2042280 w 2191754"/>
                  <a:gd name="connsiteY0" fmla="*/ 2134612 h 2189824"/>
                  <a:gd name="connsiteX1" fmla="*/ 2038218 w 2191754"/>
                  <a:gd name="connsiteY1" fmla="*/ 0 h 2189824"/>
                  <a:gd name="connsiteX2" fmla="*/ 0 w 2191754"/>
                  <a:gd name="connsiteY2" fmla="*/ 1503338 h 2189824"/>
                  <a:gd name="connsiteX3" fmla="*/ 2042280 w 2191754"/>
                  <a:gd name="connsiteY3" fmla="*/ 2134612 h 2189824"/>
                  <a:gd name="connsiteX0" fmla="*/ 2042280 w 2191754"/>
                  <a:gd name="connsiteY0" fmla="*/ 2114037 h 2168120"/>
                  <a:gd name="connsiteX1" fmla="*/ 2038218 w 2191754"/>
                  <a:gd name="connsiteY1" fmla="*/ 0 h 2168120"/>
                  <a:gd name="connsiteX2" fmla="*/ 0 w 2191754"/>
                  <a:gd name="connsiteY2" fmla="*/ 1482763 h 2168120"/>
                  <a:gd name="connsiteX3" fmla="*/ 2042280 w 2191754"/>
                  <a:gd name="connsiteY3" fmla="*/ 2114037 h 2168120"/>
                  <a:gd name="connsiteX0" fmla="*/ 2042280 w 2042280"/>
                  <a:gd name="connsiteY0" fmla="*/ 2114037 h 2168120"/>
                  <a:gd name="connsiteX1" fmla="*/ 2038218 w 2042280"/>
                  <a:gd name="connsiteY1" fmla="*/ 0 h 2168120"/>
                  <a:gd name="connsiteX2" fmla="*/ 0 w 2042280"/>
                  <a:gd name="connsiteY2" fmla="*/ 1482763 h 2168120"/>
                  <a:gd name="connsiteX3" fmla="*/ 2042280 w 2042280"/>
                  <a:gd name="connsiteY3" fmla="*/ 2114037 h 2168120"/>
                  <a:gd name="connsiteX0" fmla="*/ 2042280 w 2042280"/>
                  <a:gd name="connsiteY0" fmla="*/ 2114037 h 2114037"/>
                  <a:gd name="connsiteX1" fmla="*/ 2038218 w 2042280"/>
                  <a:gd name="connsiteY1" fmla="*/ 0 h 2114037"/>
                  <a:gd name="connsiteX2" fmla="*/ 0 w 2042280"/>
                  <a:gd name="connsiteY2" fmla="*/ 1482763 h 2114037"/>
                  <a:gd name="connsiteX3" fmla="*/ 2042280 w 2042280"/>
                  <a:gd name="connsiteY3" fmla="*/ 2114037 h 2114037"/>
                  <a:gd name="connsiteX0" fmla="*/ 2037110 w 2186957"/>
                  <a:gd name="connsiteY0" fmla="*/ 2114037 h 2166629"/>
                  <a:gd name="connsiteX1" fmla="*/ 2033048 w 2186957"/>
                  <a:gd name="connsiteY1" fmla="*/ 0 h 2166629"/>
                  <a:gd name="connsiteX2" fmla="*/ 0 w 2186957"/>
                  <a:gd name="connsiteY2" fmla="*/ 1467331 h 2166629"/>
                  <a:gd name="connsiteX3" fmla="*/ 2037110 w 2186957"/>
                  <a:gd name="connsiteY3" fmla="*/ 2114037 h 2166629"/>
                  <a:gd name="connsiteX0" fmla="*/ 2037110 w 2186957"/>
                  <a:gd name="connsiteY0" fmla="*/ 2114037 h 2114037"/>
                  <a:gd name="connsiteX1" fmla="*/ 2033048 w 2186957"/>
                  <a:gd name="connsiteY1" fmla="*/ 0 h 2114037"/>
                  <a:gd name="connsiteX2" fmla="*/ 0 w 2186957"/>
                  <a:gd name="connsiteY2" fmla="*/ 1467331 h 2114037"/>
                  <a:gd name="connsiteX3" fmla="*/ 2037110 w 2186957"/>
                  <a:gd name="connsiteY3" fmla="*/ 2114037 h 2114037"/>
                  <a:gd name="connsiteX0" fmla="*/ 2037110 w 2192192"/>
                  <a:gd name="connsiteY0" fmla="*/ 2119181 h 2172051"/>
                  <a:gd name="connsiteX1" fmla="*/ 2048558 w 2192192"/>
                  <a:gd name="connsiteY1" fmla="*/ 0 h 2172051"/>
                  <a:gd name="connsiteX2" fmla="*/ 0 w 2192192"/>
                  <a:gd name="connsiteY2" fmla="*/ 1472475 h 2172051"/>
                  <a:gd name="connsiteX3" fmla="*/ 2037110 w 2192192"/>
                  <a:gd name="connsiteY3" fmla="*/ 2119181 h 2172051"/>
                  <a:gd name="connsiteX0" fmla="*/ 2037110 w 2048558"/>
                  <a:gd name="connsiteY0" fmla="*/ 2119181 h 2172051"/>
                  <a:gd name="connsiteX1" fmla="*/ 2048558 w 2048558"/>
                  <a:gd name="connsiteY1" fmla="*/ 0 h 2172051"/>
                  <a:gd name="connsiteX2" fmla="*/ 0 w 2048558"/>
                  <a:gd name="connsiteY2" fmla="*/ 1472475 h 2172051"/>
                  <a:gd name="connsiteX3" fmla="*/ 2037110 w 2048558"/>
                  <a:gd name="connsiteY3" fmla="*/ 2119181 h 2172051"/>
                  <a:gd name="connsiteX0" fmla="*/ 2037110 w 2048558"/>
                  <a:gd name="connsiteY0" fmla="*/ 2119181 h 2119181"/>
                  <a:gd name="connsiteX1" fmla="*/ 2048558 w 2048558"/>
                  <a:gd name="connsiteY1" fmla="*/ 0 h 2119181"/>
                  <a:gd name="connsiteX2" fmla="*/ 0 w 2048558"/>
                  <a:gd name="connsiteY2" fmla="*/ 1472475 h 2119181"/>
                  <a:gd name="connsiteX3" fmla="*/ 2037110 w 2048558"/>
                  <a:gd name="connsiteY3" fmla="*/ 2119181 h 2119181"/>
                  <a:gd name="connsiteX0" fmla="*/ 2037110 w 2189709"/>
                  <a:gd name="connsiteY0" fmla="*/ 2104497 h 2156573"/>
                  <a:gd name="connsiteX1" fmla="*/ 2043637 w 2189709"/>
                  <a:gd name="connsiteY1" fmla="*/ 0 h 2156573"/>
                  <a:gd name="connsiteX2" fmla="*/ 0 w 2189709"/>
                  <a:gd name="connsiteY2" fmla="*/ 1457791 h 2156573"/>
                  <a:gd name="connsiteX3" fmla="*/ 2037110 w 2189709"/>
                  <a:gd name="connsiteY3" fmla="*/ 2104497 h 2156573"/>
                  <a:gd name="connsiteX0" fmla="*/ 2037110 w 2043637"/>
                  <a:gd name="connsiteY0" fmla="*/ 2104497 h 2156573"/>
                  <a:gd name="connsiteX1" fmla="*/ 2043637 w 2043637"/>
                  <a:gd name="connsiteY1" fmla="*/ 0 h 2156573"/>
                  <a:gd name="connsiteX2" fmla="*/ 0 w 2043637"/>
                  <a:gd name="connsiteY2" fmla="*/ 1457791 h 2156573"/>
                  <a:gd name="connsiteX3" fmla="*/ 2037110 w 2043637"/>
                  <a:gd name="connsiteY3" fmla="*/ 2104497 h 2156573"/>
                  <a:gd name="connsiteX0" fmla="*/ 2037110 w 2043637"/>
                  <a:gd name="connsiteY0" fmla="*/ 2104497 h 2104497"/>
                  <a:gd name="connsiteX1" fmla="*/ 2043637 w 2043637"/>
                  <a:gd name="connsiteY1" fmla="*/ 0 h 2104497"/>
                  <a:gd name="connsiteX2" fmla="*/ 0 w 2043637"/>
                  <a:gd name="connsiteY2" fmla="*/ 1457791 h 2104497"/>
                  <a:gd name="connsiteX3" fmla="*/ 2037110 w 2043637"/>
                  <a:gd name="connsiteY3" fmla="*/ 2104497 h 2104497"/>
                  <a:gd name="connsiteX0" fmla="*/ 2047475 w 2047846"/>
                  <a:gd name="connsiteY0" fmla="*/ 1945040 h 1945040"/>
                  <a:gd name="connsiteX1" fmla="*/ 2043637 w 2047846"/>
                  <a:gd name="connsiteY1" fmla="*/ 0 h 1945040"/>
                  <a:gd name="connsiteX2" fmla="*/ 0 w 2047846"/>
                  <a:gd name="connsiteY2" fmla="*/ 1457791 h 1945040"/>
                  <a:gd name="connsiteX3" fmla="*/ 2047475 w 2047846"/>
                  <a:gd name="connsiteY3" fmla="*/ 1945040 h 1945040"/>
                  <a:gd name="connsiteX0" fmla="*/ 2078569 w 2230786"/>
                  <a:gd name="connsiteY0" fmla="*/ 1945040 h 2008829"/>
                  <a:gd name="connsiteX1" fmla="*/ 2074731 w 2230786"/>
                  <a:gd name="connsiteY1" fmla="*/ 0 h 2008829"/>
                  <a:gd name="connsiteX2" fmla="*/ 0 w 2230786"/>
                  <a:gd name="connsiteY2" fmla="*/ 1493798 h 2008829"/>
                  <a:gd name="connsiteX3" fmla="*/ 2078569 w 2230786"/>
                  <a:gd name="connsiteY3" fmla="*/ 1945040 h 2008829"/>
                  <a:gd name="connsiteX0" fmla="*/ 2078569 w 2230786"/>
                  <a:gd name="connsiteY0" fmla="*/ 1945040 h 1945040"/>
                  <a:gd name="connsiteX1" fmla="*/ 2074731 w 2230786"/>
                  <a:gd name="connsiteY1" fmla="*/ 0 h 1945040"/>
                  <a:gd name="connsiteX2" fmla="*/ 0 w 2230786"/>
                  <a:gd name="connsiteY2" fmla="*/ 1493798 h 1945040"/>
                  <a:gd name="connsiteX3" fmla="*/ 2078569 w 2230786"/>
                  <a:gd name="connsiteY3" fmla="*/ 1945040 h 1945040"/>
                  <a:gd name="connsiteX0" fmla="*/ 2078569 w 2078569"/>
                  <a:gd name="connsiteY0" fmla="*/ 1945040 h 1945040"/>
                  <a:gd name="connsiteX1" fmla="*/ 2074731 w 2078569"/>
                  <a:gd name="connsiteY1" fmla="*/ 0 h 1945040"/>
                  <a:gd name="connsiteX2" fmla="*/ 0 w 2078569"/>
                  <a:gd name="connsiteY2" fmla="*/ 1493798 h 1945040"/>
                  <a:gd name="connsiteX3" fmla="*/ 2078569 w 2078569"/>
                  <a:gd name="connsiteY3" fmla="*/ 1945040 h 1945040"/>
                  <a:gd name="connsiteX0" fmla="*/ 2063022 w 2214846"/>
                  <a:gd name="connsiteY0" fmla="*/ 1945040 h 2007006"/>
                  <a:gd name="connsiteX1" fmla="*/ 2059184 w 2214846"/>
                  <a:gd name="connsiteY1" fmla="*/ 0 h 2007006"/>
                  <a:gd name="connsiteX2" fmla="*/ 0 w 2214846"/>
                  <a:gd name="connsiteY2" fmla="*/ 1478367 h 2007006"/>
                  <a:gd name="connsiteX3" fmla="*/ 2063022 w 2214846"/>
                  <a:gd name="connsiteY3" fmla="*/ 1945040 h 2007006"/>
                  <a:gd name="connsiteX0" fmla="*/ 2063022 w 2214846"/>
                  <a:gd name="connsiteY0" fmla="*/ 1945040 h 1945040"/>
                  <a:gd name="connsiteX1" fmla="*/ 2059184 w 2214846"/>
                  <a:gd name="connsiteY1" fmla="*/ 0 h 1945040"/>
                  <a:gd name="connsiteX2" fmla="*/ 0 w 2214846"/>
                  <a:gd name="connsiteY2" fmla="*/ 1478367 h 1945040"/>
                  <a:gd name="connsiteX3" fmla="*/ 2063022 w 2214846"/>
                  <a:gd name="connsiteY3" fmla="*/ 1945040 h 1945040"/>
                  <a:gd name="connsiteX0" fmla="*/ 2063022 w 2063022"/>
                  <a:gd name="connsiteY0" fmla="*/ 1945040 h 1945040"/>
                  <a:gd name="connsiteX1" fmla="*/ 2059184 w 2063022"/>
                  <a:gd name="connsiteY1" fmla="*/ 0 h 1945040"/>
                  <a:gd name="connsiteX2" fmla="*/ 0 w 2063022"/>
                  <a:gd name="connsiteY2" fmla="*/ 1478367 h 1945040"/>
                  <a:gd name="connsiteX3" fmla="*/ 2063022 w 2063022"/>
                  <a:gd name="connsiteY3" fmla="*/ 1945040 h 1945040"/>
                  <a:gd name="connsiteX0" fmla="*/ 2057840 w 2209280"/>
                  <a:gd name="connsiteY0" fmla="*/ 1945040 h 2008216"/>
                  <a:gd name="connsiteX1" fmla="*/ 2054002 w 2209280"/>
                  <a:gd name="connsiteY1" fmla="*/ 0 h 2008216"/>
                  <a:gd name="connsiteX2" fmla="*/ 0 w 2209280"/>
                  <a:gd name="connsiteY2" fmla="*/ 1488654 h 2008216"/>
                  <a:gd name="connsiteX3" fmla="*/ 2057840 w 2209280"/>
                  <a:gd name="connsiteY3" fmla="*/ 1945040 h 2008216"/>
                  <a:gd name="connsiteX0" fmla="*/ 2057840 w 2209281"/>
                  <a:gd name="connsiteY0" fmla="*/ 1909035 h 1975410"/>
                  <a:gd name="connsiteX1" fmla="*/ 2054002 w 2209281"/>
                  <a:gd name="connsiteY1" fmla="*/ 0 h 1975410"/>
                  <a:gd name="connsiteX2" fmla="*/ 0 w 2209281"/>
                  <a:gd name="connsiteY2" fmla="*/ 1488654 h 1975410"/>
                  <a:gd name="connsiteX3" fmla="*/ 2057840 w 2209281"/>
                  <a:gd name="connsiteY3" fmla="*/ 1909035 h 1975410"/>
                  <a:gd name="connsiteX0" fmla="*/ 2057840 w 2209281"/>
                  <a:gd name="connsiteY0" fmla="*/ 1909035 h 1975410"/>
                  <a:gd name="connsiteX1" fmla="*/ 2054002 w 2209281"/>
                  <a:gd name="connsiteY1" fmla="*/ 0 h 1975410"/>
                  <a:gd name="connsiteX2" fmla="*/ 0 w 2209281"/>
                  <a:gd name="connsiteY2" fmla="*/ 1488654 h 1975410"/>
                  <a:gd name="connsiteX3" fmla="*/ 2057840 w 2209281"/>
                  <a:gd name="connsiteY3" fmla="*/ 1909035 h 1975410"/>
                  <a:gd name="connsiteX0" fmla="*/ 2057840 w 2209281"/>
                  <a:gd name="connsiteY0" fmla="*/ 1909035 h 1909035"/>
                  <a:gd name="connsiteX1" fmla="*/ 2054002 w 2209281"/>
                  <a:gd name="connsiteY1" fmla="*/ 0 h 1909035"/>
                  <a:gd name="connsiteX2" fmla="*/ 0 w 2209281"/>
                  <a:gd name="connsiteY2" fmla="*/ 1488654 h 1909035"/>
                  <a:gd name="connsiteX3" fmla="*/ 2057840 w 2209281"/>
                  <a:gd name="connsiteY3" fmla="*/ 1909035 h 1909035"/>
                  <a:gd name="connsiteX0" fmla="*/ 2057840 w 2057840"/>
                  <a:gd name="connsiteY0" fmla="*/ 1909035 h 1909035"/>
                  <a:gd name="connsiteX1" fmla="*/ 2054002 w 2057840"/>
                  <a:gd name="connsiteY1" fmla="*/ 0 h 1909035"/>
                  <a:gd name="connsiteX2" fmla="*/ 0 w 2057840"/>
                  <a:gd name="connsiteY2" fmla="*/ 1488654 h 1909035"/>
                  <a:gd name="connsiteX3" fmla="*/ 2057840 w 2057840"/>
                  <a:gd name="connsiteY3" fmla="*/ 1909035 h 1909035"/>
                  <a:gd name="connsiteX0" fmla="*/ 2057840 w 2209281"/>
                  <a:gd name="connsiteY0" fmla="*/ 1798677 h 1857297"/>
                  <a:gd name="connsiteX1" fmla="*/ 2054002 w 2209281"/>
                  <a:gd name="connsiteY1" fmla="*/ 0 h 1857297"/>
                  <a:gd name="connsiteX2" fmla="*/ 0 w 2209281"/>
                  <a:gd name="connsiteY2" fmla="*/ 1378296 h 1857297"/>
                  <a:gd name="connsiteX3" fmla="*/ 2057840 w 2209281"/>
                  <a:gd name="connsiteY3" fmla="*/ 1798677 h 1857297"/>
                  <a:gd name="connsiteX0" fmla="*/ 2057840 w 2057840"/>
                  <a:gd name="connsiteY0" fmla="*/ 1798677 h 1857297"/>
                  <a:gd name="connsiteX1" fmla="*/ 2054002 w 2057840"/>
                  <a:gd name="connsiteY1" fmla="*/ 0 h 1857297"/>
                  <a:gd name="connsiteX2" fmla="*/ 0 w 2057840"/>
                  <a:gd name="connsiteY2" fmla="*/ 1378296 h 1857297"/>
                  <a:gd name="connsiteX3" fmla="*/ 2057840 w 2057840"/>
                  <a:gd name="connsiteY3" fmla="*/ 1798677 h 1857297"/>
                  <a:gd name="connsiteX0" fmla="*/ 2057840 w 2057840"/>
                  <a:gd name="connsiteY0" fmla="*/ 1798677 h 1798677"/>
                  <a:gd name="connsiteX1" fmla="*/ 2054002 w 2057840"/>
                  <a:gd name="connsiteY1" fmla="*/ 0 h 1798677"/>
                  <a:gd name="connsiteX2" fmla="*/ 0 w 2057840"/>
                  <a:gd name="connsiteY2" fmla="*/ 1378296 h 1798677"/>
                  <a:gd name="connsiteX3" fmla="*/ 2057840 w 2057840"/>
                  <a:gd name="connsiteY3" fmla="*/ 1798677 h 1798677"/>
                  <a:gd name="connsiteX0" fmla="*/ 2057840 w 2057840"/>
                  <a:gd name="connsiteY0" fmla="*/ 1789193 h 1789193"/>
                  <a:gd name="connsiteX1" fmla="*/ 2057187 w 2057840"/>
                  <a:gd name="connsiteY1" fmla="*/ 0 h 1789193"/>
                  <a:gd name="connsiteX2" fmla="*/ 0 w 2057840"/>
                  <a:gd name="connsiteY2" fmla="*/ 1368812 h 1789193"/>
                  <a:gd name="connsiteX3" fmla="*/ 2057840 w 2057840"/>
                  <a:gd name="connsiteY3" fmla="*/ 1789193 h 1789193"/>
                  <a:gd name="connsiteX0" fmla="*/ 2061025 w 2061025"/>
                  <a:gd name="connsiteY0" fmla="*/ 1792354 h 1792354"/>
                  <a:gd name="connsiteX1" fmla="*/ 2057187 w 2061025"/>
                  <a:gd name="connsiteY1" fmla="*/ 0 h 1792354"/>
                  <a:gd name="connsiteX2" fmla="*/ 0 w 2061025"/>
                  <a:gd name="connsiteY2" fmla="*/ 1368812 h 1792354"/>
                  <a:gd name="connsiteX3" fmla="*/ 2061025 w 2061025"/>
                  <a:gd name="connsiteY3" fmla="*/ 1792354 h 1792354"/>
                  <a:gd name="connsiteX0" fmla="*/ 2061025 w 2073191"/>
                  <a:gd name="connsiteY0" fmla="*/ 1817644 h 1817644"/>
                  <a:gd name="connsiteX1" fmla="*/ 2073112 w 2073191"/>
                  <a:gd name="connsiteY1" fmla="*/ 0 h 1817644"/>
                  <a:gd name="connsiteX2" fmla="*/ 0 w 2073191"/>
                  <a:gd name="connsiteY2" fmla="*/ 1394102 h 1817644"/>
                  <a:gd name="connsiteX3" fmla="*/ 2061025 w 2073191"/>
                  <a:gd name="connsiteY3" fmla="*/ 1817644 h 1817644"/>
                  <a:gd name="connsiteX0" fmla="*/ 2067396 w 2073246"/>
                  <a:gd name="connsiteY0" fmla="*/ 1827128 h 1827128"/>
                  <a:gd name="connsiteX1" fmla="*/ 2073112 w 2073246"/>
                  <a:gd name="connsiteY1" fmla="*/ 0 h 1827128"/>
                  <a:gd name="connsiteX2" fmla="*/ 0 w 2073246"/>
                  <a:gd name="connsiteY2" fmla="*/ 1394102 h 1827128"/>
                  <a:gd name="connsiteX3" fmla="*/ 2067396 w 2073246"/>
                  <a:gd name="connsiteY3" fmla="*/ 1827128 h 1827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3246" h="1827128">
                    <a:moveTo>
                      <a:pt x="2067396" y="1827128"/>
                    </a:moveTo>
                    <a:cubicBezTo>
                      <a:pt x="2066117" y="1227569"/>
                      <a:pt x="2074391" y="599559"/>
                      <a:pt x="2073112" y="0"/>
                    </a:cubicBezTo>
                    <a:lnTo>
                      <a:pt x="0" y="1394102"/>
                    </a:lnTo>
                    <a:lnTo>
                      <a:pt x="2067396" y="1827128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044C72"/>
                  </a:gs>
                  <a:gs pos="73000">
                    <a:srgbClr val="054463"/>
                  </a:gs>
                  <a:gs pos="0">
                    <a:schemeClr val="tx2"/>
                  </a:gs>
                </a:gsLst>
                <a:lin ang="96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2B9BDA1C-F084-4642-9AD6-1DD3D1AEEFEB}"/>
                  </a:ext>
                </a:extLst>
              </p:cNvPr>
              <p:cNvSpPr/>
              <p:nvPr userDrawn="1"/>
            </p:nvSpPr>
            <p:spPr>
              <a:xfrm>
                <a:off x="11302145" y="5603133"/>
                <a:ext cx="913472" cy="1281238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0 w 4812411"/>
                  <a:gd name="connsiteY0" fmla="*/ 3638173 h 3638484"/>
                  <a:gd name="connsiteX1" fmla="*/ 4799061 w 4812411"/>
                  <a:gd name="connsiteY1" fmla="*/ 0 h 3638484"/>
                  <a:gd name="connsiteX2" fmla="*/ 4812411 w 4812411"/>
                  <a:gd name="connsiteY2" fmla="*/ 3638484 h 3638484"/>
                  <a:gd name="connsiteX3" fmla="*/ 0 w 4812411"/>
                  <a:gd name="connsiteY3" fmla="*/ 3638173 h 3638484"/>
                  <a:gd name="connsiteX0" fmla="*/ 0 w 4812411"/>
                  <a:gd name="connsiteY0" fmla="*/ 2922821 h 2923132"/>
                  <a:gd name="connsiteX1" fmla="*/ 4777273 w 4812411"/>
                  <a:gd name="connsiteY1" fmla="*/ 0 h 2923132"/>
                  <a:gd name="connsiteX2" fmla="*/ 4812411 w 4812411"/>
                  <a:gd name="connsiteY2" fmla="*/ 2923132 h 2923132"/>
                  <a:gd name="connsiteX3" fmla="*/ 0 w 4812411"/>
                  <a:gd name="connsiteY3" fmla="*/ 2922821 h 2923132"/>
                  <a:gd name="connsiteX0" fmla="*/ 0 w 4812411"/>
                  <a:gd name="connsiteY0" fmla="*/ 2803596 h 2803907"/>
                  <a:gd name="connsiteX1" fmla="*/ 4788168 w 4812411"/>
                  <a:gd name="connsiteY1" fmla="*/ 0 h 2803907"/>
                  <a:gd name="connsiteX2" fmla="*/ 4812411 w 4812411"/>
                  <a:gd name="connsiteY2" fmla="*/ 2803907 h 2803907"/>
                  <a:gd name="connsiteX3" fmla="*/ 0 w 4812411"/>
                  <a:gd name="connsiteY3" fmla="*/ 2803596 h 2803907"/>
                  <a:gd name="connsiteX0" fmla="*/ 0 w 4820851"/>
                  <a:gd name="connsiteY0" fmla="*/ 2868628 h 2868939"/>
                  <a:gd name="connsiteX1" fmla="*/ 4820851 w 4820851"/>
                  <a:gd name="connsiteY1" fmla="*/ 0 h 2868939"/>
                  <a:gd name="connsiteX2" fmla="*/ 4812411 w 4820851"/>
                  <a:gd name="connsiteY2" fmla="*/ 2868939 h 2868939"/>
                  <a:gd name="connsiteX3" fmla="*/ 0 w 4820851"/>
                  <a:gd name="connsiteY3" fmla="*/ 2868628 h 2868939"/>
                  <a:gd name="connsiteX0" fmla="*/ 0 w 4820851"/>
                  <a:gd name="connsiteY0" fmla="*/ 3045988 h 3046299"/>
                  <a:gd name="connsiteX1" fmla="*/ 4820851 w 4820851"/>
                  <a:gd name="connsiteY1" fmla="*/ 0 h 3046299"/>
                  <a:gd name="connsiteX2" fmla="*/ 4812411 w 4820851"/>
                  <a:gd name="connsiteY2" fmla="*/ 3046299 h 3046299"/>
                  <a:gd name="connsiteX3" fmla="*/ 0 w 4820851"/>
                  <a:gd name="connsiteY3" fmla="*/ 3045988 h 3046299"/>
                  <a:gd name="connsiteX0" fmla="*/ 0 w 4813060"/>
                  <a:gd name="connsiteY0" fmla="*/ 3015470 h 3015781"/>
                  <a:gd name="connsiteX1" fmla="*/ 4810626 w 4813060"/>
                  <a:gd name="connsiteY1" fmla="*/ 0 h 3015781"/>
                  <a:gd name="connsiteX2" fmla="*/ 4812411 w 4813060"/>
                  <a:gd name="connsiteY2" fmla="*/ 3015781 h 3015781"/>
                  <a:gd name="connsiteX3" fmla="*/ 0 w 4813060"/>
                  <a:gd name="connsiteY3" fmla="*/ 3015470 h 3015781"/>
                  <a:gd name="connsiteX0" fmla="*/ 0 w 4813060"/>
                  <a:gd name="connsiteY0" fmla="*/ 2995124 h 2995435"/>
                  <a:gd name="connsiteX1" fmla="*/ 4810626 w 4813060"/>
                  <a:gd name="connsiteY1" fmla="*/ 0 h 2995435"/>
                  <a:gd name="connsiteX2" fmla="*/ 4812411 w 4813060"/>
                  <a:gd name="connsiteY2" fmla="*/ 2995435 h 2995435"/>
                  <a:gd name="connsiteX3" fmla="*/ 0 w 4813060"/>
                  <a:gd name="connsiteY3" fmla="*/ 2995124 h 2995435"/>
                  <a:gd name="connsiteX0" fmla="*/ 0 w 4812411"/>
                  <a:gd name="connsiteY0" fmla="*/ 2995124 h 2995435"/>
                  <a:gd name="connsiteX1" fmla="*/ 4810626 w 4812411"/>
                  <a:gd name="connsiteY1" fmla="*/ 0 h 2995435"/>
                  <a:gd name="connsiteX2" fmla="*/ 4812411 w 4812411"/>
                  <a:gd name="connsiteY2" fmla="*/ 2995435 h 2995435"/>
                  <a:gd name="connsiteX3" fmla="*/ 0 w 4812411"/>
                  <a:gd name="connsiteY3" fmla="*/ 2995124 h 2995435"/>
                  <a:gd name="connsiteX0" fmla="*/ 0 w 2000309"/>
                  <a:gd name="connsiteY0" fmla="*/ 3005241 h 3005241"/>
                  <a:gd name="connsiteX1" fmla="*/ 1861926 w 2000309"/>
                  <a:gd name="connsiteY1" fmla="*/ 1 h 3005241"/>
                  <a:gd name="connsiteX2" fmla="*/ 1863711 w 2000309"/>
                  <a:gd name="connsiteY2" fmla="*/ 2995436 h 3005241"/>
                  <a:gd name="connsiteX3" fmla="*/ 0 w 2000309"/>
                  <a:gd name="connsiteY3" fmla="*/ 3005241 h 3005241"/>
                  <a:gd name="connsiteX0" fmla="*/ 0 w 1017410"/>
                  <a:gd name="connsiteY0" fmla="*/ 2985009 h 2995436"/>
                  <a:gd name="connsiteX1" fmla="*/ 946812 w 1017410"/>
                  <a:gd name="connsiteY1" fmla="*/ 1 h 2995436"/>
                  <a:gd name="connsiteX2" fmla="*/ 948597 w 1017410"/>
                  <a:gd name="connsiteY2" fmla="*/ 2995436 h 2995436"/>
                  <a:gd name="connsiteX3" fmla="*/ 0 w 1017410"/>
                  <a:gd name="connsiteY3" fmla="*/ 2985009 h 2995436"/>
                  <a:gd name="connsiteX0" fmla="*/ 0 w 1065356"/>
                  <a:gd name="connsiteY0" fmla="*/ 1275398 h 1285825"/>
                  <a:gd name="connsiteX1" fmla="*/ 1007820 w 1065356"/>
                  <a:gd name="connsiteY1" fmla="*/ 9 h 1285825"/>
                  <a:gd name="connsiteX2" fmla="*/ 948597 w 1065356"/>
                  <a:gd name="connsiteY2" fmla="*/ 1285825 h 1285825"/>
                  <a:gd name="connsiteX3" fmla="*/ 0 w 1065356"/>
                  <a:gd name="connsiteY3" fmla="*/ 1275398 h 1285825"/>
                  <a:gd name="connsiteX0" fmla="*/ 0 w 982871"/>
                  <a:gd name="connsiteY0" fmla="*/ 1275398 h 1285825"/>
                  <a:gd name="connsiteX1" fmla="*/ 895973 w 982871"/>
                  <a:gd name="connsiteY1" fmla="*/ 9 h 1285825"/>
                  <a:gd name="connsiteX2" fmla="*/ 948597 w 982871"/>
                  <a:gd name="connsiteY2" fmla="*/ 1285825 h 1285825"/>
                  <a:gd name="connsiteX3" fmla="*/ 0 w 982871"/>
                  <a:gd name="connsiteY3" fmla="*/ 1275398 h 1285825"/>
                  <a:gd name="connsiteX0" fmla="*/ 0 w 982871"/>
                  <a:gd name="connsiteY0" fmla="*/ 1275389 h 1285816"/>
                  <a:gd name="connsiteX1" fmla="*/ 895973 w 982871"/>
                  <a:gd name="connsiteY1" fmla="*/ 0 h 1285816"/>
                  <a:gd name="connsiteX2" fmla="*/ 948597 w 982871"/>
                  <a:gd name="connsiteY2" fmla="*/ 1285816 h 1285816"/>
                  <a:gd name="connsiteX3" fmla="*/ 0 w 982871"/>
                  <a:gd name="connsiteY3" fmla="*/ 1275389 h 1285816"/>
                  <a:gd name="connsiteX0" fmla="*/ 0 w 948597"/>
                  <a:gd name="connsiteY0" fmla="*/ 1275389 h 1285816"/>
                  <a:gd name="connsiteX1" fmla="*/ 895973 w 948597"/>
                  <a:gd name="connsiteY1" fmla="*/ 0 h 1285816"/>
                  <a:gd name="connsiteX2" fmla="*/ 948597 w 948597"/>
                  <a:gd name="connsiteY2" fmla="*/ 1285816 h 1285816"/>
                  <a:gd name="connsiteX3" fmla="*/ 0 w 948597"/>
                  <a:gd name="connsiteY3" fmla="*/ 1275389 h 1285816"/>
                  <a:gd name="connsiteX0" fmla="*/ 0 w 956981"/>
                  <a:gd name="connsiteY0" fmla="*/ 1265273 h 1275700"/>
                  <a:gd name="connsiteX1" fmla="*/ 956981 w 956981"/>
                  <a:gd name="connsiteY1" fmla="*/ 0 h 1275700"/>
                  <a:gd name="connsiteX2" fmla="*/ 948597 w 956981"/>
                  <a:gd name="connsiteY2" fmla="*/ 1275700 h 1275700"/>
                  <a:gd name="connsiteX3" fmla="*/ 0 w 956981"/>
                  <a:gd name="connsiteY3" fmla="*/ 1265273 h 1275700"/>
                  <a:gd name="connsiteX0" fmla="*/ 0 w 956981"/>
                  <a:gd name="connsiteY0" fmla="*/ 1265273 h 1275700"/>
                  <a:gd name="connsiteX1" fmla="*/ 956981 w 956981"/>
                  <a:gd name="connsiteY1" fmla="*/ 0 h 1275700"/>
                  <a:gd name="connsiteX2" fmla="*/ 948597 w 956981"/>
                  <a:gd name="connsiteY2" fmla="*/ 1275700 h 1275700"/>
                  <a:gd name="connsiteX3" fmla="*/ 0 w 956981"/>
                  <a:gd name="connsiteY3" fmla="*/ 1265273 h 1275700"/>
                  <a:gd name="connsiteX0" fmla="*/ 0 w 807317"/>
                  <a:gd name="connsiteY0" fmla="*/ 1255167 h 1275710"/>
                  <a:gd name="connsiteX1" fmla="*/ 753622 w 807317"/>
                  <a:gd name="connsiteY1" fmla="*/ 10 h 1275710"/>
                  <a:gd name="connsiteX2" fmla="*/ 745238 w 807317"/>
                  <a:gd name="connsiteY2" fmla="*/ 1275710 h 1275710"/>
                  <a:gd name="connsiteX3" fmla="*/ 0 w 807317"/>
                  <a:gd name="connsiteY3" fmla="*/ 1255167 h 1275710"/>
                  <a:gd name="connsiteX0" fmla="*/ 0 w 753622"/>
                  <a:gd name="connsiteY0" fmla="*/ 1255167 h 1275710"/>
                  <a:gd name="connsiteX1" fmla="*/ 753622 w 753622"/>
                  <a:gd name="connsiteY1" fmla="*/ 10 h 1275710"/>
                  <a:gd name="connsiteX2" fmla="*/ 745238 w 753622"/>
                  <a:gd name="connsiteY2" fmla="*/ 1275710 h 1275710"/>
                  <a:gd name="connsiteX3" fmla="*/ 0 w 753622"/>
                  <a:gd name="connsiteY3" fmla="*/ 1255167 h 1275710"/>
                  <a:gd name="connsiteX0" fmla="*/ 0 w 753622"/>
                  <a:gd name="connsiteY0" fmla="*/ 1255157 h 1275700"/>
                  <a:gd name="connsiteX1" fmla="*/ 753622 w 753622"/>
                  <a:gd name="connsiteY1" fmla="*/ 0 h 1275700"/>
                  <a:gd name="connsiteX2" fmla="*/ 745238 w 753622"/>
                  <a:gd name="connsiteY2" fmla="*/ 1275700 h 1275700"/>
                  <a:gd name="connsiteX3" fmla="*/ 0 w 753622"/>
                  <a:gd name="connsiteY3" fmla="*/ 1255157 h 1275700"/>
                  <a:gd name="connsiteX0" fmla="*/ 0 w 807317"/>
                  <a:gd name="connsiteY0" fmla="*/ 1265275 h 1275702"/>
                  <a:gd name="connsiteX1" fmla="*/ 753622 w 807317"/>
                  <a:gd name="connsiteY1" fmla="*/ 2 h 1275702"/>
                  <a:gd name="connsiteX2" fmla="*/ 745238 w 807317"/>
                  <a:gd name="connsiteY2" fmla="*/ 1275702 h 1275702"/>
                  <a:gd name="connsiteX3" fmla="*/ 0 w 807317"/>
                  <a:gd name="connsiteY3" fmla="*/ 1265275 h 1275702"/>
                  <a:gd name="connsiteX0" fmla="*/ 0 w 753622"/>
                  <a:gd name="connsiteY0" fmla="*/ 1265275 h 1275702"/>
                  <a:gd name="connsiteX1" fmla="*/ 753622 w 753622"/>
                  <a:gd name="connsiteY1" fmla="*/ 2 h 1275702"/>
                  <a:gd name="connsiteX2" fmla="*/ 745238 w 753622"/>
                  <a:gd name="connsiteY2" fmla="*/ 1275702 h 1275702"/>
                  <a:gd name="connsiteX3" fmla="*/ 0 w 753622"/>
                  <a:gd name="connsiteY3" fmla="*/ 1265275 h 1275702"/>
                  <a:gd name="connsiteX0" fmla="*/ 0 w 753622"/>
                  <a:gd name="connsiteY0" fmla="*/ 1265273 h 1275700"/>
                  <a:gd name="connsiteX1" fmla="*/ 753622 w 753622"/>
                  <a:gd name="connsiteY1" fmla="*/ 0 h 1275700"/>
                  <a:gd name="connsiteX2" fmla="*/ 745238 w 753622"/>
                  <a:gd name="connsiteY2" fmla="*/ 1275700 h 1275700"/>
                  <a:gd name="connsiteX3" fmla="*/ 0 w 753622"/>
                  <a:gd name="connsiteY3" fmla="*/ 1265273 h 1275700"/>
                  <a:gd name="connsiteX0" fmla="*/ 0 w 971126"/>
                  <a:gd name="connsiteY0" fmla="*/ 1265275 h 1275702"/>
                  <a:gd name="connsiteX1" fmla="*/ 906141 w 971126"/>
                  <a:gd name="connsiteY1" fmla="*/ 2 h 1275702"/>
                  <a:gd name="connsiteX2" fmla="*/ 897757 w 971126"/>
                  <a:gd name="connsiteY2" fmla="*/ 1275702 h 1275702"/>
                  <a:gd name="connsiteX3" fmla="*/ 0 w 971126"/>
                  <a:gd name="connsiteY3" fmla="*/ 1265275 h 1275702"/>
                  <a:gd name="connsiteX0" fmla="*/ 0 w 906141"/>
                  <a:gd name="connsiteY0" fmla="*/ 1265275 h 1275702"/>
                  <a:gd name="connsiteX1" fmla="*/ 906141 w 906141"/>
                  <a:gd name="connsiteY1" fmla="*/ 2 h 1275702"/>
                  <a:gd name="connsiteX2" fmla="*/ 897757 w 906141"/>
                  <a:gd name="connsiteY2" fmla="*/ 1275702 h 1275702"/>
                  <a:gd name="connsiteX3" fmla="*/ 0 w 906141"/>
                  <a:gd name="connsiteY3" fmla="*/ 1265275 h 1275702"/>
                  <a:gd name="connsiteX0" fmla="*/ 0 w 906141"/>
                  <a:gd name="connsiteY0" fmla="*/ 1265273 h 1275700"/>
                  <a:gd name="connsiteX1" fmla="*/ 906141 w 906141"/>
                  <a:gd name="connsiteY1" fmla="*/ 0 h 1275700"/>
                  <a:gd name="connsiteX2" fmla="*/ 897757 w 906141"/>
                  <a:gd name="connsiteY2" fmla="*/ 1275700 h 1275700"/>
                  <a:gd name="connsiteX3" fmla="*/ 0 w 906141"/>
                  <a:gd name="connsiteY3" fmla="*/ 1265273 h 1275700"/>
                  <a:gd name="connsiteX0" fmla="*/ 0 w 910998"/>
                  <a:gd name="connsiteY0" fmla="*/ 1265273 h 1275700"/>
                  <a:gd name="connsiteX1" fmla="*/ 906141 w 910998"/>
                  <a:gd name="connsiteY1" fmla="*/ 0 h 1275700"/>
                  <a:gd name="connsiteX2" fmla="*/ 910498 w 910998"/>
                  <a:gd name="connsiteY2" fmla="*/ 1275700 h 1275700"/>
                  <a:gd name="connsiteX3" fmla="*/ 0 w 910998"/>
                  <a:gd name="connsiteY3" fmla="*/ 1265273 h 1275700"/>
                  <a:gd name="connsiteX0" fmla="*/ 0 w 914183"/>
                  <a:gd name="connsiteY0" fmla="*/ 1274757 h 1275700"/>
                  <a:gd name="connsiteX1" fmla="*/ 909326 w 914183"/>
                  <a:gd name="connsiteY1" fmla="*/ 0 h 1275700"/>
                  <a:gd name="connsiteX2" fmla="*/ 913683 w 914183"/>
                  <a:gd name="connsiteY2" fmla="*/ 1275700 h 1275700"/>
                  <a:gd name="connsiteX3" fmla="*/ 0 w 914183"/>
                  <a:gd name="connsiteY3" fmla="*/ 1274757 h 127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183" h="1275700">
                    <a:moveTo>
                      <a:pt x="0" y="1274757"/>
                    </a:moveTo>
                    <a:lnTo>
                      <a:pt x="909326" y="0"/>
                    </a:lnTo>
                    <a:cubicBezTo>
                      <a:pt x="906531" y="425233"/>
                      <a:pt x="916478" y="850467"/>
                      <a:pt x="913683" y="1275700"/>
                    </a:cubicBezTo>
                    <a:lnTo>
                      <a:pt x="0" y="1274757"/>
                    </a:lnTo>
                    <a:close/>
                  </a:path>
                </a:pathLst>
              </a:custGeom>
              <a:gradFill flip="none" rotWithShape="1">
                <a:gsLst>
                  <a:gs pos="28000">
                    <a:srgbClr val="034F7A"/>
                  </a:gs>
                  <a:gs pos="76000">
                    <a:srgbClr val="04476A"/>
                  </a:gs>
                  <a:gs pos="0">
                    <a:schemeClr val="tx2"/>
                  </a:gs>
                </a:gsLst>
                <a:lin ang="10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</p:grp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784FBA7D-30B6-1C4F-8935-C8CF8512756C}"/>
                </a:ext>
              </a:extLst>
            </p:cNvPr>
            <p:cNvSpPr/>
            <p:nvPr userDrawn="1"/>
          </p:nvSpPr>
          <p:spPr>
            <a:xfrm>
              <a:off x="-6646" y="4176034"/>
              <a:ext cx="1790990" cy="1207407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0 w 7787198"/>
                <a:gd name="connsiteY0" fmla="*/ 3851755 h 6854745"/>
                <a:gd name="connsiteX1" fmla="*/ 7645918 w 7787198"/>
                <a:gd name="connsiteY1" fmla="*/ 0 h 6854745"/>
                <a:gd name="connsiteX2" fmla="*/ 7787198 w 7787198"/>
                <a:gd name="connsiteY2" fmla="*/ 544846 h 6854745"/>
                <a:gd name="connsiteX3" fmla="*/ 3704776 w 7787198"/>
                <a:gd name="connsiteY3" fmla="*/ 6851446 h 6854745"/>
                <a:gd name="connsiteX4" fmla="*/ 8297 w 7787198"/>
                <a:gd name="connsiteY4" fmla="*/ 6854745 h 6854745"/>
                <a:gd name="connsiteX5" fmla="*/ 0 w 7787198"/>
                <a:gd name="connsiteY5" fmla="*/ 3851755 h 6854745"/>
                <a:gd name="connsiteX0" fmla="*/ 2824 w 7790022"/>
                <a:gd name="connsiteY0" fmla="*/ 3851755 h 6854745"/>
                <a:gd name="connsiteX1" fmla="*/ 7648742 w 7790022"/>
                <a:gd name="connsiteY1" fmla="*/ 0 h 6854745"/>
                <a:gd name="connsiteX2" fmla="*/ 7790022 w 7790022"/>
                <a:gd name="connsiteY2" fmla="*/ 544846 h 6854745"/>
                <a:gd name="connsiteX3" fmla="*/ 3707600 w 7790022"/>
                <a:gd name="connsiteY3" fmla="*/ 6851446 h 6854745"/>
                <a:gd name="connsiteX4" fmla="*/ 11121 w 7790022"/>
                <a:gd name="connsiteY4" fmla="*/ 6854745 h 6854745"/>
                <a:gd name="connsiteX5" fmla="*/ 2824 w 7790022"/>
                <a:gd name="connsiteY5" fmla="*/ 3851755 h 6854745"/>
                <a:gd name="connsiteX0" fmla="*/ 2824 w 12289333"/>
                <a:gd name="connsiteY0" fmla="*/ 3851755 h 6854745"/>
                <a:gd name="connsiteX1" fmla="*/ 7648742 w 12289333"/>
                <a:gd name="connsiteY1" fmla="*/ 0 h 6854745"/>
                <a:gd name="connsiteX2" fmla="*/ 12289333 w 12289333"/>
                <a:gd name="connsiteY2" fmla="*/ 3364705 h 6854745"/>
                <a:gd name="connsiteX3" fmla="*/ 3707600 w 12289333"/>
                <a:gd name="connsiteY3" fmla="*/ 6851446 h 6854745"/>
                <a:gd name="connsiteX4" fmla="*/ 11121 w 12289333"/>
                <a:gd name="connsiteY4" fmla="*/ 6854745 h 6854745"/>
                <a:gd name="connsiteX5" fmla="*/ 2824 w 12289333"/>
                <a:gd name="connsiteY5" fmla="*/ 3851755 h 6854745"/>
                <a:gd name="connsiteX0" fmla="*/ 2824 w 13061836"/>
                <a:gd name="connsiteY0" fmla="*/ 3851755 h 6854745"/>
                <a:gd name="connsiteX1" fmla="*/ 7648742 w 13061836"/>
                <a:gd name="connsiteY1" fmla="*/ 0 h 6854745"/>
                <a:gd name="connsiteX2" fmla="*/ 12289333 w 13061836"/>
                <a:gd name="connsiteY2" fmla="*/ 3364705 h 6854745"/>
                <a:gd name="connsiteX3" fmla="*/ 12223245 w 13061836"/>
                <a:gd name="connsiteY3" fmla="*/ 6826156 h 6854745"/>
                <a:gd name="connsiteX4" fmla="*/ 11121 w 13061836"/>
                <a:gd name="connsiteY4" fmla="*/ 6854745 h 6854745"/>
                <a:gd name="connsiteX5" fmla="*/ 2824 w 13061836"/>
                <a:gd name="connsiteY5" fmla="*/ 3851755 h 6854745"/>
                <a:gd name="connsiteX0" fmla="*/ 2824 w 12289333"/>
                <a:gd name="connsiteY0" fmla="*/ 3851755 h 6854745"/>
                <a:gd name="connsiteX1" fmla="*/ 7648742 w 12289333"/>
                <a:gd name="connsiteY1" fmla="*/ 0 h 6854745"/>
                <a:gd name="connsiteX2" fmla="*/ 12289333 w 12289333"/>
                <a:gd name="connsiteY2" fmla="*/ 3364705 h 6854745"/>
                <a:gd name="connsiteX3" fmla="*/ 12223245 w 12289333"/>
                <a:gd name="connsiteY3" fmla="*/ 6826156 h 6854745"/>
                <a:gd name="connsiteX4" fmla="*/ 11121 w 12289333"/>
                <a:gd name="connsiteY4" fmla="*/ 6854745 h 6854745"/>
                <a:gd name="connsiteX5" fmla="*/ 2824 w 12289333"/>
                <a:gd name="connsiteY5" fmla="*/ 3851755 h 6854745"/>
                <a:gd name="connsiteX0" fmla="*/ 2824 w 12238493"/>
                <a:gd name="connsiteY0" fmla="*/ 3851755 h 6854745"/>
                <a:gd name="connsiteX1" fmla="*/ 7648742 w 12238493"/>
                <a:gd name="connsiteY1" fmla="*/ 0 h 6854745"/>
                <a:gd name="connsiteX2" fmla="*/ 12238493 w 12238493"/>
                <a:gd name="connsiteY2" fmla="*/ 5489083 h 6854745"/>
                <a:gd name="connsiteX3" fmla="*/ 12223245 w 12238493"/>
                <a:gd name="connsiteY3" fmla="*/ 6826156 h 6854745"/>
                <a:gd name="connsiteX4" fmla="*/ 11121 w 12238493"/>
                <a:gd name="connsiteY4" fmla="*/ 6854745 h 6854745"/>
                <a:gd name="connsiteX5" fmla="*/ 2824 w 12238493"/>
                <a:gd name="connsiteY5" fmla="*/ 3851755 h 6854745"/>
                <a:gd name="connsiteX0" fmla="*/ 2824 w 12223245"/>
                <a:gd name="connsiteY0" fmla="*/ 3851755 h 6854745"/>
                <a:gd name="connsiteX1" fmla="*/ 7648742 w 12223245"/>
                <a:gd name="connsiteY1" fmla="*/ 0 h 6854745"/>
                <a:gd name="connsiteX2" fmla="*/ 12213073 w 12223245"/>
                <a:gd name="connsiteY2" fmla="*/ 3212964 h 6854745"/>
                <a:gd name="connsiteX3" fmla="*/ 12223245 w 12223245"/>
                <a:gd name="connsiteY3" fmla="*/ 6826156 h 6854745"/>
                <a:gd name="connsiteX4" fmla="*/ 11121 w 12223245"/>
                <a:gd name="connsiteY4" fmla="*/ 6854745 h 6854745"/>
                <a:gd name="connsiteX5" fmla="*/ 2824 w 12223245"/>
                <a:gd name="connsiteY5" fmla="*/ 3851755 h 6854745"/>
                <a:gd name="connsiteX0" fmla="*/ 2824 w 12223245"/>
                <a:gd name="connsiteY0" fmla="*/ 638791 h 3641781"/>
                <a:gd name="connsiteX1" fmla="*/ 12213073 w 12223245"/>
                <a:gd name="connsiteY1" fmla="*/ 0 h 3641781"/>
                <a:gd name="connsiteX2" fmla="*/ 12223245 w 12223245"/>
                <a:gd name="connsiteY2" fmla="*/ 3613192 h 3641781"/>
                <a:gd name="connsiteX3" fmla="*/ 11121 w 12223245"/>
                <a:gd name="connsiteY3" fmla="*/ 3641781 h 3641781"/>
                <a:gd name="connsiteX4" fmla="*/ 2824 w 12223245"/>
                <a:gd name="connsiteY4" fmla="*/ 638791 h 3641781"/>
                <a:gd name="connsiteX0" fmla="*/ 18003 w 13108053"/>
                <a:gd name="connsiteY0" fmla="*/ 1462624 h 3706908"/>
                <a:gd name="connsiteX1" fmla="*/ 12202832 w 13108053"/>
                <a:gd name="connsiteY1" fmla="*/ 65127 h 3706908"/>
                <a:gd name="connsiteX2" fmla="*/ 12213004 w 13108053"/>
                <a:gd name="connsiteY2" fmla="*/ 3678319 h 3706908"/>
                <a:gd name="connsiteX3" fmla="*/ 880 w 13108053"/>
                <a:gd name="connsiteY3" fmla="*/ 3706908 h 3706908"/>
                <a:gd name="connsiteX4" fmla="*/ 18003 w 13108053"/>
                <a:gd name="connsiteY4" fmla="*/ 1462624 h 3706908"/>
                <a:gd name="connsiteX0" fmla="*/ 18003 w 13108053"/>
                <a:gd name="connsiteY0" fmla="*/ 1447901 h 3692185"/>
                <a:gd name="connsiteX1" fmla="*/ 12202832 w 13108053"/>
                <a:gd name="connsiteY1" fmla="*/ 50404 h 3692185"/>
                <a:gd name="connsiteX2" fmla="*/ 12213004 w 13108053"/>
                <a:gd name="connsiteY2" fmla="*/ 3663596 h 3692185"/>
                <a:gd name="connsiteX3" fmla="*/ 880 w 13108053"/>
                <a:gd name="connsiteY3" fmla="*/ 3692185 h 3692185"/>
                <a:gd name="connsiteX4" fmla="*/ 18003 w 13108053"/>
                <a:gd name="connsiteY4" fmla="*/ 1447901 h 3692185"/>
                <a:gd name="connsiteX0" fmla="*/ 1135609 w 13024337"/>
                <a:gd name="connsiteY0" fmla="*/ 1819470 h 3671756"/>
                <a:gd name="connsiteX1" fmla="*/ 12201965 w 13024337"/>
                <a:gd name="connsiteY1" fmla="*/ 29975 h 3671756"/>
                <a:gd name="connsiteX2" fmla="*/ 12212137 w 13024337"/>
                <a:gd name="connsiteY2" fmla="*/ 3643167 h 3671756"/>
                <a:gd name="connsiteX3" fmla="*/ 13 w 13024337"/>
                <a:gd name="connsiteY3" fmla="*/ 3671756 h 3671756"/>
                <a:gd name="connsiteX4" fmla="*/ 1135609 w 13024337"/>
                <a:gd name="connsiteY4" fmla="*/ 1819470 h 3671756"/>
                <a:gd name="connsiteX0" fmla="*/ 881414 w 13043169"/>
                <a:gd name="connsiteY0" fmla="*/ 2631068 h 3648777"/>
                <a:gd name="connsiteX1" fmla="*/ 12201968 w 13043169"/>
                <a:gd name="connsiteY1" fmla="*/ 6996 h 3648777"/>
                <a:gd name="connsiteX2" fmla="*/ 12212140 w 13043169"/>
                <a:gd name="connsiteY2" fmla="*/ 3620188 h 3648777"/>
                <a:gd name="connsiteX3" fmla="*/ 16 w 13043169"/>
                <a:gd name="connsiteY3" fmla="*/ 3648777 h 3648777"/>
                <a:gd name="connsiteX4" fmla="*/ 881414 w 13043169"/>
                <a:gd name="connsiteY4" fmla="*/ 2631068 h 3648777"/>
                <a:gd name="connsiteX0" fmla="*/ 881398 w 13043153"/>
                <a:gd name="connsiteY0" fmla="*/ 2631068 h 3648777"/>
                <a:gd name="connsiteX1" fmla="*/ 12201952 w 13043153"/>
                <a:gd name="connsiteY1" fmla="*/ 6996 h 3648777"/>
                <a:gd name="connsiteX2" fmla="*/ 12212124 w 13043153"/>
                <a:gd name="connsiteY2" fmla="*/ 3620188 h 3648777"/>
                <a:gd name="connsiteX3" fmla="*/ 0 w 13043153"/>
                <a:gd name="connsiteY3" fmla="*/ 3648777 h 3648777"/>
                <a:gd name="connsiteX4" fmla="*/ 881398 w 13043153"/>
                <a:gd name="connsiteY4" fmla="*/ 2631068 h 3648777"/>
                <a:gd name="connsiteX0" fmla="*/ 29833 w 13106231"/>
                <a:gd name="connsiteY0" fmla="*/ 3433552 h 3641974"/>
                <a:gd name="connsiteX1" fmla="*/ 12201952 w 13106231"/>
                <a:gd name="connsiteY1" fmla="*/ 193 h 3641974"/>
                <a:gd name="connsiteX2" fmla="*/ 12212124 w 13106231"/>
                <a:gd name="connsiteY2" fmla="*/ 3613385 h 3641974"/>
                <a:gd name="connsiteX3" fmla="*/ 0 w 13106231"/>
                <a:gd name="connsiteY3" fmla="*/ 3641974 h 3641974"/>
                <a:gd name="connsiteX4" fmla="*/ 29833 w 13106231"/>
                <a:gd name="connsiteY4" fmla="*/ 3433552 h 3641974"/>
                <a:gd name="connsiteX0" fmla="*/ 1571238 w 14647636"/>
                <a:gd name="connsiteY0" fmla="*/ 3433552 h 3641974"/>
                <a:gd name="connsiteX1" fmla="*/ 13743357 w 14647636"/>
                <a:gd name="connsiteY1" fmla="*/ 193 h 3641974"/>
                <a:gd name="connsiteX2" fmla="*/ 13753529 w 14647636"/>
                <a:gd name="connsiteY2" fmla="*/ 3613385 h 3641974"/>
                <a:gd name="connsiteX3" fmla="*/ 1541405 w 14647636"/>
                <a:gd name="connsiteY3" fmla="*/ 3641974 h 3641974"/>
                <a:gd name="connsiteX4" fmla="*/ 1571238 w 14647636"/>
                <a:gd name="connsiteY4" fmla="*/ 3433552 h 3641974"/>
                <a:gd name="connsiteX0" fmla="*/ 29833 w 13106231"/>
                <a:gd name="connsiteY0" fmla="*/ 3433552 h 3641974"/>
                <a:gd name="connsiteX1" fmla="*/ 12201952 w 13106231"/>
                <a:gd name="connsiteY1" fmla="*/ 193 h 3641974"/>
                <a:gd name="connsiteX2" fmla="*/ 12212124 w 13106231"/>
                <a:gd name="connsiteY2" fmla="*/ 3613385 h 3641974"/>
                <a:gd name="connsiteX3" fmla="*/ 0 w 13106231"/>
                <a:gd name="connsiteY3" fmla="*/ 3641974 h 3641974"/>
                <a:gd name="connsiteX4" fmla="*/ 29833 w 13106231"/>
                <a:gd name="connsiteY4" fmla="*/ 3433552 h 3641974"/>
                <a:gd name="connsiteX0" fmla="*/ 29833 w 13106231"/>
                <a:gd name="connsiteY0" fmla="*/ 3433359 h 3641781"/>
                <a:gd name="connsiteX1" fmla="*/ 12201952 w 13106231"/>
                <a:gd name="connsiteY1" fmla="*/ 0 h 3641781"/>
                <a:gd name="connsiteX2" fmla="*/ 12212124 w 13106231"/>
                <a:gd name="connsiteY2" fmla="*/ 3613192 h 3641781"/>
                <a:gd name="connsiteX3" fmla="*/ 0 w 13106231"/>
                <a:gd name="connsiteY3" fmla="*/ 3641781 h 3641781"/>
                <a:gd name="connsiteX4" fmla="*/ 29833 w 13106231"/>
                <a:gd name="connsiteY4" fmla="*/ 3433359 h 3641781"/>
                <a:gd name="connsiteX0" fmla="*/ 29833 w 12212124"/>
                <a:gd name="connsiteY0" fmla="*/ 3433359 h 3641781"/>
                <a:gd name="connsiteX1" fmla="*/ 12201952 w 12212124"/>
                <a:gd name="connsiteY1" fmla="*/ 0 h 3641781"/>
                <a:gd name="connsiteX2" fmla="*/ 12212124 w 12212124"/>
                <a:gd name="connsiteY2" fmla="*/ 3613192 h 3641781"/>
                <a:gd name="connsiteX3" fmla="*/ 0 w 12212124"/>
                <a:gd name="connsiteY3" fmla="*/ 3641781 h 3641781"/>
                <a:gd name="connsiteX4" fmla="*/ 29833 w 12212124"/>
                <a:gd name="connsiteY4" fmla="*/ 3433359 h 3641781"/>
                <a:gd name="connsiteX0" fmla="*/ 0 w 13116591"/>
                <a:gd name="connsiteY0" fmla="*/ 3443767 h 3642036"/>
                <a:gd name="connsiteX1" fmla="*/ 12209540 w 13116591"/>
                <a:gd name="connsiteY1" fmla="*/ 255 h 3642036"/>
                <a:gd name="connsiteX2" fmla="*/ 12219712 w 13116591"/>
                <a:gd name="connsiteY2" fmla="*/ 3613447 h 3642036"/>
                <a:gd name="connsiteX3" fmla="*/ 7588 w 13116591"/>
                <a:gd name="connsiteY3" fmla="*/ 3642036 h 3642036"/>
                <a:gd name="connsiteX4" fmla="*/ 0 w 13116591"/>
                <a:gd name="connsiteY4" fmla="*/ 3443767 h 3642036"/>
                <a:gd name="connsiteX0" fmla="*/ 902445 w 14019036"/>
                <a:gd name="connsiteY0" fmla="*/ 3443720 h 3754467"/>
                <a:gd name="connsiteX1" fmla="*/ 13111985 w 14019036"/>
                <a:gd name="connsiteY1" fmla="*/ 208 h 3754467"/>
                <a:gd name="connsiteX2" fmla="*/ 13122157 w 14019036"/>
                <a:gd name="connsiteY2" fmla="*/ 3613400 h 3754467"/>
                <a:gd name="connsiteX3" fmla="*/ 910033 w 14019036"/>
                <a:gd name="connsiteY3" fmla="*/ 3635220 h 3754467"/>
                <a:gd name="connsiteX4" fmla="*/ 902445 w 14019036"/>
                <a:gd name="connsiteY4" fmla="*/ 3443720 h 3754467"/>
                <a:gd name="connsiteX0" fmla="*/ 0 w 13116591"/>
                <a:gd name="connsiteY0" fmla="*/ 3443720 h 3635220"/>
                <a:gd name="connsiteX1" fmla="*/ 12209540 w 13116591"/>
                <a:gd name="connsiteY1" fmla="*/ 208 h 3635220"/>
                <a:gd name="connsiteX2" fmla="*/ 12219712 w 13116591"/>
                <a:gd name="connsiteY2" fmla="*/ 3613400 h 3635220"/>
                <a:gd name="connsiteX3" fmla="*/ 7588 w 13116591"/>
                <a:gd name="connsiteY3" fmla="*/ 3635220 h 3635220"/>
                <a:gd name="connsiteX4" fmla="*/ 0 w 13116591"/>
                <a:gd name="connsiteY4" fmla="*/ 3443720 h 3635220"/>
                <a:gd name="connsiteX0" fmla="*/ 902445 w 14019036"/>
                <a:gd name="connsiteY0" fmla="*/ 3443720 h 3754467"/>
                <a:gd name="connsiteX1" fmla="*/ 13111985 w 14019036"/>
                <a:gd name="connsiteY1" fmla="*/ 208 h 3754467"/>
                <a:gd name="connsiteX2" fmla="*/ 13122157 w 14019036"/>
                <a:gd name="connsiteY2" fmla="*/ 3613400 h 3754467"/>
                <a:gd name="connsiteX3" fmla="*/ 910033 w 14019036"/>
                <a:gd name="connsiteY3" fmla="*/ 3635220 h 3754467"/>
                <a:gd name="connsiteX4" fmla="*/ 902445 w 14019036"/>
                <a:gd name="connsiteY4" fmla="*/ 3443720 h 3754467"/>
                <a:gd name="connsiteX0" fmla="*/ 0 w 13116591"/>
                <a:gd name="connsiteY0" fmla="*/ 3443720 h 3635220"/>
                <a:gd name="connsiteX1" fmla="*/ 12209540 w 13116591"/>
                <a:gd name="connsiteY1" fmla="*/ 208 h 3635220"/>
                <a:gd name="connsiteX2" fmla="*/ 12219712 w 13116591"/>
                <a:gd name="connsiteY2" fmla="*/ 3613400 h 3635220"/>
                <a:gd name="connsiteX3" fmla="*/ 7588 w 13116591"/>
                <a:gd name="connsiteY3" fmla="*/ 3635220 h 3635220"/>
                <a:gd name="connsiteX4" fmla="*/ 0 w 13116591"/>
                <a:gd name="connsiteY4" fmla="*/ 3443720 h 3635220"/>
                <a:gd name="connsiteX0" fmla="*/ 904914 w 14021505"/>
                <a:gd name="connsiteY0" fmla="*/ 3443720 h 3755501"/>
                <a:gd name="connsiteX1" fmla="*/ 13114454 w 14021505"/>
                <a:gd name="connsiteY1" fmla="*/ 208 h 3755501"/>
                <a:gd name="connsiteX2" fmla="*/ 13124626 w 14021505"/>
                <a:gd name="connsiteY2" fmla="*/ 3613400 h 3755501"/>
                <a:gd name="connsiteX3" fmla="*/ 902969 w 14021505"/>
                <a:gd name="connsiteY3" fmla="*/ 3638381 h 3755501"/>
                <a:gd name="connsiteX4" fmla="*/ 904914 w 14021505"/>
                <a:gd name="connsiteY4" fmla="*/ 3443720 h 3755501"/>
                <a:gd name="connsiteX0" fmla="*/ 1945 w 13118536"/>
                <a:gd name="connsiteY0" fmla="*/ 3443720 h 3638381"/>
                <a:gd name="connsiteX1" fmla="*/ 12211485 w 13118536"/>
                <a:gd name="connsiteY1" fmla="*/ 208 h 3638381"/>
                <a:gd name="connsiteX2" fmla="*/ 12221657 w 13118536"/>
                <a:gd name="connsiteY2" fmla="*/ 3613400 h 3638381"/>
                <a:gd name="connsiteX3" fmla="*/ 0 w 13118536"/>
                <a:gd name="connsiteY3" fmla="*/ 3638381 h 3638381"/>
                <a:gd name="connsiteX4" fmla="*/ 1945 w 13118536"/>
                <a:gd name="connsiteY4" fmla="*/ 3443720 h 3638381"/>
                <a:gd name="connsiteX0" fmla="*/ 1945 w 12221657"/>
                <a:gd name="connsiteY0" fmla="*/ 3443720 h 3638381"/>
                <a:gd name="connsiteX1" fmla="*/ 12211485 w 12221657"/>
                <a:gd name="connsiteY1" fmla="*/ 208 h 3638381"/>
                <a:gd name="connsiteX2" fmla="*/ 12221657 w 12221657"/>
                <a:gd name="connsiteY2" fmla="*/ 3613400 h 3638381"/>
                <a:gd name="connsiteX3" fmla="*/ 0 w 12221657"/>
                <a:gd name="connsiteY3" fmla="*/ 3638381 h 3638381"/>
                <a:gd name="connsiteX4" fmla="*/ 1945 w 12221657"/>
                <a:gd name="connsiteY4" fmla="*/ 3443720 h 3638381"/>
                <a:gd name="connsiteX0" fmla="*/ 1945 w 13118536"/>
                <a:gd name="connsiteY0" fmla="*/ 3443705 h 3638366"/>
                <a:gd name="connsiteX1" fmla="*/ 12211485 w 13118536"/>
                <a:gd name="connsiteY1" fmla="*/ 193 h 3638366"/>
                <a:gd name="connsiteX2" fmla="*/ 12221657 w 13118536"/>
                <a:gd name="connsiteY2" fmla="*/ 3607063 h 3638366"/>
                <a:gd name="connsiteX3" fmla="*/ 0 w 13118536"/>
                <a:gd name="connsiteY3" fmla="*/ 3638366 h 3638366"/>
                <a:gd name="connsiteX4" fmla="*/ 1945 w 13118536"/>
                <a:gd name="connsiteY4" fmla="*/ 3443705 h 3638366"/>
                <a:gd name="connsiteX0" fmla="*/ 1945 w 13119600"/>
                <a:gd name="connsiteY0" fmla="*/ 3443727 h 3638388"/>
                <a:gd name="connsiteX1" fmla="*/ 12211485 w 13119600"/>
                <a:gd name="connsiteY1" fmla="*/ 215 h 3638388"/>
                <a:gd name="connsiteX2" fmla="*/ 12224835 w 13119600"/>
                <a:gd name="connsiteY2" fmla="*/ 3616569 h 3638388"/>
                <a:gd name="connsiteX3" fmla="*/ 0 w 13119600"/>
                <a:gd name="connsiteY3" fmla="*/ 3638388 h 3638388"/>
                <a:gd name="connsiteX4" fmla="*/ 1945 w 13119600"/>
                <a:gd name="connsiteY4" fmla="*/ 3443727 h 3638388"/>
                <a:gd name="connsiteX0" fmla="*/ 1945 w 12224835"/>
                <a:gd name="connsiteY0" fmla="*/ 3443727 h 3638388"/>
                <a:gd name="connsiteX1" fmla="*/ 12211485 w 12224835"/>
                <a:gd name="connsiteY1" fmla="*/ 215 h 3638388"/>
                <a:gd name="connsiteX2" fmla="*/ 12224835 w 12224835"/>
                <a:gd name="connsiteY2" fmla="*/ 3616569 h 3638388"/>
                <a:gd name="connsiteX3" fmla="*/ 0 w 12224835"/>
                <a:gd name="connsiteY3" fmla="*/ 3638388 h 3638388"/>
                <a:gd name="connsiteX4" fmla="*/ 1945 w 12224835"/>
                <a:gd name="connsiteY4" fmla="*/ 3443727 h 3638388"/>
                <a:gd name="connsiteX0" fmla="*/ 1945 w 12224835"/>
                <a:gd name="connsiteY0" fmla="*/ 3443512 h 3638173"/>
                <a:gd name="connsiteX1" fmla="*/ 12211485 w 12224835"/>
                <a:gd name="connsiteY1" fmla="*/ 0 h 3638173"/>
                <a:gd name="connsiteX2" fmla="*/ 12224835 w 12224835"/>
                <a:gd name="connsiteY2" fmla="*/ 3616354 h 3638173"/>
                <a:gd name="connsiteX3" fmla="*/ 0 w 12224835"/>
                <a:gd name="connsiteY3" fmla="*/ 3638173 h 3638173"/>
                <a:gd name="connsiteX4" fmla="*/ 1945 w 12224835"/>
                <a:gd name="connsiteY4" fmla="*/ 3443512 h 3638173"/>
                <a:gd name="connsiteX0" fmla="*/ 1945 w 13119363"/>
                <a:gd name="connsiteY0" fmla="*/ 3443806 h 3638467"/>
                <a:gd name="connsiteX1" fmla="*/ 12211485 w 13119363"/>
                <a:gd name="connsiteY1" fmla="*/ 294 h 3638467"/>
                <a:gd name="connsiteX2" fmla="*/ 12224835 w 13119363"/>
                <a:gd name="connsiteY2" fmla="*/ 3626132 h 3638467"/>
                <a:gd name="connsiteX3" fmla="*/ 0 w 13119363"/>
                <a:gd name="connsiteY3" fmla="*/ 3638467 h 3638467"/>
                <a:gd name="connsiteX4" fmla="*/ 1945 w 13119363"/>
                <a:gd name="connsiteY4" fmla="*/ 3443806 h 3638467"/>
                <a:gd name="connsiteX0" fmla="*/ 1945 w 13119363"/>
                <a:gd name="connsiteY0" fmla="*/ 3443848 h 3638819"/>
                <a:gd name="connsiteX1" fmla="*/ 12211485 w 13119363"/>
                <a:gd name="connsiteY1" fmla="*/ 336 h 3638819"/>
                <a:gd name="connsiteX2" fmla="*/ 12224835 w 13119363"/>
                <a:gd name="connsiteY2" fmla="*/ 3638820 h 3638819"/>
                <a:gd name="connsiteX3" fmla="*/ 0 w 13119363"/>
                <a:gd name="connsiteY3" fmla="*/ 3638509 h 3638819"/>
                <a:gd name="connsiteX4" fmla="*/ 1945 w 13119363"/>
                <a:gd name="connsiteY4" fmla="*/ 3443848 h 3638819"/>
                <a:gd name="connsiteX0" fmla="*/ 1945 w 12224835"/>
                <a:gd name="connsiteY0" fmla="*/ 3443848 h 3638820"/>
                <a:gd name="connsiteX1" fmla="*/ 12211485 w 12224835"/>
                <a:gd name="connsiteY1" fmla="*/ 336 h 3638820"/>
                <a:gd name="connsiteX2" fmla="*/ 12224835 w 12224835"/>
                <a:gd name="connsiteY2" fmla="*/ 3638820 h 3638820"/>
                <a:gd name="connsiteX3" fmla="*/ 0 w 12224835"/>
                <a:gd name="connsiteY3" fmla="*/ 3638509 h 3638820"/>
                <a:gd name="connsiteX4" fmla="*/ 1945 w 12224835"/>
                <a:gd name="connsiteY4" fmla="*/ 3443848 h 3638820"/>
                <a:gd name="connsiteX0" fmla="*/ 1945 w 12224835"/>
                <a:gd name="connsiteY0" fmla="*/ 3443512 h 3638484"/>
                <a:gd name="connsiteX1" fmla="*/ 12211485 w 12224835"/>
                <a:gd name="connsiteY1" fmla="*/ 0 h 3638484"/>
                <a:gd name="connsiteX2" fmla="*/ 12224835 w 12224835"/>
                <a:gd name="connsiteY2" fmla="*/ 3638484 h 3638484"/>
                <a:gd name="connsiteX3" fmla="*/ 0 w 12224835"/>
                <a:gd name="connsiteY3" fmla="*/ 3638173 h 3638484"/>
                <a:gd name="connsiteX4" fmla="*/ 1945 w 12224835"/>
                <a:gd name="connsiteY4" fmla="*/ 3443512 h 3638484"/>
                <a:gd name="connsiteX0" fmla="*/ 54858 w 12277748"/>
                <a:gd name="connsiteY0" fmla="*/ 3443512 h 3755293"/>
                <a:gd name="connsiteX1" fmla="*/ 12264398 w 12277748"/>
                <a:gd name="connsiteY1" fmla="*/ 0 h 3755293"/>
                <a:gd name="connsiteX2" fmla="*/ 12277748 w 12277748"/>
                <a:gd name="connsiteY2" fmla="*/ 3638484 h 3755293"/>
                <a:gd name="connsiteX3" fmla="*/ 7465337 w 12277748"/>
                <a:gd name="connsiteY3" fmla="*/ 3638173 h 3755293"/>
                <a:gd name="connsiteX4" fmla="*/ 54858 w 12277748"/>
                <a:gd name="connsiteY4" fmla="*/ 3443512 h 3755293"/>
                <a:gd name="connsiteX0" fmla="*/ 147208 w 7367230"/>
                <a:gd name="connsiteY0" fmla="*/ 1845227 h 3679005"/>
                <a:gd name="connsiteX1" fmla="*/ 6866064 w 7367230"/>
                <a:gd name="connsiteY1" fmla="*/ 40521 h 3679005"/>
                <a:gd name="connsiteX2" fmla="*/ 6879414 w 7367230"/>
                <a:gd name="connsiteY2" fmla="*/ 3679005 h 3679005"/>
                <a:gd name="connsiteX3" fmla="*/ 2067003 w 7367230"/>
                <a:gd name="connsiteY3" fmla="*/ 3678694 h 3679005"/>
                <a:gd name="connsiteX4" fmla="*/ 147208 w 7367230"/>
                <a:gd name="connsiteY4" fmla="*/ 1845227 h 3679005"/>
                <a:gd name="connsiteX0" fmla="*/ 151451 w 7273184"/>
                <a:gd name="connsiteY0" fmla="*/ 1955670 h 3672390"/>
                <a:gd name="connsiteX1" fmla="*/ 6778796 w 7273184"/>
                <a:gd name="connsiteY1" fmla="*/ 33906 h 3672390"/>
                <a:gd name="connsiteX2" fmla="*/ 6792146 w 7273184"/>
                <a:gd name="connsiteY2" fmla="*/ 3672390 h 3672390"/>
                <a:gd name="connsiteX3" fmla="*/ 1979735 w 7273184"/>
                <a:gd name="connsiteY3" fmla="*/ 3672079 h 3672390"/>
                <a:gd name="connsiteX4" fmla="*/ 151451 w 7273184"/>
                <a:gd name="connsiteY4" fmla="*/ 1955670 h 3672390"/>
                <a:gd name="connsiteX0" fmla="*/ 179531 w 6767691"/>
                <a:gd name="connsiteY0" fmla="*/ 1992683 h 3670383"/>
                <a:gd name="connsiteX1" fmla="*/ 6310099 w 6767691"/>
                <a:gd name="connsiteY1" fmla="*/ 31899 h 3670383"/>
                <a:gd name="connsiteX2" fmla="*/ 6323449 w 6767691"/>
                <a:gd name="connsiteY2" fmla="*/ 3670383 h 3670383"/>
                <a:gd name="connsiteX3" fmla="*/ 1511038 w 6767691"/>
                <a:gd name="connsiteY3" fmla="*/ 3670072 h 3670383"/>
                <a:gd name="connsiteX4" fmla="*/ 179531 w 6767691"/>
                <a:gd name="connsiteY4" fmla="*/ 1992683 h 3670383"/>
                <a:gd name="connsiteX0" fmla="*/ 157278 w 7152638"/>
                <a:gd name="connsiteY0" fmla="*/ 1918753 h 3674491"/>
                <a:gd name="connsiteX1" fmla="*/ 6666965 w 7152638"/>
                <a:gd name="connsiteY1" fmla="*/ 36007 h 3674491"/>
                <a:gd name="connsiteX2" fmla="*/ 6680315 w 7152638"/>
                <a:gd name="connsiteY2" fmla="*/ 3674491 h 3674491"/>
                <a:gd name="connsiteX3" fmla="*/ 1867904 w 7152638"/>
                <a:gd name="connsiteY3" fmla="*/ 3674180 h 3674491"/>
                <a:gd name="connsiteX4" fmla="*/ 157278 w 7152638"/>
                <a:gd name="connsiteY4" fmla="*/ 1918753 h 3674491"/>
                <a:gd name="connsiteX0" fmla="*/ 0 w 6995360"/>
                <a:gd name="connsiteY0" fmla="*/ 1918753 h 3674491"/>
                <a:gd name="connsiteX1" fmla="*/ 6509687 w 6995360"/>
                <a:gd name="connsiteY1" fmla="*/ 36007 h 3674491"/>
                <a:gd name="connsiteX2" fmla="*/ 6523037 w 6995360"/>
                <a:gd name="connsiteY2" fmla="*/ 3674491 h 3674491"/>
                <a:gd name="connsiteX3" fmla="*/ 1710626 w 6995360"/>
                <a:gd name="connsiteY3" fmla="*/ 3674180 h 3674491"/>
                <a:gd name="connsiteX4" fmla="*/ 0 w 6995360"/>
                <a:gd name="connsiteY4" fmla="*/ 1918753 h 3674491"/>
                <a:gd name="connsiteX0" fmla="*/ 0 w 6995360"/>
                <a:gd name="connsiteY0" fmla="*/ 1882746 h 3638484"/>
                <a:gd name="connsiteX1" fmla="*/ 6509687 w 6995360"/>
                <a:gd name="connsiteY1" fmla="*/ 0 h 3638484"/>
                <a:gd name="connsiteX2" fmla="*/ 6523037 w 6995360"/>
                <a:gd name="connsiteY2" fmla="*/ 3638484 h 3638484"/>
                <a:gd name="connsiteX3" fmla="*/ 1710626 w 6995360"/>
                <a:gd name="connsiteY3" fmla="*/ 3638173 h 3638484"/>
                <a:gd name="connsiteX4" fmla="*/ 0 w 6995360"/>
                <a:gd name="connsiteY4" fmla="*/ 1882746 h 3638484"/>
                <a:gd name="connsiteX0" fmla="*/ 0 w 6523037"/>
                <a:gd name="connsiteY0" fmla="*/ 1882746 h 3638484"/>
                <a:gd name="connsiteX1" fmla="*/ 6509687 w 6523037"/>
                <a:gd name="connsiteY1" fmla="*/ 0 h 3638484"/>
                <a:gd name="connsiteX2" fmla="*/ 6523037 w 6523037"/>
                <a:gd name="connsiteY2" fmla="*/ 3638484 h 3638484"/>
                <a:gd name="connsiteX3" fmla="*/ 1710626 w 6523037"/>
                <a:gd name="connsiteY3" fmla="*/ 3638173 h 3638484"/>
                <a:gd name="connsiteX4" fmla="*/ 0 w 6523037"/>
                <a:gd name="connsiteY4" fmla="*/ 1882746 h 3638484"/>
                <a:gd name="connsiteX0" fmla="*/ 0 w 7809763"/>
                <a:gd name="connsiteY0" fmla="*/ 2092990 h 3666638"/>
                <a:gd name="connsiteX1" fmla="*/ 7267925 w 7809763"/>
                <a:gd name="connsiteY1" fmla="*/ 28154 h 3666638"/>
                <a:gd name="connsiteX2" fmla="*/ 7281275 w 7809763"/>
                <a:gd name="connsiteY2" fmla="*/ 3666638 h 3666638"/>
                <a:gd name="connsiteX3" fmla="*/ 2468864 w 7809763"/>
                <a:gd name="connsiteY3" fmla="*/ 3666327 h 3666638"/>
                <a:gd name="connsiteX4" fmla="*/ 0 w 7809763"/>
                <a:gd name="connsiteY4" fmla="*/ 2092990 h 3666638"/>
                <a:gd name="connsiteX0" fmla="*/ 0 w 7809763"/>
                <a:gd name="connsiteY0" fmla="*/ 2064836 h 3638484"/>
                <a:gd name="connsiteX1" fmla="*/ 7267925 w 7809763"/>
                <a:gd name="connsiteY1" fmla="*/ 0 h 3638484"/>
                <a:gd name="connsiteX2" fmla="*/ 7281275 w 7809763"/>
                <a:gd name="connsiteY2" fmla="*/ 3638484 h 3638484"/>
                <a:gd name="connsiteX3" fmla="*/ 2468864 w 7809763"/>
                <a:gd name="connsiteY3" fmla="*/ 3638173 h 3638484"/>
                <a:gd name="connsiteX4" fmla="*/ 0 w 7809763"/>
                <a:gd name="connsiteY4" fmla="*/ 2064836 h 3638484"/>
                <a:gd name="connsiteX0" fmla="*/ 0 w 7832358"/>
                <a:gd name="connsiteY0" fmla="*/ 2082962 h 3667076"/>
                <a:gd name="connsiteX1" fmla="*/ 7288961 w 7832358"/>
                <a:gd name="connsiteY1" fmla="*/ 28592 h 3667076"/>
                <a:gd name="connsiteX2" fmla="*/ 7302311 w 7832358"/>
                <a:gd name="connsiteY2" fmla="*/ 3667076 h 3667076"/>
                <a:gd name="connsiteX3" fmla="*/ 2489900 w 7832358"/>
                <a:gd name="connsiteY3" fmla="*/ 3666765 h 3667076"/>
                <a:gd name="connsiteX4" fmla="*/ 0 w 7832358"/>
                <a:gd name="connsiteY4" fmla="*/ 2082962 h 3667076"/>
                <a:gd name="connsiteX0" fmla="*/ 0 w 7832357"/>
                <a:gd name="connsiteY0" fmla="*/ 2054370 h 3638484"/>
                <a:gd name="connsiteX1" fmla="*/ 7288961 w 7832357"/>
                <a:gd name="connsiteY1" fmla="*/ 0 h 3638484"/>
                <a:gd name="connsiteX2" fmla="*/ 7302311 w 7832357"/>
                <a:gd name="connsiteY2" fmla="*/ 3638484 h 3638484"/>
                <a:gd name="connsiteX3" fmla="*/ 2489900 w 7832357"/>
                <a:gd name="connsiteY3" fmla="*/ 3638173 h 3638484"/>
                <a:gd name="connsiteX4" fmla="*/ 0 w 7832357"/>
                <a:gd name="connsiteY4" fmla="*/ 2054370 h 3638484"/>
                <a:gd name="connsiteX0" fmla="*/ 0 w 7302311"/>
                <a:gd name="connsiteY0" fmla="*/ 2054370 h 3638484"/>
                <a:gd name="connsiteX1" fmla="*/ 7288961 w 7302311"/>
                <a:gd name="connsiteY1" fmla="*/ 0 h 3638484"/>
                <a:gd name="connsiteX2" fmla="*/ 7302311 w 7302311"/>
                <a:gd name="connsiteY2" fmla="*/ 3638484 h 3638484"/>
                <a:gd name="connsiteX3" fmla="*/ 2489900 w 7302311"/>
                <a:gd name="connsiteY3" fmla="*/ 3638173 h 3638484"/>
                <a:gd name="connsiteX4" fmla="*/ 0 w 7302311"/>
                <a:gd name="connsiteY4" fmla="*/ 2054370 h 3638484"/>
                <a:gd name="connsiteX0" fmla="*/ 0 w 8394014"/>
                <a:gd name="connsiteY0" fmla="*/ 2219279 h 3661505"/>
                <a:gd name="connsiteX1" fmla="*/ 7811884 w 8394014"/>
                <a:gd name="connsiteY1" fmla="*/ 23021 h 3661505"/>
                <a:gd name="connsiteX2" fmla="*/ 7825234 w 8394014"/>
                <a:gd name="connsiteY2" fmla="*/ 3661505 h 3661505"/>
                <a:gd name="connsiteX3" fmla="*/ 3012823 w 8394014"/>
                <a:gd name="connsiteY3" fmla="*/ 3661194 h 3661505"/>
                <a:gd name="connsiteX4" fmla="*/ 0 w 8394014"/>
                <a:gd name="connsiteY4" fmla="*/ 2219279 h 3661505"/>
                <a:gd name="connsiteX0" fmla="*/ 0 w 8394014"/>
                <a:gd name="connsiteY0" fmla="*/ 2196258 h 3638484"/>
                <a:gd name="connsiteX1" fmla="*/ 7811884 w 8394014"/>
                <a:gd name="connsiteY1" fmla="*/ 0 h 3638484"/>
                <a:gd name="connsiteX2" fmla="*/ 7825234 w 8394014"/>
                <a:gd name="connsiteY2" fmla="*/ 3638484 h 3638484"/>
                <a:gd name="connsiteX3" fmla="*/ 3012823 w 8394014"/>
                <a:gd name="connsiteY3" fmla="*/ 3638173 h 3638484"/>
                <a:gd name="connsiteX4" fmla="*/ 0 w 8394014"/>
                <a:gd name="connsiteY4" fmla="*/ 2196258 h 3638484"/>
                <a:gd name="connsiteX0" fmla="*/ 0 w 7825234"/>
                <a:gd name="connsiteY0" fmla="*/ 2196258 h 3638484"/>
                <a:gd name="connsiteX1" fmla="*/ 7811884 w 7825234"/>
                <a:gd name="connsiteY1" fmla="*/ 0 h 3638484"/>
                <a:gd name="connsiteX2" fmla="*/ 7825234 w 7825234"/>
                <a:gd name="connsiteY2" fmla="*/ 3638484 h 3638484"/>
                <a:gd name="connsiteX3" fmla="*/ 3012823 w 7825234"/>
                <a:gd name="connsiteY3" fmla="*/ 3638173 h 3638484"/>
                <a:gd name="connsiteX4" fmla="*/ 0 w 7825234"/>
                <a:gd name="connsiteY4" fmla="*/ 2196258 h 3638484"/>
                <a:gd name="connsiteX0" fmla="*/ 4424294 w 12249528"/>
                <a:gd name="connsiteY0" fmla="*/ 2196258 h 3638484"/>
                <a:gd name="connsiteX1" fmla="*/ 12236178 w 12249528"/>
                <a:gd name="connsiteY1" fmla="*/ 0 h 3638484"/>
                <a:gd name="connsiteX2" fmla="*/ 12249528 w 12249528"/>
                <a:gd name="connsiteY2" fmla="*/ 3638484 h 3638484"/>
                <a:gd name="connsiteX3" fmla="*/ 0 w 12249528"/>
                <a:gd name="connsiteY3" fmla="*/ 343218 h 3638484"/>
                <a:gd name="connsiteX4" fmla="*/ 4424294 w 12249528"/>
                <a:gd name="connsiteY4" fmla="*/ 2196258 h 3638484"/>
                <a:gd name="connsiteX0" fmla="*/ 4264512 w 12089746"/>
                <a:gd name="connsiteY0" fmla="*/ 2196258 h 3638484"/>
                <a:gd name="connsiteX1" fmla="*/ 12076396 w 12089746"/>
                <a:gd name="connsiteY1" fmla="*/ 0 h 3638484"/>
                <a:gd name="connsiteX2" fmla="*/ 12089746 w 12089746"/>
                <a:gd name="connsiteY2" fmla="*/ 3638484 h 3638484"/>
                <a:gd name="connsiteX3" fmla="*/ 0 w 12089746"/>
                <a:gd name="connsiteY3" fmla="*/ 1152505 h 3638484"/>
                <a:gd name="connsiteX4" fmla="*/ 4264512 w 12089746"/>
                <a:gd name="connsiteY4" fmla="*/ 2196258 h 3638484"/>
                <a:gd name="connsiteX0" fmla="*/ 4434389 w 12304214"/>
                <a:gd name="connsiteY0" fmla="*/ 2242742 h 2278381"/>
                <a:gd name="connsiteX1" fmla="*/ 12246273 w 12304214"/>
                <a:gd name="connsiteY1" fmla="*/ 46484 h 2278381"/>
                <a:gd name="connsiteX2" fmla="*/ 0 w 12304214"/>
                <a:gd name="connsiteY2" fmla="*/ 809109 h 2278381"/>
                <a:gd name="connsiteX3" fmla="*/ 169877 w 12304214"/>
                <a:gd name="connsiteY3" fmla="*/ 1198989 h 2278381"/>
                <a:gd name="connsiteX4" fmla="*/ 4434389 w 12304214"/>
                <a:gd name="connsiteY4" fmla="*/ 2242742 h 2278381"/>
                <a:gd name="connsiteX0" fmla="*/ 4434389 w 12304371"/>
                <a:gd name="connsiteY0" fmla="*/ 2242742 h 3726677"/>
                <a:gd name="connsiteX1" fmla="*/ 12246273 w 12304371"/>
                <a:gd name="connsiteY1" fmla="*/ 46484 h 3726677"/>
                <a:gd name="connsiteX2" fmla="*/ 0 w 12304371"/>
                <a:gd name="connsiteY2" fmla="*/ 809109 h 3726677"/>
                <a:gd name="connsiteX3" fmla="*/ 53672 w 12304371"/>
                <a:gd name="connsiteY3" fmla="*/ 3569044 h 3726677"/>
                <a:gd name="connsiteX4" fmla="*/ 4434389 w 12304371"/>
                <a:gd name="connsiteY4" fmla="*/ 2242742 h 3726677"/>
                <a:gd name="connsiteX0" fmla="*/ 4434389 w 4434409"/>
                <a:gd name="connsiteY0" fmla="*/ 1460646 h 2935126"/>
                <a:gd name="connsiteX1" fmla="*/ 0 w 4434409"/>
                <a:gd name="connsiteY1" fmla="*/ 27013 h 2935126"/>
                <a:gd name="connsiteX2" fmla="*/ 53672 w 4434409"/>
                <a:gd name="connsiteY2" fmla="*/ 2786948 h 2935126"/>
                <a:gd name="connsiteX3" fmla="*/ 4434389 w 4434409"/>
                <a:gd name="connsiteY3" fmla="*/ 1460646 h 2935126"/>
                <a:gd name="connsiteX0" fmla="*/ 4405338 w 4405342"/>
                <a:gd name="connsiteY0" fmla="*/ 1888530 h 3368257"/>
                <a:gd name="connsiteX1" fmla="*/ 0 w 4405342"/>
                <a:gd name="connsiteY1" fmla="*/ 21351 h 3368257"/>
                <a:gd name="connsiteX2" fmla="*/ 24621 w 4405342"/>
                <a:gd name="connsiteY2" fmla="*/ 3214832 h 3368257"/>
                <a:gd name="connsiteX3" fmla="*/ 4405338 w 4405342"/>
                <a:gd name="connsiteY3" fmla="*/ 1888530 h 3368257"/>
                <a:gd name="connsiteX0" fmla="*/ 4405338 w 4405342"/>
                <a:gd name="connsiteY0" fmla="*/ 1867179 h 3346906"/>
                <a:gd name="connsiteX1" fmla="*/ 0 w 4405342"/>
                <a:gd name="connsiteY1" fmla="*/ 0 h 3346906"/>
                <a:gd name="connsiteX2" fmla="*/ 24621 w 4405342"/>
                <a:gd name="connsiteY2" fmla="*/ 3193481 h 3346906"/>
                <a:gd name="connsiteX3" fmla="*/ 4405338 w 4405342"/>
                <a:gd name="connsiteY3" fmla="*/ 1867179 h 3346906"/>
                <a:gd name="connsiteX0" fmla="*/ 4409768 w 4409768"/>
                <a:gd name="connsiteY0" fmla="*/ 1867179 h 3252905"/>
                <a:gd name="connsiteX1" fmla="*/ 4430 w 4409768"/>
                <a:gd name="connsiteY1" fmla="*/ 0 h 3252905"/>
                <a:gd name="connsiteX2" fmla="*/ 0 w 4409768"/>
                <a:gd name="connsiteY2" fmla="*/ 3092320 h 3252905"/>
                <a:gd name="connsiteX3" fmla="*/ 4409768 w 4409768"/>
                <a:gd name="connsiteY3" fmla="*/ 1867179 h 3252905"/>
                <a:gd name="connsiteX0" fmla="*/ 4409768 w 4409768"/>
                <a:gd name="connsiteY0" fmla="*/ 1867179 h 3092320"/>
                <a:gd name="connsiteX1" fmla="*/ 4430 w 4409768"/>
                <a:gd name="connsiteY1" fmla="*/ 0 h 3092320"/>
                <a:gd name="connsiteX2" fmla="*/ 0 w 4409768"/>
                <a:gd name="connsiteY2" fmla="*/ 3092320 h 3092320"/>
                <a:gd name="connsiteX3" fmla="*/ 4409768 w 4409768"/>
                <a:gd name="connsiteY3" fmla="*/ 1867179 h 3092320"/>
                <a:gd name="connsiteX0" fmla="*/ 4409768 w 4409768"/>
                <a:gd name="connsiteY0" fmla="*/ 1867179 h 3092320"/>
                <a:gd name="connsiteX1" fmla="*/ 4430 w 4409768"/>
                <a:gd name="connsiteY1" fmla="*/ 0 h 3092320"/>
                <a:gd name="connsiteX2" fmla="*/ 0 w 4409768"/>
                <a:gd name="connsiteY2" fmla="*/ 3092320 h 3092320"/>
                <a:gd name="connsiteX3" fmla="*/ 4409768 w 4409768"/>
                <a:gd name="connsiteY3" fmla="*/ 1867179 h 3092320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15348 w 4415348"/>
                <a:gd name="connsiteY0" fmla="*/ 1934828 h 3179030"/>
                <a:gd name="connsiteX1" fmla="*/ 117 w 4415348"/>
                <a:gd name="connsiteY1" fmla="*/ 0 h 3179030"/>
                <a:gd name="connsiteX2" fmla="*/ 10212 w 4415348"/>
                <a:gd name="connsiteY2" fmla="*/ 3179030 h 3179030"/>
                <a:gd name="connsiteX3" fmla="*/ 4415348 w 4415348"/>
                <a:gd name="connsiteY3" fmla="*/ 1934828 h 3179030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5333 w 4415334"/>
                <a:gd name="connsiteY0" fmla="*/ 1934828 h 3194617"/>
                <a:gd name="connsiteX1" fmla="*/ 102 w 4415334"/>
                <a:gd name="connsiteY1" fmla="*/ 0 h 3194617"/>
                <a:gd name="connsiteX2" fmla="*/ 12330 w 4415334"/>
                <a:gd name="connsiteY2" fmla="*/ 3194617 h 3194617"/>
                <a:gd name="connsiteX3" fmla="*/ 4415333 w 4415334"/>
                <a:gd name="connsiteY3" fmla="*/ 1934828 h 3194617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2004192"/>
                <a:gd name="connsiteX1" fmla="*/ 177 w 4415408"/>
                <a:gd name="connsiteY1" fmla="*/ 0 h 2004192"/>
                <a:gd name="connsiteX2" fmla="*/ 5472 w 4415408"/>
                <a:gd name="connsiteY2" fmla="*/ 1533508 h 2004192"/>
                <a:gd name="connsiteX3" fmla="*/ 4415408 w 4415408"/>
                <a:gd name="connsiteY3" fmla="*/ 1934828 h 2004192"/>
                <a:gd name="connsiteX0" fmla="*/ 1790233 w 1790234"/>
                <a:gd name="connsiteY0" fmla="*/ 743889 h 1551033"/>
                <a:gd name="connsiteX1" fmla="*/ 177 w 1790234"/>
                <a:gd name="connsiteY1" fmla="*/ 0 h 1551033"/>
                <a:gd name="connsiteX2" fmla="*/ 5472 w 1790234"/>
                <a:gd name="connsiteY2" fmla="*/ 1533508 h 1551033"/>
                <a:gd name="connsiteX3" fmla="*/ 1790233 w 1790234"/>
                <a:gd name="connsiteY3" fmla="*/ 743889 h 1551033"/>
                <a:gd name="connsiteX0" fmla="*/ 1813342 w 1813343"/>
                <a:gd name="connsiteY0" fmla="*/ 826657 h 1553124"/>
                <a:gd name="connsiteX1" fmla="*/ 177 w 1813343"/>
                <a:gd name="connsiteY1" fmla="*/ 0 h 1553124"/>
                <a:gd name="connsiteX2" fmla="*/ 5472 w 1813343"/>
                <a:gd name="connsiteY2" fmla="*/ 1533508 h 1553124"/>
                <a:gd name="connsiteX3" fmla="*/ 1813342 w 1813343"/>
                <a:gd name="connsiteY3" fmla="*/ 826657 h 1553124"/>
                <a:gd name="connsiteX0" fmla="*/ 1813342 w 1813343"/>
                <a:gd name="connsiteY0" fmla="*/ 826657 h 1553124"/>
                <a:gd name="connsiteX1" fmla="*/ 177 w 1813343"/>
                <a:gd name="connsiteY1" fmla="*/ 0 h 1553124"/>
                <a:gd name="connsiteX2" fmla="*/ 5472 w 1813343"/>
                <a:gd name="connsiteY2" fmla="*/ 1533508 h 1553124"/>
                <a:gd name="connsiteX3" fmla="*/ 1813342 w 1813343"/>
                <a:gd name="connsiteY3" fmla="*/ 826657 h 1553124"/>
                <a:gd name="connsiteX0" fmla="*/ 1813342 w 1813342"/>
                <a:gd name="connsiteY0" fmla="*/ 826657 h 1533508"/>
                <a:gd name="connsiteX1" fmla="*/ 177 w 1813342"/>
                <a:gd name="connsiteY1" fmla="*/ 0 h 1533508"/>
                <a:gd name="connsiteX2" fmla="*/ 5472 w 1813342"/>
                <a:gd name="connsiteY2" fmla="*/ 1533508 h 1533508"/>
                <a:gd name="connsiteX3" fmla="*/ 1813342 w 1813342"/>
                <a:gd name="connsiteY3" fmla="*/ 826657 h 1533508"/>
                <a:gd name="connsiteX0" fmla="*/ 2127623 w 2127623"/>
                <a:gd name="connsiteY0" fmla="*/ 946210 h 1533508"/>
                <a:gd name="connsiteX1" fmla="*/ 177 w 2127623"/>
                <a:gd name="connsiteY1" fmla="*/ 0 h 1533508"/>
                <a:gd name="connsiteX2" fmla="*/ 5472 w 2127623"/>
                <a:gd name="connsiteY2" fmla="*/ 1533508 h 1533508"/>
                <a:gd name="connsiteX3" fmla="*/ 2127623 w 2127623"/>
                <a:gd name="connsiteY3" fmla="*/ 946210 h 1533508"/>
                <a:gd name="connsiteX0" fmla="*/ 2182195 w 2182195"/>
                <a:gd name="connsiteY0" fmla="*/ 975445 h 1533508"/>
                <a:gd name="connsiteX1" fmla="*/ 177 w 2182195"/>
                <a:gd name="connsiteY1" fmla="*/ 0 h 1533508"/>
                <a:gd name="connsiteX2" fmla="*/ 5472 w 2182195"/>
                <a:gd name="connsiteY2" fmla="*/ 1533508 h 1533508"/>
                <a:gd name="connsiteX3" fmla="*/ 2182195 w 2182195"/>
                <a:gd name="connsiteY3" fmla="*/ 975445 h 1533508"/>
                <a:gd name="connsiteX0" fmla="*/ 2348441 w 2348441"/>
                <a:gd name="connsiteY0" fmla="*/ 899290 h 1533508"/>
                <a:gd name="connsiteX1" fmla="*/ 177 w 2348441"/>
                <a:gd name="connsiteY1" fmla="*/ 0 h 1533508"/>
                <a:gd name="connsiteX2" fmla="*/ 5472 w 2348441"/>
                <a:gd name="connsiteY2" fmla="*/ 1533508 h 1533508"/>
                <a:gd name="connsiteX3" fmla="*/ 2348441 w 2348441"/>
                <a:gd name="connsiteY3" fmla="*/ 899290 h 1533508"/>
                <a:gd name="connsiteX0" fmla="*/ 2367623 w 2367623"/>
                <a:gd name="connsiteY0" fmla="*/ 892944 h 1533508"/>
                <a:gd name="connsiteX1" fmla="*/ 177 w 2367623"/>
                <a:gd name="connsiteY1" fmla="*/ 0 h 1533508"/>
                <a:gd name="connsiteX2" fmla="*/ 5472 w 2367623"/>
                <a:gd name="connsiteY2" fmla="*/ 1533508 h 1533508"/>
                <a:gd name="connsiteX3" fmla="*/ 2367623 w 2367623"/>
                <a:gd name="connsiteY3" fmla="*/ 892944 h 1533508"/>
                <a:gd name="connsiteX0" fmla="*/ 2318868 w 2318868"/>
                <a:gd name="connsiteY0" fmla="*/ 892944 h 1533508"/>
                <a:gd name="connsiteX1" fmla="*/ 177 w 2318868"/>
                <a:gd name="connsiteY1" fmla="*/ 0 h 1533508"/>
                <a:gd name="connsiteX2" fmla="*/ 5472 w 2318868"/>
                <a:gd name="connsiteY2" fmla="*/ 1533508 h 1533508"/>
                <a:gd name="connsiteX3" fmla="*/ 2318868 w 2318868"/>
                <a:gd name="connsiteY3" fmla="*/ 892944 h 1533508"/>
                <a:gd name="connsiteX0" fmla="*/ 2286365 w 2286365"/>
                <a:gd name="connsiteY0" fmla="*/ 884879 h 1533508"/>
                <a:gd name="connsiteX1" fmla="*/ 177 w 2286365"/>
                <a:gd name="connsiteY1" fmla="*/ 0 h 1533508"/>
                <a:gd name="connsiteX2" fmla="*/ 5472 w 2286365"/>
                <a:gd name="connsiteY2" fmla="*/ 1533508 h 1533508"/>
                <a:gd name="connsiteX3" fmla="*/ 2286365 w 2286365"/>
                <a:gd name="connsiteY3" fmla="*/ 884879 h 153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365" h="1533508">
                  <a:moveTo>
                    <a:pt x="2286365" y="884879"/>
                  </a:moveTo>
                  <a:lnTo>
                    <a:pt x="177" y="0"/>
                  </a:lnTo>
                  <a:cubicBezTo>
                    <a:pt x="-1300" y="1030773"/>
                    <a:pt x="6949" y="502735"/>
                    <a:pt x="5472" y="1533508"/>
                  </a:cubicBezTo>
                  <a:lnTo>
                    <a:pt x="2286365" y="88487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BAF5B"/>
                </a:gs>
                <a:gs pos="29000">
                  <a:srgbClr val="2A984C"/>
                </a:gs>
                <a:gs pos="69000">
                  <a:schemeClr val="accent4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96CFF0C-CB24-4A9D-B56D-1CDED9FE1395}"/>
              </a:ext>
            </a:extLst>
          </p:cNvPr>
          <p:cNvSpPr/>
          <p:nvPr userDrawn="1"/>
        </p:nvSpPr>
        <p:spPr>
          <a:xfrm>
            <a:off x="138725" y="6546000"/>
            <a:ext cx="23791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900" b="0" i="0" kern="1200" dirty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rPr>
              <a:t>© 2023 Ameresco, Inc. All rights reserved.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endParaRPr lang="en-US" sz="900" b="0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04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Back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C3B7421-1A07-264F-B49E-11C50552100F}"/>
              </a:ext>
            </a:extLst>
          </p:cNvPr>
          <p:cNvGrpSpPr/>
          <p:nvPr userDrawn="1"/>
        </p:nvGrpSpPr>
        <p:grpSpPr>
          <a:xfrm>
            <a:off x="0" y="1270943"/>
            <a:ext cx="8814706" cy="2032436"/>
            <a:chOff x="-6" y="1270943"/>
            <a:chExt cx="8814706" cy="2032436"/>
          </a:xfrm>
        </p:grpSpPr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48AD17A9-B942-CC44-A91F-FD6639383791}"/>
                </a:ext>
              </a:extLst>
            </p:cNvPr>
            <p:cNvSpPr/>
            <p:nvPr userDrawn="1"/>
          </p:nvSpPr>
          <p:spPr>
            <a:xfrm>
              <a:off x="-6" y="1270943"/>
              <a:ext cx="8807674" cy="2011910"/>
            </a:xfrm>
            <a:custGeom>
              <a:avLst/>
              <a:gdLst>
                <a:gd name="connsiteX0" fmla="*/ 0 w 8458200"/>
                <a:gd name="connsiteY0" fmla="*/ 0 h 2028824"/>
                <a:gd name="connsiteX1" fmla="*/ 8458200 w 8458200"/>
                <a:gd name="connsiteY1" fmla="*/ 0 h 2028824"/>
                <a:gd name="connsiteX2" fmla="*/ 8458200 w 8458200"/>
                <a:gd name="connsiteY2" fmla="*/ 2028824 h 2028824"/>
                <a:gd name="connsiteX3" fmla="*/ 0 w 8458200"/>
                <a:gd name="connsiteY3" fmla="*/ 2028824 h 2028824"/>
                <a:gd name="connsiteX4" fmla="*/ 0 w 8458200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09774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22047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07121"/>
                <a:gd name="connsiteY0" fmla="*/ 0 h 2036061"/>
                <a:gd name="connsiteX1" fmla="*/ 8458200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807121"/>
                <a:gd name="connsiteY0" fmla="*/ 4374 h 2040435"/>
                <a:gd name="connsiteX1" fmla="*/ 8445261 w 8807121"/>
                <a:gd name="connsiteY1" fmla="*/ 0 h 2040435"/>
                <a:gd name="connsiteX2" fmla="*/ 8807121 w 8807121"/>
                <a:gd name="connsiteY2" fmla="*/ 2040435 h 2040435"/>
                <a:gd name="connsiteX3" fmla="*/ 0 w 8807121"/>
                <a:gd name="connsiteY3" fmla="*/ 2033198 h 2040435"/>
                <a:gd name="connsiteX4" fmla="*/ 0 w 8807121"/>
                <a:gd name="connsiteY4" fmla="*/ 4374 h 204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7121" h="2040435">
                  <a:moveTo>
                    <a:pt x="0" y="4374"/>
                  </a:moveTo>
                  <a:lnTo>
                    <a:pt x="8445261" y="0"/>
                  </a:lnTo>
                  <a:lnTo>
                    <a:pt x="8807121" y="2040435"/>
                  </a:lnTo>
                  <a:lnTo>
                    <a:pt x="0" y="2033198"/>
                  </a:lnTo>
                  <a:lnTo>
                    <a:pt x="0" y="4374"/>
                  </a:lnTo>
                  <a:close/>
                </a:path>
              </a:pathLst>
            </a:custGeom>
            <a:gradFill flip="none" rotWithShape="1">
              <a:gsLst>
                <a:gs pos="56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04485A23-C066-F44A-8D63-74370FE7B429}"/>
                </a:ext>
              </a:extLst>
            </p:cNvPr>
            <p:cNvSpPr/>
            <p:nvPr userDrawn="1"/>
          </p:nvSpPr>
          <p:spPr>
            <a:xfrm>
              <a:off x="1" y="1275255"/>
              <a:ext cx="3951024" cy="2000461"/>
            </a:xfrm>
            <a:custGeom>
              <a:avLst/>
              <a:gdLst>
                <a:gd name="connsiteX0" fmla="*/ 0 w 8458200"/>
                <a:gd name="connsiteY0" fmla="*/ 0 h 2028824"/>
                <a:gd name="connsiteX1" fmla="*/ 8458200 w 8458200"/>
                <a:gd name="connsiteY1" fmla="*/ 0 h 2028824"/>
                <a:gd name="connsiteX2" fmla="*/ 8458200 w 8458200"/>
                <a:gd name="connsiteY2" fmla="*/ 2028824 h 2028824"/>
                <a:gd name="connsiteX3" fmla="*/ 0 w 8458200"/>
                <a:gd name="connsiteY3" fmla="*/ 2028824 h 2028824"/>
                <a:gd name="connsiteX4" fmla="*/ 0 w 8458200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09774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22047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07121"/>
                <a:gd name="connsiteY0" fmla="*/ 0 h 2036061"/>
                <a:gd name="connsiteX1" fmla="*/ 8458200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807121"/>
                <a:gd name="connsiteY0" fmla="*/ 0 h 2036061"/>
                <a:gd name="connsiteX1" fmla="*/ 3679331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4906878"/>
                <a:gd name="connsiteY0" fmla="*/ 0 h 2036061"/>
                <a:gd name="connsiteX1" fmla="*/ 3679331 w 4906878"/>
                <a:gd name="connsiteY1" fmla="*/ 0 h 2036061"/>
                <a:gd name="connsiteX2" fmla="*/ 4906878 w 4906878"/>
                <a:gd name="connsiteY2" fmla="*/ 2036061 h 2036061"/>
                <a:gd name="connsiteX3" fmla="*/ 0 w 4906878"/>
                <a:gd name="connsiteY3" fmla="*/ 2028824 h 2036061"/>
                <a:gd name="connsiteX4" fmla="*/ 0 w 4906878"/>
                <a:gd name="connsiteY4" fmla="*/ 0 h 2036061"/>
                <a:gd name="connsiteX0" fmla="*/ 0 w 3679331"/>
                <a:gd name="connsiteY0" fmla="*/ 0 h 2028824"/>
                <a:gd name="connsiteX1" fmla="*/ 3679331 w 3679331"/>
                <a:gd name="connsiteY1" fmla="*/ 0 h 2028824"/>
                <a:gd name="connsiteX2" fmla="*/ 2270999 w 3679331"/>
                <a:gd name="connsiteY2" fmla="*/ 2028816 h 2028824"/>
                <a:gd name="connsiteX3" fmla="*/ 0 w 3679331"/>
                <a:gd name="connsiteY3" fmla="*/ 2028824 h 2028824"/>
                <a:gd name="connsiteX4" fmla="*/ 0 w 3679331"/>
                <a:gd name="connsiteY4" fmla="*/ 0 h 2028824"/>
                <a:gd name="connsiteX0" fmla="*/ 0 w 3872200"/>
                <a:gd name="connsiteY0" fmla="*/ 0 h 2028824"/>
                <a:gd name="connsiteX1" fmla="*/ 3872200 w 3872200"/>
                <a:gd name="connsiteY1" fmla="*/ 0 h 2028824"/>
                <a:gd name="connsiteX2" fmla="*/ 2270999 w 3872200"/>
                <a:gd name="connsiteY2" fmla="*/ 2028816 h 2028824"/>
                <a:gd name="connsiteX3" fmla="*/ 0 w 3872200"/>
                <a:gd name="connsiteY3" fmla="*/ 2028824 h 2028824"/>
                <a:gd name="connsiteX4" fmla="*/ 0 w 3872200"/>
                <a:gd name="connsiteY4" fmla="*/ 0 h 2028824"/>
                <a:gd name="connsiteX0" fmla="*/ 0 w 3872200"/>
                <a:gd name="connsiteY0" fmla="*/ 0 h 2028824"/>
                <a:gd name="connsiteX1" fmla="*/ 3872200 w 3872200"/>
                <a:gd name="connsiteY1" fmla="*/ 0 h 2028824"/>
                <a:gd name="connsiteX2" fmla="*/ 1606672 w 3872200"/>
                <a:gd name="connsiteY2" fmla="*/ 2028816 h 2028824"/>
                <a:gd name="connsiteX3" fmla="*/ 0 w 3872200"/>
                <a:gd name="connsiteY3" fmla="*/ 2028824 h 2028824"/>
                <a:gd name="connsiteX4" fmla="*/ 0 w 3872200"/>
                <a:gd name="connsiteY4" fmla="*/ 0 h 2028824"/>
                <a:gd name="connsiteX0" fmla="*/ 0 w 3950776"/>
                <a:gd name="connsiteY0" fmla="*/ 0 h 2028824"/>
                <a:gd name="connsiteX1" fmla="*/ 3950776 w 3950776"/>
                <a:gd name="connsiteY1" fmla="*/ 0 h 2028824"/>
                <a:gd name="connsiteX2" fmla="*/ 1606672 w 3950776"/>
                <a:gd name="connsiteY2" fmla="*/ 2028816 h 2028824"/>
                <a:gd name="connsiteX3" fmla="*/ 0 w 3950776"/>
                <a:gd name="connsiteY3" fmla="*/ 2028824 h 2028824"/>
                <a:gd name="connsiteX4" fmla="*/ 0 w 3950776"/>
                <a:gd name="connsiteY4" fmla="*/ 0 h 202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0776" h="2028824">
                  <a:moveTo>
                    <a:pt x="0" y="0"/>
                  </a:moveTo>
                  <a:lnTo>
                    <a:pt x="3950776" y="0"/>
                  </a:lnTo>
                  <a:lnTo>
                    <a:pt x="1606672" y="2028816"/>
                  </a:lnTo>
                  <a:lnTo>
                    <a:pt x="0" y="202882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56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DF14CF19-86E1-494D-8EF6-419BE57345EE}"/>
                </a:ext>
              </a:extLst>
            </p:cNvPr>
            <p:cNvSpPr/>
            <p:nvPr userDrawn="1"/>
          </p:nvSpPr>
          <p:spPr>
            <a:xfrm>
              <a:off x="0" y="3204257"/>
              <a:ext cx="8814700" cy="99122"/>
            </a:xfrm>
            <a:custGeom>
              <a:avLst/>
              <a:gdLst>
                <a:gd name="connsiteX0" fmla="*/ 0 w 8458200"/>
                <a:gd name="connsiteY0" fmla="*/ 0 h 2028824"/>
                <a:gd name="connsiteX1" fmla="*/ 8458200 w 8458200"/>
                <a:gd name="connsiteY1" fmla="*/ 0 h 2028824"/>
                <a:gd name="connsiteX2" fmla="*/ 8458200 w 8458200"/>
                <a:gd name="connsiteY2" fmla="*/ 2028824 h 2028824"/>
                <a:gd name="connsiteX3" fmla="*/ 0 w 8458200"/>
                <a:gd name="connsiteY3" fmla="*/ 2028824 h 2028824"/>
                <a:gd name="connsiteX4" fmla="*/ 0 w 8458200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09774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22047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07121"/>
                <a:gd name="connsiteY0" fmla="*/ 0 h 2036061"/>
                <a:gd name="connsiteX1" fmla="*/ 8458200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807121"/>
                <a:gd name="connsiteY0" fmla="*/ 0 h 2036061"/>
                <a:gd name="connsiteX1" fmla="*/ 8736788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807121"/>
                <a:gd name="connsiteY0" fmla="*/ 0 h 2036061"/>
                <a:gd name="connsiteX1" fmla="*/ 8759012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775373"/>
                <a:gd name="connsiteY0" fmla="*/ 0 h 2108212"/>
                <a:gd name="connsiteX1" fmla="*/ 8759012 w 8775373"/>
                <a:gd name="connsiteY1" fmla="*/ 0 h 2108212"/>
                <a:gd name="connsiteX2" fmla="*/ 8775373 w 8775373"/>
                <a:gd name="connsiteY2" fmla="*/ 2108212 h 2108212"/>
                <a:gd name="connsiteX3" fmla="*/ 0 w 8775373"/>
                <a:gd name="connsiteY3" fmla="*/ 2028824 h 2108212"/>
                <a:gd name="connsiteX4" fmla="*/ 0 w 8775373"/>
                <a:gd name="connsiteY4" fmla="*/ 0 h 2108212"/>
                <a:gd name="connsiteX0" fmla="*/ 0 w 8765849"/>
                <a:gd name="connsiteY0" fmla="*/ 0 h 2028835"/>
                <a:gd name="connsiteX1" fmla="*/ 8759012 w 8765849"/>
                <a:gd name="connsiteY1" fmla="*/ 0 h 2028835"/>
                <a:gd name="connsiteX2" fmla="*/ 8765849 w 8765849"/>
                <a:gd name="connsiteY2" fmla="*/ 1963910 h 2028835"/>
                <a:gd name="connsiteX3" fmla="*/ 0 w 8765849"/>
                <a:gd name="connsiteY3" fmla="*/ 2028824 h 2028835"/>
                <a:gd name="connsiteX4" fmla="*/ 0 w 8765849"/>
                <a:gd name="connsiteY4" fmla="*/ 0 h 2028835"/>
                <a:gd name="connsiteX0" fmla="*/ 0 w 8759012"/>
                <a:gd name="connsiteY0" fmla="*/ 0 h 2028835"/>
                <a:gd name="connsiteX1" fmla="*/ 8759012 w 8759012"/>
                <a:gd name="connsiteY1" fmla="*/ 0 h 2028835"/>
                <a:gd name="connsiteX2" fmla="*/ 8680129 w 8759012"/>
                <a:gd name="connsiteY2" fmla="*/ 1891760 h 2028835"/>
                <a:gd name="connsiteX3" fmla="*/ 0 w 8759012"/>
                <a:gd name="connsiteY3" fmla="*/ 2028824 h 2028835"/>
                <a:gd name="connsiteX4" fmla="*/ 0 w 8759012"/>
                <a:gd name="connsiteY4" fmla="*/ 0 h 2028835"/>
                <a:gd name="connsiteX0" fmla="*/ 0 w 8775373"/>
                <a:gd name="connsiteY0" fmla="*/ 0 h 2028835"/>
                <a:gd name="connsiteX1" fmla="*/ 8759012 w 8775373"/>
                <a:gd name="connsiteY1" fmla="*/ 0 h 2028835"/>
                <a:gd name="connsiteX2" fmla="*/ 8775373 w 8775373"/>
                <a:gd name="connsiteY2" fmla="*/ 1819609 h 2028835"/>
                <a:gd name="connsiteX3" fmla="*/ 0 w 8775373"/>
                <a:gd name="connsiteY3" fmla="*/ 2028824 h 2028835"/>
                <a:gd name="connsiteX4" fmla="*/ 0 w 8775373"/>
                <a:gd name="connsiteY4" fmla="*/ 0 h 2028835"/>
                <a:gd name="connsiteX0" fmla="*/ 0 w 8775373"/>
                <a:gd name="connsiteY0" fmla="*/ 0 h 2028835"/>
                <a:gd name="connsiteX1" fmla="*/ 8762187 w 8775373"/>
                <a:gd name="connsiteY1" fmla="*/ 0 h 2028835"/>
                <a:gd name="connsiteX2" fmla="*/ 8775373 w 8775373"/>
                <a:gd name="connsiteY2" fmla="*/ 1819609 h 2028835"/>
                <a:gd name="connsiteX3" fmla="*/ 0 w 8775373"/>
                <a:gd name="connsiteY3" fmla="*/ 2028824 h 2028835"/>
                <a:gd name="connsiteX4" fmla="*/ 0 w 8775373"/>
                <a:gd name="connsiteY4" fmla="*/ 0 h 2028835"/>
                <a:gd name="connsiteX0" fmla="*/ 0 w 8772198"/>
                <a:gd name="connsiteY0" fmla="*/ 0 h 2028835"/>
                <a:gd name="connsiteX1" fmla="*/ 8762187 w 8772198"/>
                <a:gd name="connsiteY1" fmla="*/ 0 h 2028835"/>
                <a:gd name="connsiteX2" fmla="*/ 8772198 w 8772198"/>
                <a:gd name="connsiteY2" fmla="*/ 1891760 h 2028835"/>
                <a:gd name="connsiteX3" fmla="*/ 0 w 8772198"/>
                <a:gd name="connsiteY3" fmla="*/ 2028824 h 2028835"/>
                <a:gd name="connsiteX4" fmla="*/ 0 w 8772198"/>
                <a:gd name="connsiteY4" fmla="*/ 0 h 2028835"/>
                <a:gd name="connsiteX0" fmla="*/ 0 w 8778548"/>
                <a:gd name="connsiteY0" fmla="*/ 0 h 2036061"/>
                <a:gd name="connsiteX1" fmla="*/ 8762187 w 8778548"/>
                <a:gd name="connsiteY1" fmla="*/ 0 h 2036061"/>
                <a:gd name="connsiteX2" fmla="*/ 8778548 w 8778548"/>
                <a:gd name="connsiteY2" fmla="*/ 2036061 h 2036061"/>
                <a:gd name="connsiteX3" fmla="*/ 0 w 8778548"/>
                <a:gd name="connsiteY3" fmla="*/ 2028824 h 2036061"/>
                <a:gd name="connsiteX4" fmla="*/ 0 w 8778548"/>
                <a:gd name="connsiteY4" fmla="*/ 0 h 2036061"/>
                <a:gd name="connsiteX0" fmla="*/ 0 w 8775385"/>
                <a:gd name="connsiteY0" fmla="*/ 0 h 2180363"/>
                <a:gd name="connsiteX1" fmla="*/ 8762187 w 8775385"/>
                <a:gd name="connsiteY1" fmla="*/ 0 h 2180363"/>
                <a:gd name="connsiteX2" fmla="*/ 8775385 w 8775385"/>
                <a:gd name="connsiteY2" fmla="*/ 2180363 h 2180363"/>
                <a:gd name="connsiteX3" fmla="*/ 0 w 8775385"/>
                <a:gd name="connsiteY3" fmla="*/ 2028824 h 2180363"/>
                <a:gd name="connsiteX4" fmla="*/ 0 w 8775385"/>
                <a:gd name="connsiteY4" fmla="*/ 0 h 2180363"/>
                <a:gd name="connsiteX0" fmla="*/ 0 w 8781711"/>
                <a:gd name="connsiteY0" fmla="*/ 0 h 2252514"/>
                <a:gd name="connsiteX1" fmla="*/ 8762187 w 8781711"/>
                <a:gd name="connsiteY1" fmla="*/ 0 h 2252514"/>
                <a:gd name="connsiteX2" fmla="*/ 8781711 w 8781711"/>
                <a:gd name="connsiteY2" fmla="*/ 2252514 h 2252514"/>
                <a:gd name="connsiteX3" fmla="*/ 0 w 8781711"/>
                <a:gd name="connsiteY3" fmla="*/ 2028824 h 2252514"/>
                <a:gd name="connsiteX4" fmla="*/ 0 w 8781711"/>
                <a:gd name="connsiteY4" fmla="*/ 0 h 225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81711" h="2252514">
                  <a:moveTo>
                    <a:pt x="0" y="0"/>
                  </a:moveTo>
                  <a:lnTo>
                    <a:pt x="8762187" y="0"/>
                  </a:lnTo>
                  <a:cubicBezTo>
                    <a:pt x="8766582" y="606536"/>
                    <a:pt x="8777316" y="1645978"/>
                    <a:pt x="8781711" y="2252514"/>
                  </a:cubicBezTo>
                  <a:lnTo>
                    <a:pt x="0" y="202882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000">
                  <a:schemeClr val="accent6"/>
                </a:gs>
                <a:gs pos="62000">
                  <a:schemeClr val="accent5"/>
                </a:gs>
              </a:gsLst>
              <a:lin ang="18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</p:grp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DEEB77A7-2847-974A-A2A7-7813981BB6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3289" y="-14923"/>
            <a:ext cx="7158582" cy="6907795"/>
          </a:xfrm>
          <a:custGeom>
            <a:avLst/>
            <a:gdLst>
              <a:gd name="connsiteX0" fmla="*/ 0 w 5895975"/>
              <a:gd name="connsiteY0" fmla="*/ 0 h 6858000"/>
              <a:gd name="connsiteX1" fmla="*/ 5895975 w 5895975"/>
              <a:gd name="connsiteY1" fmla="*/ 0 h 6858000"/>
              <a:gd name="connsiteX2" fmla="*/ 5895975 w 5895975"/>
              <a:gd name="connsiteY2" fmla="*/ 6858000 h 6858000"/>
              <a:gd name="connsiteX3" fmla="*/ 0 w 5895975"/>
              <a:gd name="connsiteY3" fmla="*/ 6858000 h 6858000"/>
              <a:gd name="connsiteX4" fmla="*/ 0 w 5895975"/>
              <a:gd name="connsiteY4" fmla="*/ 0 h 6858000"/>
              <a:gd name="connsiteX0" fmla="*/ 1973179 w 5895975"/>
              <a:gd name="connsiteY0" fmla="*/ 0 h 6874042"/>
              <a:gd name="connsiteX1" fmla="*/ 5895975 w 5895975"/>
              <a:gd name="connsiteY1" fmla="*/ 16042 h 6874042"/>
              <a:gd name="connsiteX2" fmla="*/ 5895975 w 5895975"/>
              <a:gd name="connsiteY2" fmla="*/ 6874042 h 6874042"/>
              <a:gd name="connsiteX3" fmla="*/ 0 w 5895975"/>
              <a:gd name="connsiteY3" fmla="*/ 6874042 h 6874042"/>
              <a:gd name="connsiteX4" fmla="*/ 1973179 w 5895975"/>
              <a:gd name="connsiteY4" fmla="*/ 0 h 6874042"/>
              <a:gd name="connsiteX0" fmla="*/ 1973179 w 5895975"/>
              <a:gd name="connsiteY0" fmla="*/ 0 h 6874042"/>
              <a:gd name="connsiteX1" fmla="*/ 5895975 w 5895975"/>
              <a:gd name="connsiteY1" fmla="*/ 16042 h 6874042"/>
              <a:gd name="connsiteX2" fmla="*/ 5895975 w 5895975"/>
              <a:gd name="connsiteY2" fmla="*/ 6874042 h 6874042"/>
              <a:gd name="connsiteX3" fmla="*/ 0 w 5895975"/>
              <a:gd name="connsiteY3" fmla="*/ 6874042 h 6874042"/>
              <a:gd name="connsiteX4" fmla="*/ 730417 w 5895975"/>
              <a:gd name="connsiteY4" fmla="*/ 2438400 h 6874042"/>
              <a:gd name="connsiteX5" fmla="*/ 1973179 w 5895975"/>
              <a:gd name="connsiteY5" fmla="*/ 0 h 6874042"/>
              <a:gd name="connsiteX0" fmla="*/ 1973179 w 5895975"/>
              <a:gd name="connsiteY0" fmla="*/ 0 h 6874042"/>
              <a:gd name="connsiteX1" fmla="*/ 5895975 w 5895975"/>
              <a:gd name="connsiteY1" fmla="*/ 16042 h 6874042"/>
              <a:gd name="connsiteX2" fmla="*/ 5895975 w 5895975"/>
              <a:gd name="connsiteY2" fmla="*/ 6874042 h 6874042"/>
              <a:gd name="connsiteX3" fmla="*/ 0 w 5895975"/>
              <a:gd name="connsiteY3" fmla="*/ 6874042 h 6874042"/>
              <a:gd name="connsiteX4" fmla="*/ 730417 w 5895975"/>
              <a:gd name="connsiteY4" fmla="*/ 2438400 h 6874042"/>
              <a:gd name="connsiteX5" fmla="*/ 1973179 w 5895975"/>
              <a:gd name="connsiteY5" fmla="*/ 0 h 6874042"/>
              <a:gd name="connsiteX0" fmla="*/ 1973179 w 5895975"/>
              <a:gd name="connsiteY0" fmla="*/ 0 h 6874042"/>
              <a:gd name="connsiteX1" fmla="*/ 5895975 w 5895975"/>
              <a:gd name="connsiteY1" fmla="*/ 16042 h 6874042"/>
              <a:gd name="connsiteX2" fmla="*/ 5895975 w 5895975"/>
              <a:gd name="connsiteY2" fmla="*/ 6874042 h 6874042"/>
              <a:gd name="connsiteX3" fmla="*/ 0 w 5895975"/>
              <a:gd name="connsiteY3" fmla="*/ 6874042 h 6874042"/>
              <a:gd name="connsiteX4" fmla="*/ 730417 w 5895975"/>
              <a:gd name="connsiteY4" fmla="*/ 2438400 h 6874042"/>
              <a:gd name="connsiteX5" fmla="*/ 1973179 w 5895975"/>
              <a:gd name="connsiteY5" fmla="*/ 0 h 6874042"/>
              <a:gd name="connsiteX0" fmla="*/ 1242762 w 5165558"/>
              <a:gd name="connsiteY0" fmla="*/ 0 h 6874042"/>
              <a:gd name="connsiteX1" fmla="*/ 5165558 w 5165558"/>
              <a:gd name="connsiteY1" fmla="*/ 16042 h 6874042"/>
              <a:gd name="connsiteX2" fmla="*/ 5165558 w 5165558"/>
              <a:gd name="connsiteY2" fmla="*/ 6874042 h 6874042"/>
              <a:gd name="connsiteX3" fmla="*/ 1242762 w 5165558"/>
              <a:gd name="connsiteY3" fmla="*/ 6874042 h 6874042"/>
              <a:gd name="connsiteX4" fmla="*/ 0 w 5165558"/>
              <a:gd name="connsiteY4" fmla="*/ 2438400 h 6874042"/>
              <a:gd name="connsiteX5" fmla="*/ 1242762 w 5165558"/>
              <a:gd name="connsiteY5" fmla="*/ 0 h 6874042"/>
              <a:gd name="connsiteX0" fmla="*/ 1242762 w 5165558"/>
              <a:gd name="connsiteY0" fmla="*/ 0 h 6874051"/>
              <a:gd name="connsiteX1" fmla="*/ 5165558 w 5165558"/>
              <a:gd name="connsiteY1" fmla="*/ 16042 h 6874051"/>
              <a:gd name="connsiteX2" fmla="*/ 5165558 w 5165558"/>
              <a:gd name="connsiteY2" fmla="*/ 6874042 h 6874051"/>
              <a:gd name="connsiteX3" fmla="*/ 1242762 w 5165558"/>
              <a:gd name="connsiteY3" fmla="*/ 6874042 h 6874051"/>
              <a:gd name="connsiteX4" fmla="*/ 0 w 5165558"/>
              <a:gd name="connsiteY4" fmla="*/ 2438400 h 6874051"/>
              <a:gd name="connsiteX5" fmla="*/ 1242762 w 5165558"/>
              <a:gd name="connsiteY5" fmla="*/ 0 h 6874051"/>
              <a:gd name="connsiteX0" fmla="*/ 1242762 w 5165558"/>
              <a:gd name="connsiteY0" fmla="*/ 0 h 6874051"/>
              <a:gd name="connsiteX1" fmla="*/ 5165558 w 5165558"/>
              <a:gd name="connsiteY1" fmla="*/ 16042 h 6874051"/>
              <a:gd name="connsiteX2" fmla="*/ 5165558 w 5165558"/>
              <a:gd name="connsiteY2" fmla="*/ 6874042 h 6874051"/>
              <a:gd name="connsiteX3" fmla="*/ 1242762 w 5165558"/>
              <a:gd name="connsiteY3" fmla="*/ 6874042 h 6874051"/>
              <a:gd name="connsiteX4" fmla="*/ 0 w 5165558"/>
              <a:gd name="connsiteY4" fmla="*/ 2438400 h 6874051"/>
              <a:gd name="connsiteX5" fmla="*/ 1242762 w 5165558"/>
              <a:gd name="connsiteY5" fmla="*/ 0 h 6874051"/>
              <a:gd name="connsiteX0" fmla="*/ 1283103 w 5205899"/>
              <a:gd name="connsiteY0" fmla="*/ 0 h 6874051"/>
              <a:gd name="connsiteX1" fmla="*/ 5205899 w 5205899"/>
              <a:gd name="connsiteY1" fmla="*/ 16042 h 6874051"/>
              <a:gd name="connsiteX2" fmla="*/ 5205899 w 5205899"/>
              <a:gd name="connsiteY2" fmla="*/ 6874042 h 6874051"/>
              <a:gd name="connsiteX3" fmla="*/ 1283103 w 5205899"/>
              <a:gd name="connsiteY3" fmla="*/ 6874042 h 6874051"/>
              <a:gd name="connsiteX4" fmla="*/ 0 w 5205899"/>
              <a:gd name="connsiteY4" fmla="*/ 2485465 h 6874051"/>
              <a:gd name="connsiteX5" fmla="*/ 1283103 w 5205899"/>
              <a:gd name="connsiteY5" fmla="*/ 0 h 6874051"/>
              <a:gd name="connsiteX0" fmla="*/ 1283660 w 5206456"/>
              <a:gd name="connsiteY0" fmla="*/ 0 h 6874051"/>
              <a:gd name="connsiteX1" fmla="*/ 5206456 w 5206456"/>
              <a:gd name="connsiteY1" fmla="*/ 16042 h 6874051"/>
              <a:gd name="connsiteX2" fmla="*/ 5206456 w 5206456"/>
              <a:gd name="connsiteY2" fmla="*/ 6874042 h 6874051"/>
              <a:gd name="connsiteX3" fmla="*/ 1283660 w 5206456"/>
              <a:gd name="connsiteY3" fmla="*/ 6874042 h 6874051"/>
              <a:gd name="connsiteX4" fmla="*/ 557 w 5206456"/>
              <a:gd name="connsiteY4" fmla="*/ 2485465 h 6874051"/>
              <a:gd name="connsiteX5" fmla="*/ 1283660 w 5206456"/>
              <a:gd name="connsiteY5" fmla="*/ 0 h 6874051"/>
              <a:gd name="connsiteX0" fmla="*/ 1283660 w 5206456"/>
              <a:gd name="connsiteY0" fmla="*/ 0 h 6874051"/>
              <a:gd name="connsiteX1" fmla="*/ 5206456 w 5206456"/>
              <a:gd name="connsiteY1" fmla="*/ 16042 h 6874051"/>
              <a:gd name="connsiteX2" fmla="*/ 5206456 w 5206456"/>
              <a:gd name="connsiteY2" fmla="*/ 6874042 h 6874051"/>
              <a:gd name="connsiteX3" fmla="*/ 1283660 w 5206456"/>
              <a:gd name="connsiteY3" fmla="*/ 6874042 h 6874051"/>
              <a:gd name="connsiteX4" fmla="*/ 557 w 5206456"/>
              <a:gd name="connsiteY4" fmla="*/ 2485465 h 6874051"/>
              <a:gd name="connsiteX5" fmla="*/ 1283660 w 5206456"/>
              <a:gd name="connsiteY5" fmla="*/ 0 h 6874051"/>
              <a:gd name="connsiteX0" fmla="*/ 1310538 w 5233334"/>
              <a:gd name="connsiteY0" fmla="*/ 0 h 6874051"/>
              <a:gd name="connsiteX1" fmla="*/ 5233334 w 5233334"/>
              <a:gd name="connsiteY1" fmla="*/ 16042 h 6874051"/>
              <a:gd name="connsiteX2" fmla="*/ 5233334 w 5233334"/>
              <a:gd name="connsiteY2" fmla="*/ 6874042 h 6874051"/>
              <a:gd name="connsiteX3" fmla="*/ 1310538 w 5233334"/>
              <a:gd name="connsiteY3" fmla="*/ 6874042 h 6874051"/>
              <a:gd name="connsiteX4" fmla="*/ 541 w 5233334"/>
              <a:gd name="connsiteY4" fmla="*/ 2519083 h 6874051"/>
              <a:gd name="connsiteX5" fmla="*/ 1310538 w 5233334"/>
              <a:gd name="connsiteY5" fmla="*/ 0 h 6874051"/>
              <a:gd name="connsiteX0" fmla="*/ 1290380 w 5213176"/>
              <a:gd name="connsiteY0" fmla="*/ 0 h 6874051"/>
              <a:gd name="connsiteX1" fmla="*/ 5213176 w 5213176"/>
              <a:gd name="connsiteY1" fmla="*/ 16042 h 6874051"/>
              <a:gd name="connsiteX2" fmla="*/ 5213176 w 5213176"/>
              <a:gd name="connsiteY2" fmla="*/ 6874042 h 6874051"/>
              <a:gd name="connsiteX3" fmla="*/ 1290380 w 5213176"/>
              <a:gd name="connsiteY3" fmla="*/ 6874042 h 6874051"/>
              <a:gd name="connsiteX4" fmla="*/ 554 w 5213176"/>
              <a:gd name="connsiteY4" fmla="*/ 2545978 h 6874051"/>
              <a:gd name="connsiteX5" fmla="*/ 1290380 w 5213176"/>
              <a:gd name="connsiteY5" fmla="*/ 0 h 6874051"/>
              <a:gd name="connsiteX0" fmla="*/ 1256783 w 5179579"/>
              <a:gd name="connsiteY0" fmla="*/ 0 h 6874051"/>
              <a:gd name="connsiteX1" fmla="*/ 5179579 w 5179579"/>
              <a:gd name="connsiteY1" fmla="*/ 16042 h 6874051"/>
              <a:gd name="connsiteX2" fmla="*/ 5179579 w 5179579"/>
              <a:gd name="connsiteY2" fmla="*/ 6874042 h 6874051"/>
              <a:gd name="connsiteX3" fmla="*/ 1256783 w 5179579"/>
              <a:gd name="connsiteY3" fmla="*/ 6874042 h 6874051"/>
              <a:gd name="connsiteX4" fmla="*/ 575 w 5179579"/>
              <a:gd name="connsiteY4" fmla="*/ 2559425 h 6874051"/>
              <a:gd name="connsiteX5" fmla="*/ 1256783 w 5179579"/>
              <a:gd name="connsiteY5" fmla="*/ 0 h 6874051"/>
              <a:gd name="connsiteX0" fmla="*/ 1270221 w 5193017"/>
              <a:gd name="connsiteY0" fmla="*/ 0 h 6874051"/>
              <a:gd name="connsiteX1" fmla="*/ 5193017 w 5193017"/>
              <a:gd name="connsiteY1" fmla="*/ 16042 h 6874051"/>
              <a:gd name="connsiteX2" fmla="*/ 5193017 w 5193017"/>
              <a:gd name="connsiteY2" fmla="*/ 6874042 h 6874051"/>
              <a:gd name="connsiteX3" fmla="*/ 1270221 w 5193017"/>
              <a:gd name="connsiteY3" fmla="*/ 6874042 h 6874051"/>
              <a:gd name="connsiteX4" fmla="*/ 566 w 5193017"/>
              <a:gd name="connsiteY4" fmla="*/ 2525808 h 6874051"/>
              <a:gd name="connsiteX5" fmla="*/ 1270221 w 5193017"/>
              <a:gd name="connsiteY5" fmla="*/ 0 h 6874051"/>
              <a:gd name="connsiteX0" fmla="*/ 1261988 w 5193022"/>
              <a:gd name="connsiteY0" fmla="*/ 434 h 6858009"/>
              <a:gd name="connsiteX1" fmla="*/ 5193022 w 5193022"/>
              <a:gd name="connsiteY1" fmla="*/ 0 h 6858009"/>
              <a:gd name="connsiteX2" fmla="*/ 5193022 w 5193022"/>
              <a:gd name="connsiteY2" fmla="*/ 6858000 h 6858009"/>
              <a:gd name="connsiteX3" fmla="*/ 1270226 w 5193022"/>
              <a:gd name="connsiteY3" fmla="*/ 6858000 h 6858009"/>
              <a:gd name="connsiteX4" fmla="*/ 571 w 5193022"/>
              <a:gd name="connsiteY4" fmla="*/ 2509766 h 6858009"/>
              <a:gd name="connsiteX5" fmla="*/ 1261988 w 5193022"/>
              <a:gd name="connsiteY5" fmla="*/ 434 h 6858009"/>
              <a:gd name="connsiteX0" fmla="*/ 1261988 w 5193022"/>
              <a:gd name="connsiteY0" fmla="*/ 434 h 6858009"/>
              <a:gd name="connsiteX1" fmla="*/ 5193022 w 5193022"/>
              <a:gd name="connsiteY1" fmla="*/ 0 h 6858009"/>
              <a:gd name="connsiteX2" fmla="*/ 5193022 w 5193022"/>
              <a:gd name="connsiteY2" fmla="*/ 6858000 h 6858009"/>
              <a:gd name="connsiteX3" fmla="*/ 1270226 w 5193022"/>
              <a:gd name="connsiteY3" fmla="*/ 6858000 h 6858009"/>
              <a:gd name="connsiteX4" fmla="*/ 571 w 5193022"/>
              <a:gd name="connsiteY4" fmla="*/ 2509766 h 6858009"/>
              <a:gd name="connsiteX5" fmla="*/ 1261988 w 5193022"/>
              <a:gd name="connsiteY5" fmla="*/ 434 h 6858009"/>
              <a:gd name="connsiteX0" fmla="*/ 1261802 w 5192836"/>
              <a:gd name="connsiteY0" fmla="*/ 434 h 6858009"/>
              <a:gd name="connsiteX1" fmla="*/ 5192836 w 5192836"/>
              <a:gd name="connsiteY1" fmla="*/ 0 h 6858009"/>
              <a:gd name="connsiteX2" fmla="*/ 5192836 w 5192836"/>
              <a:gd name="connsiteY2" fmla="*/ 6858000 h 6858009"/>
              <a:gd name="connsiteX3" fmla="*/ 1270040 w 5192836"/>
              <a:gd name="connsiteY3" fmla="*/ 6858000 h 6858009"/>
              <a:gd name="connsiteX4" fmla="*/ 385 w 5192836"/>
              <a:gd name="connsiteY4" fmla="*/ 2509766 h 6858009"/>
              <a:gd name="connsiteX5" fmla="*/ 1261802 w 5192836"/>
              <a:gd name="connsiteY5" fmla="*/ 434 h 6858009"/>
              <a:gd name="connsiteX0" fmla="*/ 1261802 w 5192836"/>
              <a:gd name="connsiteY0" fmla="*/ 434 h 6858009"/>
              <a:gd name="connsiteX1" fmla="*/ 5192836 w 5192836"/>
              <a:gd name="connsiteY1" fmla="*/ 0 h 6858009"/>
              <a:gd name="connsiteX2" fmla="*/ 5192836 w 5192836"/>
              <a:gd name="connsiteY2" fmla="*/ 6858000 h 6858009"/>
              <a:gd name="connsiteX3" fmla="*/ 1223148 w 5192836"/>
              <a:gd name="connsiteY3" fmla="*/ 6858000 h 6858009"/>
              <a:gd name="connsiteX4" fmla="*/ 385 w 5192836"/>
              <a:gd name="connsiteY4" fmla="*/ 2509766 h 6858009"/>
              <a:gd name="connsiteX5" fmla="*/ 1261802 w 5192836"/>
              <a:gd name="connsiteY5" fmla="*/ 434 h 6858009"/>
              <a:gd name="connsiteX0" fmla="*/ 1261802 w 5192836"/>
              <a:gd name="connsiteY0" fmla="*/ 434 h 6858009"/>
              <a:gd name="connsiteX1" fmla="*/ 5192836 w 5192836"/>
              <a:gd name="connsiteY1" fmla="*/ 0 h 6858009"/>
              <a:gd name="connsiteX2" fmla="*/ 5192836 w 5192836"/>
              <a:gd name="connsiteY2" fmla="*/ 6858000 h 6858009"/>
              <a:gd name="connsiteX3" fmla="*/ 1223148 w 5192836"/>
              <a:gd name="connsiteY3" fmla="*/ 6858000 h 6858009"/>
              <a:gd name="connsiteX4" fmla="*/ 385 w 5192836"/>
              <a:gd name="connsiteY4" fmla="*/ 2509766 h 6858009"/>
              <a:gd name="connsiteX5" fmla="*/ 1261802 w 5192836"/>
              <a:gd name="connsiteY5" fmla="*/ 434 h 6858009"/>
              <a:gd name="connsiteX0" fmla="*/ 1244222 w 5175256"/>
              <a:gd name="connsiteY0" fmla="*/ 434 h 6858009"/>
              <a:gd name="connsiteX1" fmla="*/ 5175256 w 5175256"/>
              <a:gd name="connsiteY1" fmla="*/ 0 h 6858009"/>
              <a:gd name="connsiteX2" fmla="*/ 5175256 w 5175256"/>
              <a:gd name="connsiteY2" fmla="*/ 6858000 h 6858009"/>
              <a:gd name="connsiteX3" fmla="*/ 1205568 w 5175256"/>
              <a:gd name="connsiteY3" fmla="*/ 6858000 h 6858009"/>
              <a:gd name="connsiteX4" fmla="*/ 390 w 5175256"/>
              <a:gd name="connsiteY4" fmla="*/ 2457012 h 6858009"/>
              <a:gd name="connsiteX5" fmla="*/ 1244222 w 5175256"/>
              <a:gd name="connsiteY5" fmla="*/ 434 h 6858009"/>
              <a:gd name="connsiteX0" fmla="*/ 1244222 w 5175256"/>
              <a:gd name="connsiteY0" fmla="*/ 6295 h 6858009"/>
              <a:gd name="connsiteX1" fmla="*/ 5175256 w 5175256"/>
              <a:gd name="connsiteY1" fmla="*/ 0 h 6858009"/>
              <a:gd name="connsiteX2" fmla="*/ 5175256 w 5175256"/>
              <a:gd name="connsiteY2" fmla="*/ 6858000 h 6858009"/>
              <a:gd name="connsiteX3" fmla="*/ 1205568 w 5175256"/>
              <a:gd name="connsiteY3" fmla="*/ 6858000 h 6858009"/>
              <a:gd name="connsiteX4" fmla="*/ 390 w 5175256"/>
              <a:gd name="connsiteY4" fmla="*/ 2457012 h 6858009"/>
              <a:gd name="connsiteX5" fmla="*/ 1244222 w 5175256"/>
              <a:gd name="connsiteY5" fmla="*/ 6295 h 6858009"/>
              <a:gd name="connsiteX0" fmla="*/ 1232501 w 5175258"/>
              <a:gd name="connsiteY0" fmla="*/ 12157 h 6858009"/>
              <a:gd name="connsiteX1" fmla="*/ 5175258 w 5175258"/>
              <a:gd name="connsiteY1" fmla="*/ 0 h 6858009"/>
              <a:gd name="connsiteX2" fmla="*/ 5175258 w 5175258"/>
              <a:gd name="connsiteY2" fmla="*/ 6858000 h 6858009"/>
              <a:gd name="connsiteX3" fmla="*/ 1205570 w 5175258"/>
              <a:gd name="connsiteY3" fmla="*/ 6858000 h 6858009"/>
              <a:gd name="connsiteX4" fmla="*/ 392 w 5175258"/>
              <a:gd name="connsiteY4" fmla="*/ 2457012 h 6858009"/>
              <a:gd name="connsiteX5" fmla="*/ 1232501 w 5175258"/>
              <a:gd name="connsiteY5" fmla="*/ 12157 h 6858009"/>
              <a:gd name="connsiteX0" fmla="*/ 1232511 w 5175268"/>
              <a:gd name="connsiteY0" fmla="*/ 12157 h 6858009"/>
              <a:gd name="connsiteX1" fmla="*/ 5175268 w 5175268"/>
              <a:gd name="connsiteY1" fmla="*/ 0 h 6858009"/>
              <a:gd name="connsiteX2" fmla="*/ 5175268 w 5175268"/>
              <a:gd name="connsiteY2" fmla="*/ 6858000 h 6858009"/>
              <a:gd name="connsiteX3" fmla="*/ 1205580 w 5175268"/>
              <a:gd name="connsiteY3" fmla="*/ 6858000 h 6858009"/>
              <a:gd name="connsiteX4" fmla="*/ 402 w 5175268"/>
              <a:gd name="connsiteY4" fmla="*/ 2457012 h 6858009"/>
              <a:gd name="connsiteX5" fmla="*/ 1232511 w 5175268"/>
              <a:gd name="connsiteY5" fmla="*/ 12157 h 6858009"/>
              <a:gd name="connsiteX0" fmla="*/ 1245570 w 5175264"/>
              <a:gd name="connsiteY0" fmla="*/ 0 h 6858915"/>
              <a:gd name="connsiteX1" fmla="*/ 5175264 w 5175264"/>
              <a:gd name="connsiteY1" fmla="*/ 906 h 6858915"/>
              <a:gd name="connsiteX2" fmla="*/ 5175264 w 5175264"/>
              <a:gd name="connsiteY2" fmla="*/ 6858906 h 6858915"/>
              <a:gd name="connsiteX3" fmla="*/ 1205576 w 5175264"/>
              <a:gd name="connsiteY3" fmla="*/ 6858906 h 6858915"/>
              <a:gd name="connsiteX4" fmla="*/ 398 w 5175264"/>
              <a:gd name="connsiteY4" fmla="*/ 2457918 h 6858915"/>
              <a:gd name="connsiteX5" fmla="*/ 1245570 w 5175264"/>
              <a:gd name="connsiteY5" fmla="*/ 0 h 6858915"/>
              <a:gd name="connsiteX0" fmla="*/ 1249924 w 5175263"/>
              <a:gd name="connsiteY0" fmla="*/ 0 h 6871978"/>
              <a:gd name="connsiteX1" fmla="*/ 5175263 w 5175263"/>
              <a:gd name="connsiteY1" fmla="*/ 13969 h 6871978"/>
              <a:gd name="connsiteX2" fmla="*/ 5175263 w 5175263"/>
              <a:gd name="connsiteY2" fmla="*/ 6871969 h 6871978"/>
              <a:gd name="connsiteX3" fmla="*/ 1205575 w 5175263"/>
              <a:gd name="connsiteY3" fmla="*/ 6871969 h 6871978"/>
              <a:gd name="connsiteX4" fmla="*/ 397 w 5175263"/>
              <a:gd name="connsiteY4" fmla="*/ 2470981 h 6871978"/>
              <a:gd name="connsiteX5" fmla="*/ 1249924 w 5175263"/>
              <a:gd name="connsiteY5" fmla="*/ 0 h 6871978"/>
              <a:gd name="connsiteX0" fmla="*/ 1236864 w 5175266"/>
              <a:gd name="connsiteY0" fmla="*/ 0 h 6858915"/>
              <a:gd name="connsiteX1" fmla="*/ 5175266 w 5175266"/>
              <a:gd name="connsiteY1" fmla="*/ 906 h 6858915"/>
              <a:gd name="connsiteX2" fmla="*/ 5175266 w 5175266"/>
              <a:gd name="connsiteY2" fmla="*/ 6858906 h 6858915"/>
              <a:gd name="connsiteX3" fmla="*/ 1205578 w 5175266"/>
              <a:gd name="connsiteY3" fmla="*/ 6858906 h 6858915"/>
              <a:gd name="connsiteX4" fmla="*/ 400 w 5175266"/>
              <a:gd name="connsiteY4" fmla="*/ 2457918 h 6858915"/>
              <a:gd name="connsiteX5" fmla="*/ 1236864 w 5175266"/>
              <a:gd name="connsiteY5" fmla="*/ 0 h 6858915"/>
              <a:gd name="connsiteX0" fmla="*/ 1895634 w 5834036"/>
              <a:gd name="connsiteY0" fmla="*/ 2896 h 6861807"/>
              <a:gd name="connsiteX1" fmla="*/ 5834036 w 5834036"/>
              <a:gd name="connsiteY1" fmla="*/ 3802 h 6861807"/>
              <a:gd name="connsiteX2" fmla="*/ 5834036 w 5834036"/>
              <a:gd name="connsiteY2" fmla="*/ 6861802 h 6861807"/>
              <a:gd name="connsiteX3" fmla="*/ 1864348 w 5834036"/>
              <a:gd name="connsiteY3" fmla="*/ 6861802 h 6861807"/>
              <a:gd name="connsiteX4" fmla="*/ 264 w 5834036"/>
              <a:gd name="connsiteY4" fmla="*/ 2 h 6861807"/>
              <a:gd name="connsiteX5" fmla="*/ 1895634 w 5834036"/>
              <a:gd name="connsiteY5" fmla="*/ 2896 h 6861807"/>
              <a:gd name="connsiteX0" fmla="*/ 9 w 5833781"/>
              <a:gd name="connsiteY0" fmla="*/ 855589 h 7717394"/>
              <a:gd name="connsiteX1" fmla="*/ 5833781 w 5833781"/>
              <a:gd name="connsiteY1" fmla="*/ 859389 h 7717394"/>
              <a:gd name="connsiteX2" fmla="*/ 5833781 w 5833781"/>
              <a:gd name="connsiteY2" fmla="*/ 7717389 h 7717394"/>
              <a:gd name="connsiteX3" fmla="*/ 1864093 w 5833781"/>
              <a:gd name="connsiteY3" fmla="*/ 7717389 h 7717394"/>
              <a:gd name="connsiteX4" fmla="*/ 9 w 5833781"/>
              <a:gd name="connsiteY4" fmla="*/ 855589 h 7717394"/>
              <a:gd name="connsiteX0" fmla="*/ 9 w 5833781"/>
              <a:gd name="connsiteY0" fmla="*/ 3 h 6861808"/>
              <a:gd name="connsiteX1" fmla="*/ 5833781 w 5833781"/>
              <a:gd name="connsiteY1" fmla="*/ 3803 h 6861808"/>
              <a:gd name="connsiteX2" fmla="*/ 5833781 w 5833781"/>
              <a:gd name="connsiteY2" fmla="*/ 6861803 h 6861808"/>
              <a:gd name="connsiteX3" fmla="*/ 1864093 w 5833781"/>
              <a:gd name="connsiteY3" fmla="*/ 6861803 h 6861808"/>
              <a:gd name="connsiteX4" fmla="*/ 9 w 5833781"/>
              <a:gd name="connsiteY4" fmla="*/ 3 h 6861808"/>
              <a:gd name="connsiteX0" fmla="*/ 11 w 5443818"/>
              <a:gd name="connsiteY0" fmla="*/ 36541 h 6858005"/>
              <a:gd name="connsiteX1" fmla="*/ 5443818 w 5443818"/>
              <a:gd name="connsiteY1" fmla="*/ 0 h 6858005"/>
              <a:gd name="connsiteX2" fmla="*/ 5443818 w 5443818"/>
              <a:gd name="connsiteY2" fmla="*/ 6858000 h 6858005"/>
              <a:gd name="connsiteX3" fmla="*/ 1474130 w 5443818"/>
              <a:gd name="connsiteY3" fmla="*/ 6858000 h 6858005"/>
              <a:gd name="connsiteX4" fmla="*/ 11 w 5443818"/>
              <a:gd name="connsiteY4" fmla="*/ 36541 h 6858005"/>
              <a:gd name="connsiteX0" fmla="*/ 12 w 5336243"/>
              <a:gd name="connsiteY0" fmla="*/ 63435 h 6858005"/>
              <a:gd name="connsiteX1" fmla="*/ 5336243 w 5336243"/>
              <a:gd name="connsiteY1" fmla="*/ 0 h 6858005"/>
              <a:gd name="connsiteX2" fmla="*/ 5336243 w 5336243"/>
              <a:gd name="connsiteY2" fmla="*/ 6858000 h 6858005"/>
              <a:gd name="connsiteX3" fmla="*/ 1366555 w 5336243"/>
              <a:gd name="connsiteY3" fmla="*/ 6858000 h 6858005"/>
              <a:gd name="connsiteX4" fmla="*/ 12 w 5336243"/>
              <a:gd name="connsiteY4" fmla="*/ 63435 h 6858005"/>
              <a:gd name="connsiteX0" fmla="*/ 12 w 5336243"/>
              <a:gd name="connsiteY0" fmla="*/ 63435 h 6871452"/>
              <a:gd name="connsiteX1" fmla="*/ 5336243 w 5336243"/>
              <a:gd name="connsiteY1" fmla="*/ 0 h 6871452"/>
              <a:gd name="connsiteX2" fmla="*/ 5336243 w 5336243"/>
              <a:gd name="connsiteY2" fmla="*/ 6858000 h 6871452"/>
              <a:gd name="connsiteX3" fmla="*/ 1258978 w 5336243"/>
              <a:gd name="connsiteY3" fmla="*/ 6871447 h 6871452"/>
              <a:gd name="connsiteX4" fmla="*/ 12 w 5336243"/>
              <a:gd name="connsiteY4" fmla="*/ 63435 h 6871452"/>
              <a:gd name="connsiteX0" fmla="*/ 11 w 5430371"/>
              <a:gd name="connsiteY0" fmla="*/ 2 h 6875254"/>
              <a:gd name="connsiteX1" fmla="*/ 5430371 w 5430371"/>
              <a:gd name="connsiteY1" fmla="*/ 3802 h 6875254"/>
              <a:gd name="connsiteX2" fmla="*/ 5430371 w 5430371"/>
              <a:gd name="connsiteY2" fmla="*/ 6861802 h 6875254"/>
              <a:gd name="connsiteX3" fmla="*/ 1353106 w 5430371"/>
              <a:gd name="connsiteY3" fmla="*/ 6875249 h 6875254"/>
              <a:gd name="connsiteX4" fmla="*/ 11 w 5430371"/>
              <a:gd name="connsiteY4" fmla="*/ 2 h 6875254"/>
              <a:gd name="connsiteX0" fmla="*/ 11 w 6721288"/>
              <a:gd name="connsiteY0" fmla="*/ 2 h 6888696"/>
              <a:gd name="connsiteX1" fmla="*/ 5430371 w 6721288"/>
              <a:gd name="connsiteY1" fmla="*/ 3802 h 6888696"/>
              <a:gd name="connsiteX2" fmla="*/ 6721288 w 6721288"/>
              <a:gd name="connsiteY2" fmla="*/ 6888696 h 6888696"/>
              <a:gd name="connsiteX3" fmla="*/ 1353106 w 6721288"/>
              <a:gd name="connsiteY3" fmla="*/ 6875249 h 6888696"/>
              <a:gd name="connsiteX4" fmla="*/ 11 w 6721288"/>
              <a:gd name="connsiteY4" fmla="*/ 2 h 6888696"/>
              <a:gd name="connsiteX0" fmla="*/ 11 w 6721288"/>
              <a:gd name="connsiteY0" fmla="*/ 23094 h 6911788"/>
              <a:gd name="connsiteX1" fmla="*/ 6721288 w 6721288"/>
              <a:gd name="connsiteY1" fmla="*/ 0 h 6911788"/>
              <a:gd name="connsiteX2" fmla="*/ 6721288 w 6721288"/>
              <a:gd name="connsiteY2" fmla="*/ 6911788 h 6911788"/>
              <a:gd name="connsiteX3" fmla="*/ 1353106 w 6721288"/>
              <a:gd name="connsiteY3" fmla="*/ 6898341 h 6911788"/>
              <a:gd name="connsiteX4" fmla="*/ 11 w 6721288"/>
              <a:gd name="connsiteY4" fmla="*/ 23094 h 6911788"/>
              <a:gd name="connsiteX0" fmla="*/ 11 w 7479230"/>
              <a:gd name="connsiteY0" fmla="*/ 873318 h 7762012"/>
              <a:gd name="connsiteX1" fmla="*/ 6721288 w 7479230"/>
              <a:gd name="connsiteY1" fmla="*/ 850224 h 7762012"/>
              <a:gd name="connsiteX2" fmla="*/ 6721288 w 7479230"/>
              <a:gd name="connsiteY2" fmla="*/ 7762012 h 7762012"/>
              <a:gd name="connsiteX3" fmla="*/ 1353106 w 7479230"/>
              <a:gd name="connsiteY3" fmla="*/ 7748565 h 7762012"/>
              <a:gd name="connsiteX4" fmla="*/ 11 w 7479230"/>
              <a:gd name="connsiteY4" fmla="*/ 873318 h 7762012"/>
              <a:gd name="connsiteX0" fmla="*/ 11 w 6721288"/>
              <a:gd name="connsiteY0" fmla="*/ 873318 h 7762012"/>
              <a:gd name="connsiteX1" fmla="*/ 6721288 w 6721288"/>
              <a:gd name="connsiteY1" fmla="*/ 850224 h 7762012"/>
              <a:gd name="connsiteX2" fmla="*/ 6721288 w 6721288"/>
              <a:gd name="connsiteY2" fmla="*/ 7762012 h 7762012"/>
              <a:gd name="connsiteX3" fmla="*/ 1353106 w 6721288"/>
              <a:gd name="connsiteY3" fmla="*/ 7748565 h 7762012"/>
              <a:gd name="connsiteX4" fmla="*/ 11 w 6721288"/>
              <a:gd name="connsiteY4" fmla="*/ 873318 h 7762012"/>
              <a:gd name="connsiteX0" fmla="*/ 11 w 6721288"/>
              <a:gd name="connsiteY0" fmla="*/ 23094 h 6911788"/>
              <a:gd name="connsiteX1" fmla="*/ 6721288 w 6721288"/>
              <a:gd name="connsiteY1" fmla="*/ 0 h 6911788"/>
              <a:gd name="connsiteX2" fmla="*/ 6721288 w 6721288"/>
              <a:gd name="connsiteY2" fmla="*/ 6911788 h 6911788"/>
              <a:gd name="connsiteX3" fmla="*/ 1353106 w 6721288"/>
              <a:gd name="connsiteY3" fmla="*/ 6898341 h 6911788"/>
              <a:gd name="connsiteX4" fmla="*/ 11 w 6721288"/>
              <a:gd name="connsiteY4" fmla="*/ 23094 h 6911788"/>
              <a:gd name="connsiteX0" fmla="*/ 12 w 7204718"/>
              <a:gd name="connsiteY0" fmla="*/ 519137 h 7421278"/>
              <a:gd name="connsiteX1" fmla="*/ 6707842 w 7204718"/>
              <a:gd name="connsiteY1" fmla="*/ 509490 h 7421278"/>
              <a:gd name="connsiteX2" fmla="*/ 6707842 w 7204718"/>
              <a:gd name="connsiteY2" fmla="*/ 7421278 h 7421278"/>
              <a:gd name="connsiteX3" fmla="*/ 1339660 w 7204718"/>
              <a:gd name="connsiteY3" fmla="*/ 7407831 h 7421278"/>
              <a:gd name="connsiteX4" fmla="*/ 12 w 7204718"/>
              <a:gd name="connsiteY4" fmla="*/ 519137 h 7421278"/>
              <a:gd name="connsiteX0" fmla="*/ 12 w 7204718"/>
              <a:gd name="connsiteY0" fmla="*/ 9647 h 6911788"/>
              <a:gd name="connsiteX1" fmla="*/ 6707842 w 7204718"/>
              <a:gd name="connsiteY1" fmla="*/ 0 h 6911788"/>
              <a:gd name="connsiteX2" fmla="*/ 6707842 w 7204718"/>
              <a:gd name="connsiteY2" fmla="*/ 6911788 h 6911788"/>
              <a:gd name="connsiteX3" fmla="*/ 1339660 w 7204718"/>
              <a:gd name="connsiteY3" fmla="*/ 6898341 h 6911788"/>
              <a:gd name="connsiteX4" fmla="*/ 12 w 7204718"/>
              <a:gd name="connsiteY4" fmla="*/ 9647 h 6911788"/>
              <a:gd name="connsiteX0" fmla="*/ 12 w 6707842"/>
              <a:gd name="connsiteY0" fmla="*/ 9647 h 6911788"/>
              <a:gd name="connsiteX1" fmla="*/ 6707842 w 6707842"/>
              <a:gd name="connsiteY1" fmla="*/ 0 h 6911788"/>
              <a:gd name="connsiteX2" fmla="*/ 6707842 w 6707842"/>
              <a:gd name="connsiteY2" fmla="*/ 6911788 h 6911788"/>
              <a:gd name="connsiteX3" fmla="*/ 1339660 w 6707842"/>
              <a:gd name="connsiteY3" fmla="*/ 6898341 h 6911788"/>
              <a:gd name="connsiteX4" fmla="*/ 12 w 6707842"/>
              <a:gd name="connsiteY4" fmla="*/ 9647 h 6911788"/>
              <a:gd name="connsiteX0" fmla="*/ 471233 w 7179063"/>
              <a:gd name="connsiteY0" fmla="*/ 9647 h 6911788"/>
              <a:gd name="connsiteX1" fmla="*/ 7179063 w 7179063"/>
              <a:gd name="connsiteY1" fmla="*/ 0 h 6911788"/>
              <a:gd name="connsiteX2" fmla="*/ 7179063 w 7179063"/>
              <a:gd name="connsiteY2" fmla="*/ 6911788 h 6911788"/>
              <a:gd name="connsiteX3" fmla="*/ 1810881 w 7179063"/>
              <a:gd name="connsiteY3" fmla="*/ 6898341 h 6911788"/>
              <a:gd name="connsiteX4" fmla="*/ 698369 w 7179063"/>
              <a:gd name="connsiteY4" fmla="*/ 1262578 h 6911788"/>
              <a:gd name="connsiteX5" fmla="*/ 471233 w 7179063"/>
              <a:gd name="connsiteY5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227136 w 6707830"/>
              <a:gd name="connsiteY4" fmla="*/ 1262578 h 6911788"/>
              <a:gd name="connsiteX5" fmla="*/ 0 w 6707830"/>
              <a:gd name="connsiteY5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27136 w 6707830"/>
              <a:gd name="connsiteY5" fmla="*/ 1262578 h 6911788"/>
              <a:gd name="connsiteX6" fmla="*/ 0 w 6707830"/>
              <a:gd name="connsiteY6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27136 w 6707830"/>
              <a:gd name="connsiteY5" fmla="*/ 1262578 h 6911788"/>
              <a:gd name="connsiteX6" fmla="*/ 0 w 6707830"/>
              <a:gd name="connsiteY6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27136 w 6707830"/>
              <a:gd name="connsiteY5" fmla="*/ 1262578 h 6911788"/>
              <a:gd name="connsiteX6" fmla="*/ 0 w 6707830"/>
              <a:gd name="connsiteY6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64207 w 6707830"/>
              <a:gd name="connsiteY5" fmla="*/ 2436470 h 6911788"/>
              <a:gd name="connsiteX6" fmla="*/ 227136 w 6707830"/>
              <a:gd name="connsiteY6" fmla="*/ 1262578 h 6911788"/>
              <a:gd name="connsiteX7" fmla="*/ 0 w 6707830"/>
              <a:gd name="connsiteY7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957980 w 6707830"/>
              <a:gd name="connsiteY5" fmla="*/ 1330540 h 6911788"/>
              <a:gd name="connsiteX6" fmla="*/ 227136 w 6707830"/>
              <a:gd name="connsiteY6" fmla="*/ 1262578 h 6911788"/>
              <a:gd name="connsiteX7" fmla="*/ 0 w 6707830"/>
              <a:gd name="connsiteY7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957980 w 6707830"/>
              <a:gd name="connsiteY5" fmla="*/ 1330540 h 6911788"/>
              <a:gd name="connsiteX6" fmla="*/ 227136 w 6707830"/>
              <a:gd name="connsiteY6" fmla="*/ 1262578 h 6911788"/>
              <a:gd name="connsiteX7" fmla="*/ 0 w 6707830"/>
              <a:gd name="connsiteY7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957980 w 6707830"/>
              <a:gd name="connsiteY5" fmla="*/ 1330540 h 6911788"/>
              <a:gd name="connsiteX6" fmla="*/ 227136 w 6707830"/>
              <a:gd name="connsiteY6" fmla="*/ 1262578 h 6911788"/>
              <a:gd name="connsiteX7" fmla="*/ 0 w 6707830"/>
              <a:gd name="connsiteY7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1814980 w 6707830"/>
              <a:gd name="connsiteY5" fmla="*/ 2195513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35122 w 6707830"/>
              <a:gd name="connsiteY7" fmla="*/ 1282543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35122 w 6707830"/>
              <a:gd name="connsiteY7" fmla="*/ 1282543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35122 w 6707830"/>
              <a:gd name="connsiteY7" fmla="*/ 1282543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109518 w 6707830"/>
              <a:gd name="connsiteY7" fmla="*/ 128756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109518 w 6707830"/>
              <a:gd name="connsiteY7" fmla="*/ 128756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109518 w 6707830"/>
              <a:gd name="connsiteY7" fmla="*/ 1287568 h 6911788"/>
              <a:gd name="connsiteX8" fmla="*/ 0 w 6707830"/>
              <a:gd name="connsiteY8" fmla="*/ 9647 h 6911788"/>
              <a:gd name="connsiteX0" fmla="*/ 0 w 6936430"/>
              <a:gd name="connsiteY0" fmla="*/ 9647 h 6911788"/>
              <a:gd name="connsiteX1" fmla="*/ 6936430 w 6936430"/>
              <a:gd name="connsiteY1" fmla="*/ 0 h 6911788"/>
              <a:gd name="connsiteX2" fmla="*/ 6936430 w 6936430"/>
              <a:gd name="connsiteY2" fmla="*/ 6911788 h 6911788"/>
              <a:gd name="connsiteX3" fmla="*/ 1568248 w 6936430"/>
              <a:gd name="connsiteY3" fmla="*/ 6898341 h 6911788"/>
              <a:gd name="connsiteX4" fmla="*/ 616374 w 6936430"/>
              <a:gd name="connsiteY4" fmla="*/ 3313799 h 6911788"/>
              <a:gd name="connsiteX5" fmla="*/ 3544926 w 6936430"/>
              <a:gd name="connsiteY5" fmla="*/ 3313800 h 6911788"/>
              <a:gd name="connsiteX6" fmla="*/ 3180402 w 6936430"/>
              <a:gd name="connsiteY6" fmla="*/ 1299648 h 6911788"/>
              <a:gd name="connsiteX7" fmla="*/ 338118 w 6936430"/>
              <a:gd name="connsiteY7" fmla="*/ 1287568 h 6911788"/>
              <a:gd name="connsiteX8" fmla="*/ 0 w 6936430"/>
              <a:gd name="connsiteY8" fmla="*/ 9647 h 6911788"/>
              <a:gd name="connsiteX0" fmla="*/ 0 w 6936430"/>
              <a:gd name="connsiteY0" fmla="*/ 9647 h 6911788"/>
              <a:gd name="connsiteX1" fmla="*/ 6936430 w 6936430"/>
              <a:gd name="connsiteY1" fmla="*/ 0 h 6911788"/>
              <a:gd name="connsiteX2" fmla="*/ 6936430 w 6936430"/>
              <a:gd name="connsiteY2" fmla="*/ 6911788 h 6911788"/>
              <a:gd name="connsiteX3" fmla="*/ 1568248 w 6936430"/>
              <a:gd name="connsiteY3" fmla="*/ 6898341 h 6911788"/>
              <a:gd name="connsiteX4" fmla="*/ 616374 w 6936430"/>
              <a:gd name="connsiteY4" fmla="*/ 3313799 h 6911788"/>
              <a:gd name="connsiteX5" fmla="*/ 3544926 w 6936430"/>
              <a:gd name="connsiteY5" fmla="*/ 3313800 h 6911788"/>
              <a:gd name="connsiteX6" fmla="*/ 3180402 w 6936430"/>
              <a:gd name="connsiteY6" fmla="*/ 1299648 h 6911788"/>
              <a:gd name="connsiteX7" fmla="*/ 296554 w 6936430"/>
              <a:gd name="connsiteY7" fmla="*/ 1277177 h 6911788"/>
              <a:gd name="connsiteX8" fmla="*/ 0 w 6936430"/>
              <a:gd name="connsiteY8" fmla="*/ 9647 h 6911788"/>
              <a:gd name="connsiteX0" fmla="*/ 0 w 6936430"/>
              <a:gd name="connsiteY0" fmla="*/ 9647 h 6911788"/>
              <a:gd name="connsiteX1" fmla="*/ 6936430 w 6936430"/>
              <a:gd name="connsiteY1" fmla="*/ 0 h 6911788"/>
              <a:gd name="connsiteX2" fmla="*/ 6936430 w 6936430"/>
              <a:gd name="connsiteY2" fmla="*/ 6911788 h 6911788"/>
              <a:gd name="connsiteX3" fmla="*/ 1568248 w 6936430"/>
              <a:gd name="connsiteY3" fmla="*/ 6898341 h 6911788"/>
              <a:gd name="connsiteX4" fmla="*/ 616374 w 6936430"/>
              <a:gd name="connsiteY4" fmla="*/ 3313799 h 6911788"/>
              <a:gd name="connsiteX5" fmla="*/ 3544926 w 6936430"/>
              <a:gd name="connsiteY5" fmla="*/ 3313800 h 6911788"/>
              <a:gd name="connsiteX6" fmla="*/ 3180402 w 6936430"/>
              <a:gd name="connsiteY6" fmla="*/ 1299648 h 6911788"/>
              <a:gd name="connsiteX7" fmla="*/ 296554 w 6936430"/>
              <a:gd name="connsiteY7" fmla="*/ 1277177 h 6911788"/>
              <a:gd name="connsiteX8" fmla="*/ 0 w 6936430"/>
              <a:gd name="connsiteY8" fmla="*/ 9647 h 6911788"/>
              <a:gd name="connsiteX0" fmla="*/ 0 w 6936430"/>
              <a:gd name="connsiteY0" fmla="*/ 9647 h 6911788"/>
              <a:gd name="connsiteX1" fmla="*/ 6936430 w 6936430"/>
              <a:gd name="connsiteY1" fmla="*/ 0 h 6911788"/>
              <a:gd name="connsiteX2" fmla="*/ 6936430 w 6936430"/>
              <a:gd name="connsiteY2" fmla="*/ 6911788 h 6911788"/>
              <a:gd name="connsiteX3" fmla="*/ 1568248 w 6936430"/>
              <a:gd name="connsiteY3" fmla="*/ 6898341 h 6911788"/>
              <a:gd name="connsiteX4" fmla="*/ 616374 w 6936430"/>
              <a:gd name="connsiteY4" fmla="*/ 3313799 h 6911788"/>
              <a:gd name="connsiteX5" fmla="*/ 3544926 w 6936430"/>
              <a:gd name="connsiteY5" fmla="*/ 3313800 h 6911788"/>
              <a:gd name="connsiteX6" fmla="*/ 3180402 w 6936430"/>
              <a:gd name="connsiteY6" fmla="*/ 1299648 h 6911788"/>
              <a:gd name="connsiteX7" fmla="*/ 296554 w 6936430"/>
              <a:gd name="connsiteY7" fmla="*/ 1277177 h 6911788"/>
              <a:gd name="connsiteX8" fmla="*/ 0 w 6936430"/>
              <a:gd name="connsiteY8" fmla="*/ 9647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8 h 6911788"/>
              <a:gd name="connsiteX7" fmla="*/ 534679 w 7174555"/>
              <a:gd name="connsiteY7" fmla="*/ 1277177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8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8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8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05526 w 7174555"/>
              <a:gd name="connsiteY6" fmla="*/ 1286647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35861 w 7174555"/>
              <a:gd name="connsiteY6" fmla="*/ 1295314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7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7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7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09860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2573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2573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4653 w 7174555"/>
              <a:gd name="connsiteY7" fmla="*/ 1296993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4653 w 7174555"/>
              <a:gd name="connsiteY7" fmla="*/ 1296993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4653 w 7174555"/>
              <a:gd name="connsiteY7" fmla="*/ 1296993 h 6911788"/>
              <a:gd name="connsiteX8" fmla="*/ 0 w 7174555"/>
              <a:gd name="connsiteY8" fmla="*/ 25522 h 6911788"/>
              <a:gd name="connsiteX0" fmla="*/ 0 w 7178548"/>
              <a:gd name="connsiteY0" fmla="*/ 17536 h 6911788"/>
              <a:gd name="connsiteX1" fmla="*/ 7178548 w 7178548"/>
              <a:gd name="connsiteY1" fmla="*/ 0 h 6911788"/>
              <a:gd name="connsiteX2" fmla="*/ 7178548 w 7178548"/>
              <a:gd name="connsiteY2" fmla="*/ 6911788 h 6911788"/>
              <a:gd name="connsiteX3" fmla="*/ 1810366 w 7178548"/>
              <a:gd name="connsiteY3" fmla="*/ 6898341 h 6911788"/>
              <a:gd name="connsiteX4" fmla="*/ 858492 w 7178548"/>
              <a:gd name="connsiteY4" fmla="*/ 3313799 h 6911788"/>
              <a:gd name="connsiteX5" fmla="*/ 3787044 w 7178548"/>
              <a:gd name="connsiteY5" fmla="*/ 3313800 h 6911788"/>
              <a:gd name="connsiteX6" fmla="*/ 3423378 w 7178548"/>
              <a:gd name="connsiteY6" fmla="*/ 1298862 h 6911788"/>
              <a:gd name="connsiteX7" fmla="*/ 338646 w 7178548"/>
              <a:gd name="connsiteY7" fmla="*/ 1296993 h 6911788"/>
              <a:gd name="connsiteX8" fmla="*/ 0 w 7178548"/>
              <a:gd name="connsiteY8" fmla="*/ 17536 h 6911788"/>
              <a:gd name="connsiteX0" fmla="*/ 0 w 7158582"/>
              <a:gd name="connsiteY0" fmla="*/ 9550 h 6911788"/>
              <a:gd name="connsiteX1" fmla="*/ 7158582 w 7158582"/>
              <a:gd name="connsiteY1" fmla="*/ 0 h 6911788"/>
              <a:gd name="connsiteX2" fmla="*/ 7158582 w 7158582"/>
              <a:gd name="connsiteY2" fmla="*/ 6911788 h 6911788"/>
              <a:gd name="connsiteX3" fmla="*/ 1790400 w 7158582"/>
              <a:gd name="connsiteY3" fmla="*/ 6898341 h 6911788"/>
              <a:gd name="connsiteX4" fmla="*/ 838526 w 7158582"/>
              <a:gd name="connsiteY4" fmla="*/ 3313799 h 6911788"/>
              <a:gd name="connsiteX5" fmla="*/ 3767078 w 7158582"/>
              <a:gd name="connsiteY5" fmla="*/ 3313800 h 6911788"/>
              <a:gd name="connsiteX6" fmla="*/ 3403412 w 7158582"/>
              <a:gd name="connsiteY6" fmla="*/ 1298862 h 6911788"/>
              <a:gd name="connsiteX7" fmla="*/ 318680 w 7158582"/>
              <a:gd name="connsiteY7" fmla="*/ 1296993 h 6911788"/>
              <a:gd name="connsiteX8" fmla="*/ 0 w 7158582"/>
              <a:gd name="connsiteY8" fmla="*/ 9550 h 6911788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38526 w 7158582"/>
              <a:gd name="connsiteY4" fmla="*/ 3309806 h 6907795"/>
              <a:gd name="connsiteX5" fmla="*/ 3767078 w 7158582"/>
              <a:gd name="connsiteY5" fmla="*/ 3309807 h 6907795"/>
              <a:gd name="connsiteX6" fmla="*/ 3403412 w 7158582"/>
              <a:gd name="connsiteY6" fmla="*/ 1294869 h 6907795"/>
              <a:gd name="connsiteX7" fmla="*/ 318680 w 7158582"/>
              <a:gd name="connsiteY7" fmla="*/ 1293000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38526 w 7158582"/>
              <a:gd name="connsiteY4" fmla="*/ 3309806 h 6907795"/>
              <a:gd name="connsiteX5" fmla="*/ 3767078 w 7158582"/>
              <a:gd name="connsiteY5" fmla="*/ 3309807 h 6907795"/>
              <a:gd name="connsiteX6" fmla="*/ 3403412 w 7158582"/>
              <a:gd name="connsiteY6" fmla="*/ 1294869 h 6907795"/>
              <a:gd name="connsiteX7" fmla="*/ 314687 w 7158582"/>
              <a:gd name="connsiteY7" fmla="*/ 1293000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38526 w 7158582"/>
              <a:gd name="connsiteY4" fmla="*/ 3309806 h 6907795"/>
              <a:gd name="connsiteX5" fmla="*/ 3767078 w 7158582"/>
              <a:gd name="connsiteY5" fmla="*/ 3309807 h 6907795"/>
              <a:gd name="connsiteX6" fmla="*/ 3403412 w 7158582"/>
              <a:gd name="connsiteY6" fmla="*/ 1294869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38526 w 7158582"/>
              <a:gd name="connsiteY4" fmla="*/ 3309806 h 6907795"/>
              <a:gd name="connsiteX5" fmla="*/ 3767078 w 7158582"/>
              <a:gd name="connsiteY5" fmla="*/ 3309807 h 6907795"/>
              <a:gd name="connsiteX6" fmla="*/ 3399419 w 7158582"/>
              <a:gd name="connsiteY6" fmla="*/ 1286883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41701 w 7158582"/>
              <a:gd name="connsiteY4" fmla="*/ 3312981 h 6907795"/>
              <a:gd name="connsiteX5" fmla="*/ 3767078 w 7158582"/>
              <a:gd name="connsiteY5" fmla="*/ 3309807 h 6907795"/>
              <a:gd name="connsiteX6" fmla="*/ 3399419 w 7158582"/>
              <a:gd name="connsiteY6" fmla="*/ 1286883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41701 w 7158582"/>
              <a:gd name="connsiteY4" fmla="*/ 3312981 h 6907795"/>
              <a:gd name="connsiteX5" fmla="*/ 3767078 w 7158582"/>
              <a:gd name="connsiteY5" fmla="*/ 3316157 h 6907795"/>
              <a:gd name="connsiteX6" fmla="*/ 3399419 w 7158582"/>
              <a:gd name="connsiteY6" fmla="*/ 1286883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41701 w 7158582"/>
              <a:gd name="connsiteY4" fmla="*/ 3312981 h 6907795"/>
              <a:gd name="connsiteX5" fmla="*/ 3763903 w 7158582"/>
              <a:gd name="connsiteY5" fmla="*/ 3312982 h 6907795"/>
              <a:gd name="connsiteX6" fmla="*/ 3399419 w 7158582"/>
              <a:gd name="connsiteY6" fmla="*/ 1286883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41701 w 7158582"/>
              <a:gd name="connsiteY4" fmla="*/ 3312981 h 6907795"/>
              <a:gd name="connsiteX5" fmla="*/ 3763903 w 7158582"/>
              <a:gd name="connsiteY5" fmla="*/ 3312982 h 6907795"/>
              <a:gd name="connsiteX6" fmla="*/ 3399419 w 7158582"/>
              <a:gd name="connsiteY6" fmla="*/ 1286883 h 6907795"/>
              <a:gd name="connsiteX7" fmla="*/ 314687 w 7158582"/>
              <a:gd name="connsiteY7" fmla="*/ 1285832 h 6907795"/>
              <a:gd name="connsiteX8" fmla="*/ 0 w 7158582"/>
              <a:gd name="connsiteY8" fmla="*/ 5557 h 690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8582" h="6907795">
                <a:moveTo>
                  <a:pt x="0" y="5557"/>
                </a:moveTo>
                <a:lnTo>
                  <a:pt x="7154589" y="0"/>
                </a:lnTo>
                <a:lnTo>
                  <a:pt x="7158582" y="6907795"/>
                </a:lnTo>
                <a:lnTo>
                  <a:pt x="1790400" y="6894348"/>
                </a:lnTo>
                <a:lnTo>
                  <a:pt x="841701" y="3312981"/>
                </a:lnTo>
                <a:lnTo>
                  <a:pt x="3763903" y="3312982"/>
                </a:lnTo>
                <a:lnTo>
                  <a:pt x="3399419" y="1286883"/>
                </a:lnTo>
                <a:lnTo>
                  <a:pt x="314687" y="1285832"/>
                </a:lnTo>
                <a:lnTo>
                  <a:pt x="0" y="5557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marL="7937" indent="0"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039D476D-5094-2649-B7A9-FFE5FEC73E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1221" y="2223794"/>
            <a:ext cx="7646368" cy="7061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7937" indent="0" algn="r">
              <a:lnSpc>
                <a:spcPct val="100000"/>
              </a:lnSpc>
              <a:spcBef>
                <a:spcPts val="600"/>
              </a:spcBef>
              <a:buFontTx/>
              <a:buNone/>
              <a:defRPr sz="1700" i="0" cap="none" spc="1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Name, Title</a:t>
            </a:r>
            <a:br>
              <a:rPr lang="en-US" dirty="0"/>
            </a:br>
            <a:r>
              <a:rPr lang="en-US" dirty="0"/>
              <a:t>Phone, Email Address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2DD85A-51A3-F04A-8D21-3EB513D58642}"/>
              </a:ext>
            </a:extLst>
          </p:cNvPr>
          <p:cNvSpPr txBox="1"/>
          <p:nvPr userDrawn="1"/>
        </p:nvSpPr>
        <p:spPr>
          <a:xfrm>
            <a:off x="251653" y="6442798"/>
            <a:ext cx="2969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 sz="1600" b="1" i="0" kern="1200" spc="20" baseline="0" noProof="0" dirty="0">
                <a:solidFill>
                  <a:schemeClr val="accent1"/>
                </a:solidFill>
                <a:latin typeface="Arial" charset="0"/>
                <a:cs typeface="Arial" charset="0"/>
              </a:rPr>
              <a:t>ameresco.com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B1159B4-7F6B-9445-B041-127D5631B7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573" y="6047385"/>
            <a:ext cx="2337048" cy="3942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AEC14E-1814-4AB2-B69C-1BADC546C18B}"/>
              </a:ext>
            </a:extLst>
          </p:cNvPr>
          <p:cNvSpPr txBox="1"/>
          <p:nvPr userDrawn="1"/>
        </p:nvSpPr>
        <p:spPr>
          <a:xfrm>
            <a:off x="4783504" y="1465723"/>
            <a:ext cx="3214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0" i="0" kern="1200" cap="none" spc="1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4649EE-41FE-4BC3-BD1A-290EBA850C36}"/>
              </a:ext>
            </a:extLst>
          </p:cNvPr>
          <p:cNvSpPr/>
          <p:nvPr userDrawn="1"/>
        </p:nvSpPr>
        <p:spPr>
          <a:xfrm>
            <a:off x="4274315" y="6512447"/>
            <a:ext cx="23791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900" b="0" i="0" kern="1200" dirty="0">
                <a:solidFill>
                  <a:schemeClr val="bg2"/>
                </a:solidFill>
                <a:effectLst/>
                <a:latin typeface="Arial" charset="0"/>
                <a:ea typeface="Arial" charset="0"/>
                <a:cs typeface="Arial" charset="0"/>
              </a:rPr>
              <a:t>© 2023 Ameresco, Inc. All rights reserved.</a:t>
            </a:r>
            <a:r>
              <a:rPr lang="en-US" sz="900" b="0" i="0" dirty="0">
                <a:solidFill>
                  <a:schemeClr val="bg2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endParaRPr lang="en-US" sz="900" b="0" i="0" dirty="0">
              <a:solidFill>
                <a:schemeClr val="bg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Divider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9B8EEC9-A86E-5A46-8F8C-F7D74D3FB3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93838" y="-22191"/>
            <a:ext cx="4601337" cy="6919395"/>
          </a:xfrm>
          <a:custGeom>
            <a:avLst/>
            <a:gdLst>
              <a:gd name="connsiteX0" fmla="*/ 0 w 4581525"/>
              <a:gd name="connsiteY0" fmla="*/ 0 h 6858000"/>
              <a:gd name="connsiteX1" fmla="*/ 4581525 w 4581525"/>
              <a:gd name="connsiteY1" fmla="*/ 0 h 6858000"/>
              <a:gd name="connsiteX2" fmla="*/ 4581525 w 4581525"/>
              <a:gd name="connsiteY2" fmla="*/ 6858000 h 6858000"/>
              <a:gd name="connsiteX3" fmla="*/ 0 w 4581525"/>
              <a:gd name="connsiteY3" fmla="*/ 6858000 h 6858000"/>
              <a:gd name="connsiteX4" fmla="*/ 0 w 4581525"/>
              <a:gd name="connsiteY4" fmla="*/ 0 h 6858000"/>
              <a:gd name="connsiteX0" fmla="*/ 0 w 4581525"/>
              <a:gd name="connsiteY0" fmla="*/ 0 h 6858000"/>
              <a:gd name="connsiteX1" fmla="*/ 4581525 w 4581525"/>
              <a:gd name="connsiteY1" fmla="*/ 0 h 6858000"/>
              <a:gd name="connsiteX2" fmla="*/ 4581525 w 4581525"/>
              <a:gd name="connsiteY2" fmla="*/ 6858000 h 6858000"/>
              <a:gd name="connsiteX3" fmla="*/ 1896035 w 4581525"/>
              <a:gd name="connsiteY3" fmla="*/ 6858000 h 6858000"/>
              <a:gd name="connsiteX4" fmla="*/ 0 w 4581525"/>
              <a:gd name="connsiteY4" fmla="*/ 0 h 6858000"/>
              <a:gd name="connsiteX0" fmla="*/ 0 w 4563237"/>
              <a:gd name="connsiteY0" fmla="*/ 4572 h 6858000"/>
              <a:gd name="connsiteX1" fmla="*/ 4563237 w 4563237"/>
              <a:gd name="connsiteY1" fmla="*/ 0 h 6858000"/>
              <a:gd name="connsiteX2" fmla="*/ 4563237 w 4563237"/>
              <a:gd name="connsiteY2" fmla="*/ 6858000 h 6858000"/>
              <a:gd name="connsiteX3" fmla="*/ 1877747 w 4563237"/>
              <a:gd name="connsiteY3" fmla="*/ 6858000 h 6858000"/>
              <a:gd name="connsiteX4" fmla="*/ 0 w 4563237"/>
              <a:gd name="connsiteY4" fmla="*/ 4572 h 6858000"/>
              <a:gd name="connsiteX0" fmla="*/ 0 w 4563237"/>
              <a:gd name="connsiteY0" fmla="*/ 4572 h 6858000"/>
              <a:gd name="connsiteX1" fmla="*/ 4563237 w 4563237"/>
              <a:gd name="connsiteY1" fmla="*/ 0 h 6858000"/>
              <a:gd name="connsiteX2" fmla="*/ 4563237 w 4563237"/>
              <a:gd name="connsiteY2" fmla="*/ 6858000 h 6858000"/>
              <a:gd name="connsiteX3" fmla="*/ 1869932 w 4563237"/>
              <a:gd name="connsiteY3" fmla="*/ 6858000 h 6858000"/>
              <a:gd name="connsiteX4" fmla="*/ 0 w 4563237"/>
              <a:gd name="connsiteY4" fmla="*/ 4572 h 6858000"/>
              <a:gd name="connsiteX0" fmla="*/ 0 w 4601337"/>
              <a:gd name="connsiteY0" fmla="*/ 0 h 6853428"/>
              <a:gd name="connsiteX1" fmla="*/ 4601337 w 4601337"/>
              <a:gd name="connsiteY1" fmla="*/ 8128 h 6853428"/>
              <a:gd name="connsiteX2" fmla="*/ 4563237 w 4601337"/>
              <a:gd name="connsiteY2" fmla="*/ 6853428 h 6853428"/>
              <a:gd name="connsiteX3" fmla="*/ 1869932 w 4601337"/>
              <a:gd name="connsiteY3" fmla="*/ 6853428 h 6853428"/>
              <a:gd name="connsiteX4" fmla="*/ 0 w 4601337"/>
              <a:gd name="connsiteY4" fmla="*/ 0 h 6853428"/>
              <a:gd name="connsiteX0" fmla="*/ 0 w 4601337"/>
              <a:gd name="connsiteY0" fmla="*/ 0 h 6866128"/>
              <a:gd name="connsiteX1" fmla="*/ 4601337 w 4601337"/>
              <a:gd name="connsiteY1" fmla="*/ 8128 h 6866128"/>
              <a:gd name="connsiteX2" fmla="*/ 4601337 w 4601337"/>
              <a:gd name="connsiteY2" fmla="*/ 6866128 h 6866128"/>
              <a:gd name="connsiteX3" fmla="*/ 1869932 w 4601337"/>
              <a:gd name="connsiteY3" fmla="*/ 6853428 h 6866128"/>
              <a:gd name="connsiteX4" fmla="*/ 0 w 4601337"/>
              <a:gd name="connsiteY4" fmla="*/ 0 h 686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1337" h="6866128">
                <a:moveTo>
                  <a:pt x="0" y="0"/>
                </a:moveTo>
                <a:lnTo>
                  <a:pt x="4601337" y="8128"/>
                </a:lnTo>
                <a:lnTo>
                  <a:pt x="4601337" y="6866128"/>
                </a:lnTo>
                <a:lnTo>
                  <a:pt x="1869932" y="685342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7937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7937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A57495-224A-8442-8D03-25890D6A5971}"/>
              </a:ext>
            </a:extLst>
          </p:cNvPr>
          <p:cNvGrpSpPr/>
          <p:nvPr userDrawn="1"/>
        </p:nvGrpSpPr>
        <p:grpSpPr>
          <a:xfrm>
            <a:off x="-9525" y="-55382"/>
            <a:ext cx="9504111" cy="6943391"/>
            <a:chOff x="1331797" y="1"/>
            <a:chExt cx="9511533" cy="6913382"/>
          </a:xfrm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C4EAFB3-0B0A-8F4D-BD20-9EB084860E6E}"/>
                </a:ext>
              </a:extLst>
            </p:cNvPr>
            <p:cNvSpPr/>
            <p:nvPr userDrawn="1"/>
          </p:nvSpPr>
          <p:spPr>
            <a:xfrm>
              <a:off x="1331797" y="6659"/>
              <a:ext cx="9511533" cy="6906724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7884 w 9511533"/>
                <a:gd name="connsiteY0" fmla="*/ 0 h 6906724"/>
                <a:gd name="connsiteX1" fmla="*/ 7631379 w 9511533"/>
                <a:gd name="connsiteY1" fmla="*/ 10203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4913 w 9511533"/>
                <a:gd name="connsiteY1" fmla="*/ 38325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8447 w 9511533"/>
                <a:gd name="connsiteY1" fmla="*/ 52386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1533" h="6906724">
                  <a:moveTo>
                    <a:pt x="7884" y="0"/>
                  </a:moveTo>
                  <a:cubicBezTo>
                    <a:pt x="1174" y="8162"/>
                    <a:pt x="6438215" y="49582"/>
                    <a:pt x="7638447" y="52386"/>
                  </a:cubicBezTo>
                  <a:lnTo>
                    <a:pt x="9511533" y="6886444"/>
                  </a:lnTo>
                  <a:lnTo>
                    <a:pt x="0" y="6906724"/>
                  </a:lnTo>
                  <a:lnTo>
                    <a:pt x="7884" y="0"/>
                  </a:lnTo>
                  <a:close/>
                </a:path>
              </a:pathLst>
            </a:custGeom>
            <a:gradFill flip="none" rotWithShape="1">
              <a:gsLst>
                <a:gs pos="93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F23D85AD-7E3D-5B4B-928D-CC51CA8C8CEC}"/>
                </a:ext>
              </a:extLst>
            </p:cNvPr>
            <p:cNvSpPr/>
            <p:nvPr userDrawn="1"/>
          </p:nvSpPr>
          <p:spPr>
            <a:xfrm>
              <a:off x="1334904" y="1"/>
              <a:ext cx="7779816" cy="6910330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79816" h="6910329">
                  <a:moveTo>
                    <a:pt x="5328" y="0"/>
                  </a:moveTo>
                  <a:lnTo>
                    <a:pt x="7638536" y="55584"/>
                  </a:lnTo>
                  <a:lnTo>
                    <a:pt x="7779816" y="600430"/>
                  </a:lnTo>
                  <a:cubicBezTo>
                    <a:pt x="7122959" y="1742338"/>
                    <a:pt x="5058201" y="4804830"/>
                    <a:pt x="3697394" y="6907030"/>
                  </a:cubicBezTo>
                  <a:lnTo>
                    <a:pt x="915" y="6910329"/>
                  </a:lnTo>
                  <a:cubicBezTo>
                    <a:pt x="-3503" y="4620947"/>
                    <a:pt x="9746" y="2289382"/>
                    <a:pt x="5328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150BDDA3-4F9C-C749-9A3B-1795B40ABF27}"/>
                </a:ext>
              </a:extLst>
            </p:cNvPr>
            <p:cNvSpPr/>
            <p:nvPr userDrawn="1"/>
          </p:nvSpPr>
          <p:spPr>
            <a:xfrm>
              <a:off x="8813302" y="4655698"/>
              <a:ext cx="2024692" cy="2242015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0 w 9503913"/>
                <a:gd name="connsiteY0" fmla="*/ 6896521 h 6896521"/>
                <a:gd name="connsiteX1" fmla="*/ 7631379 w 9503913"/>
                <a:gd name="connsiteY1" fmla="*/ 0 h 6896521"/>
                <a:gd name="connsiteX2" fmla="*/ 9503913 w 9503913"/>
                <a:gd name="connsiteY2" fmla="*/ 6845761 h 6896521"/>
                <a:gd name="connsiteX3" fmla="*/ 0 w 9503913"/>
                <a:gd name="connsiteY3" fmla="*/ 6896521 h 6896521"/>
                <a:gd name="connsiteX0" fmla="*/ 0 w 3175052"/>
                <a:gd name="connsiteY0" fmla="*/ 6860432 h 6860432"/>
                <a:gd name="connsiteX1" fmla="*/ 1302518 w 3175052"/>
                <a:gd name="connsiteY1" fmla="*/ 0 h 6860432"/>
                <a:gd name="connsiteX2" fmla="*/ 3175052 w 3175052"/>
                <a:gd name="connsiteY2" fmla="*/ 6845761 h 6860432"/>
                <a:gd name="connsiteX3" fmla="*/ 0 w 3175052"/>
                <a:gd name="connsiteY3" fmla="*/ 6860432 h 6860432"/>
                <a:gd name="connsiteX0" fmla="*/ 0 w 3175052"/>
                <a:gd name="connsiteY0" fmla="*/ 3341850 h 3341850"/>
                <a:gd name="connsiteX1" fmla="*/ 2306846 w 3175052"/>
                <a:gd name="connsiteY1" fmla="*/ 0 h 3341850"/>
                <a:gd name="connsiteX2" fmla="*/ 3175052 w 3175052"/>
                <a:gd name="connsiteY2" fmla="*/ 3327179 h 3341850"/>
                <a:gd name="connsiteX3" fmla="*/ 0 w 3175052"/>
                <a:gd name="connsiteY3" fmla="*/ 3341850 h 3341850"/>
                <a:gd name="connsiteX0" fmla="*/ 0 w 2664918"/>
                <a:gd name="connsiteY0" fmla="*/ 3341850 h 3341850"/>
                <a:gd name="connsiteX1" fmla="*/ 1796712 w 2664918"/>
                <a:gd name="connsiteY1" fmla="*/ 0 h 3341850"/>
                <a:gd name="connsiteX2" fmla="*/ 2664918 w 2664918"/>
                <a:gd name="connsiteY2" fmla="*/ 3327179 h 3341850"/>
                <a:gd name="connsiteX3" fmla="*/ 0 w 2664918"/>
                <a:gd name="connsiteY3" fmla="*/ 3341850 h 3341850"/>
                <a:gd name="connsiteX0" fmla="*/ 0 w 2647507"/>
                <a:gd name="connsiteY0" fmla="*/ 3322143 h 3327180"/>
                <a:gd name="connsiteX1" fmla="*/ 1779301 w 2647507"/>
                <a:gd name="connsiteY1" fmla="*/ 0 h 3327180"/>
                <a:gd name="connsiteX2" fmla="*/ 2647507 w 2647507"/>
                <a:gd name="connsiteY2" fmla="*/ 3327179 h 3327180"/>
                <a:gd name="connsiteX3" fmla="*/ 0 w 2647507"/>
                <a:gd name="connsiteY3" fmla="*/ 3322143 h 3327180"/>
                <a:gd name="connsiteX0" fmla="*/ 0 w 2595273"/>
                <a:gd name="connsiteY0" fmla="*/ 3322143 h 3327178"/>
                <a:gd name="connsiteX1" fmla="*/ 1727067 w 2595273"/>
                <a:gd name="connsiteY1" fmla="*/ 0 h 3327178"/>
                <a:gd name="connsiteX2" fmla="*/ 2595273 w 2595273"/>
                <a:gd name="connsiteY2" fmla="*/ 3327179 h 3327178"/>
                <a:gd name="connsiteX3" fmla="*/ 0 w 2595273"/>
                <a:gd name="connsiteY3" fmla="*/ 3322143 h 3327178"/>
                <a:gd name="connsiteX0" fmla="*/ 0 w 2586567"/>
                <a:gd name="connsiteY0" fmla="*/ 3322143 h 3322143"/>
                <a:gd name="connsiteX1" fmla="*/ 1727067 w 2586567"/>
                <a:gd name="connsiteY1" fmla="*/ 0 h 3322143"/>
                <a:gd name="connsiteX2" fmla="*/ 2586567 w 2586567"/>
                <a:gd name="connsiteY2" fmla="*/ 3297617 h 3322143"/>
                <a:gd name="connsiteX3" fmla="*/ 0 w 2586567"/>
                <a:gd name="connsiteY3" fmla="*/ 3322143 h 3322143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9503 w 2664607"/>
                <a:gd name="connsiteY0" fmla="*/ 3430540 h 3430540"/>
                <a:gd name="connsiteX1" fmla="*/ 1753982 w 2664607"/>
                <a:gd name="connsiteY1" fmla="*/ 5 h 3430540"/>
                <a:gd name="connsiteX2" fmla="*/ 2596070 w 2664607"/>
                <a:gd name="connsiteY2" fmla="*/ 3406014 h 3430540"/>
                <a:gd name="connsiteX3" fmla="*/ 9503 w 2664607"/>
                <a:gd name="connsiteY3" fmla="*/ 3430540 h 3430540"/>
                <a:gd name="connsiteX0" fmla="*/ 9503 w 2596070"/>
                <a:gd name="connsiteY0" fmla="*/ 3430535 h 3430535"/>
                <a:gd name="connsiteX1" fmla="*/ 1753982 w 2596070"/>
                <a:gd name="connsiteY1" fmla="*/ 0 h 3430535"/>
                <a:gd name="connsiteX2" fmla="*/ 2596070 w 2596070"/>
                <a:gd name="connsiteY2" fmla="*/ 3406009 h 3430535"/>
                <a:gd name="connsiteX3" fmla="*/ 9503 w 2596070"/>
                <a:gd name="connsiteY3" fmla="*/ 3430535 h 3430535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0 w 2551743"/>
                <a:gd name="connsiteY0" fmla="*/ 3420683 h 3420683"/>
                <a:gd name="connsiteX1" fmla="*/ 1709655 w 2551743"/>
                <a:gd name="connsiteY1" fmla="*/ 2 h 3420683"/>
                <a:gd name="connsiteX2" fmla="*/ 2551743 w 2551743"/>
                <a:gd name="connsiteY2" fmla="*/ 3406011 h 3420683"/>
                <a:gd name="connsiteX3" fmla="*/ 0 w 2551743"/>
                <a:gd name="connsiteY3" fmla="*/ 3420683 h 3420683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34332"/>
                <a:gd name="connsiteY0" fmla="*/ 3410827 h 3410826"/>
                <a:gd name="connsiteX1" fmla="*/ 1692244 w 2534332"/>
                <a:gd name="connsiteY1" fmla="*/ 0 h 3410826"/>
                <a:gd name="connsiteX2" fmla="*/ 2534332 w 2534332"/>
                <a:gd name="connsiteY2" fmla="*/ 3406009 h 3410826"/>
                <a:gd name="connsiteX3" fmla="*/ 0 w 2534332"/>
                <a:gd name="connsiteY3" fmla="*/ 3410827 h 3410826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65020"/>
                <a:gd name="connsiteY0" fmla="*/ 3468753 h 3468753"/>
                <a:gd name="connsiteX1" fmla="*/ 1722932 w 2565020"/>
                <a:gd name="connsiteY1" fmla="*/ 35 h 3468753"/>
                <a:gd name="connsiteX2" fmla="*/ 2565020 w 2565020"/>
                <a:gd name="connsiteY2" fmla="*/ 3406044 h 3468753"/>
                <a:gd name="connsiteX3" fmla="*/ 0 w 2565020"/>
                <a:gd name="connsiteY3" fmla="*/ 3468753 h 3468753"/>
                <a:gd name="connsiteX0" fmla="*/ 0 w 2544561"/>
                <a:gd name="connsiteY0" fmla="*/ 3468720 h 3468720"/>
                <a:gd name="connsiteX1" fmla="*/ 1722932 w 2544561"/>
                <a:gd name="connsiteY1" fmla="*/ 2 h 3468720"/>
                <a:gd name="connsiteX2" fmla="*/ 2544561 w 2544561"/>
                <a:gd name="connsiteY2" fmla="*/ 3463902 h 3468720"/>
                <a:gd name="connsiteX3" fmla="*/ 0 w 2544561"/>
                <a:gd name="connsiteY3" fmla="*/ 3468720 h 3468720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47094 h 3453089"/>
                <a:gd name="connsiteX1" fmla="*/ 1737262 w 2563667"/>
                <a:gd name="connsiteY1" fmla="*/ 1 h 3453089"/>
                <a:gd name="connsiteX2" fmla="*/ 2563667 w 2563667"/>
                <a:gd name="connsiteY2" fmla="*/ 3453089 h 3453089"/>
                <a:gd name="connsiteX3" fmla="*/ 0 w 2563667"/>
                <a:gd name="connsiteY3" fmla="*/ 3447094 h 3453089"/>
                <a:gd name="connsiteX0" fmla="*/ 0 w 2563667"/>
                <a:gd name="connsiteY0" fmla="*/ 3447092 h 3453087"/>
                <a:gd name="connsiteX1" fmla="*/ 1737262 w 2563667"/>
                <a:gd name="connsiteY1" fmla="*/ -1 h 3453087"/>
                <a:gd name="connsiteX2" fmla="*/ 2563667 w 2563667"/>
                <a:gd name="connsiteY2" fmla="*/ 3453087 h 3453087"/>
                <a:gd name="connsiteX3" fmla="*/ 0 w 2563667"/>
                <a:gd name="connsiteY3" fmla="*/ 3447092 h 3453087"/>
                <a:gd name="connsiteX0" fmla="*/ 0 w 2563667"/>
                <a:gd name="connsiteY0" fmla="*/ 3399022 h 3405017"/>
                <a:gd name="connsiteX1" fmla="*/ 1732519 w 2563667"/>
                <a:gd name="connsiteY1" fmla="*/ 0 h 3405017"/>
                <a:gd name="connsiteX2" fmla="*/ 2563667 w 2563667"/>
                <a:gd name="connsiteY2" fmla="*/ 3405017 h 3405017"/>
                <a:gd name="connsiteX3" fmla="*/ 0 w 2563667"/>
                <a:gd name="connsiteY3" fmla="*/ 3399022 h 3405017"/>
                <a:gd name="connsiteX0" fmla="*/ 0 w 2545240"/>
                <a:gd name="connsiteY0" fmla="*/ 3399022 h 3399021"/>
                <a:gd name="connsiteX1" fmla="*/ 1732519 w 2545240"/>
                <a:gd name="connsiteY1" fmla="*/ 0 h 3399021"/>
                <a:gd name="connsiteX2" fmla="*/ 2545240 w 2545240"/>
                <a:gd name="connsiteY2" fmla="*/ 3391183 h 3399021"/>
                <a:gd name="connsiteX3" fmla="*/ 0 w 2545240"/>
                <a:gd name="connsiteY3" fmla="*/ 3399022 h 3399021"/>
                <a:gd name="connsiteX0" fmla="*/ 0 w 2545240"/>
                <a:gd name="connsiteY0" fmla="*/ 3399022 h 3399023"/>
                <a:gd name="connsiteX1" fmla="*/ 1732519 w 2545240"/>
                <a:gd name="connsiteY1" fmla="*/ 0 h 3399023"/>
                <a:gd name="connsiteX2" fmla="*/ 2545240 w 2545240"/>
                <a:gd name="connsiteY2" fmla="*/ 3391183 h 3399023"/>
                <a:gd name="connsiteX3" fmla="*/ 0 w 2545240"/>
                <a:gd name="connsiteY3" fmla="*/ 3399022 h 3399023"/>
                <a:gd name="connsiteX0" fmla="*/ 0 w 2545240"/>
                <a:gd name="connsiteY0" fmla="*/ 3426690 h 3426689"/>
                <a:gd name="connsiteX1" fmla="*/ 1744803 w 2545240"/>
                <a:gd name="connsiteY1" fmla="*/ 0 h 3426689"/>
                <a:gd name="connsiteX2" fmla="*/ 2545240 w 2545240"/>
                <a:gd name="connsiteY2" fmla="*/ 3418851 h 3426689"/>
                <a:gd name="connsiteX3" fmla="*/ 0 w 2545240"/>
                <a:gd name="connsiteY3" fmla="*/ 3426690 h 3426689"/>
                <a:gd name="connsiteX0" fmla="*/ 0 w 2545240"/>
                <a:gd name="connsiteY0" fmla="*/ 3426690 h 3426691"/>
                <a:gd name="connsiteX1" fmla="*/ 1744803 w 2545240"/>
                <a:gd name="connsiteY1" fmla="*/ 0 h 3426691"/>
                <a:gd name="connsiteX2" fmla="*/ 2545240 w 2545240"/>
                <a:gd name="connsiteY2" fmla="*/ 3418851 h 3426691"/>
                <a:gd name="connsiteX3" fmla="*/ 0 w 2545240"/>
                <a:gd name="connsiteY3" fmla="*/ 3426690 h 3426691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396616 h 3396616"/>
                <a:gd name="connsiteX1" fmla="*/ 1902106 w 2704640"/>
                <a:gd name="connsiteY1" fmla="*/ 0 h 3396616"/>
                <a:gd name="connsiteX2" fmla="*/ 2704640 w 2704640"/>
                <a:gd name="connsiteY2" fmla="*/ 3394176 h 3396616"/>
                <a:gd name="connsiteX3" fmla="*/ 0 w 2704640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0 h 3406640"/>
                <a:gd name="connsiteX1" fmla="*/ 1902106 w 2717994"/>
                <a:gd name="connsiteY1" fmla="*/ 0 h 3406640"/>
                <a:gd name="connsiteX2" fmla="*/ 2717994 w 2717994"/>
                <a:gd name="connsiteY2" fmla="*/ 3394176 h 3406640"/>
                <a:gd name="connsiteX3" fmla="*/ 0 w 2717994"/>
                <a:gd name="connsiteY3" fmla="*/ 3406640 h 34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7994" h="3406640">
                  <a:moveTo>
                    <a:pt x="0" y="3406640"/>
                  </a:moveTo>
                  <a:lnTo>
                    <a:pt x="1902106" y="0"/>
                  </a:lnTo>
                  <a:lnTo>
                    <a:pt x="2717994" y="3394176"/>
                  </a:lnTo>
                  <a:lnTo>
                    <a:pt x="0" y="3406640"/>
                  </a:lnTo>
                  <a:close/>
                </a:path>
              </a:pathLst>
            </a:custGeom>
            <a:gradFill flip="none" rotWithShape="1">
              <a:gsLst>
                <a:gs pos="70000">
                  <a:srgbClr val="063D56"/>
                </a:gs>
                <a:gs pos="0">
                  <a:schemeClr val="tx2"/>
                </a:gs>
              </a:gsLst>
              <a:lin ang="3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67075B5-1AE1-A24C-AAF6-B7D2AB559A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0005" y="1458411"/>
            <a:ext cx="4210016" cy="22221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7937" indent="0">
              <a:lnSpc>
                <a:spcPts val="6400"/>
              </a:lnSpc>
              <a:spcBef>
                <a:spcPts val="0"/>
              </a:spcBef>
              <a:buFontTx/>
              <a:buNone/>
              <a:defRPr sz="60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Divider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9EE3EC-02FC-4B42-A311-93C47DF25E75}"/>
              </a:ext>
            </a:extLst>
          </p:cNvPr>
          <p:cNvCxnSpPr>
            <a:cxnSpLocks/>
          </p:cNvCxnSpPr>
          <p:nvPr userDrawn="1"/>
        </p:nvCxnSpPr>
        <p:spPr>
          <a:xfrm>
            <a:off x="1088021" y="1458411"/>
            <a:ext cx="0" cy="2048536"/>
          </a:xfrm>
          <a:prstGeom prst="line">
            <a:avLst/>
          </a:prstGeom>
          <a:ln w="53975">
            <a:gradFill>
              <a:gsLst>
                <a:gs pos="75000">
                  <a:srgbClr val="F8B456"/>
                </a:gs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7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About-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9BC3251-2E18-42A0-9012-C2835F0EC59B}"/>
              </a:ext>
            </a:extLst>
          </p:cNvPr>
          <p:cNvGrpSpPr/>
          <p:nvPr userDrawn="1"/>
        </p:nvGrpSpPr>
        <p:grpSpPr>
          <a:xfrm>
            <a:off x="0" y="-7076"/>
            <a:ext cx="12203947" cy="2527251"/>
            <a:chOff x="0" y="-7075"/>
            <a:chExt cx="12203947" cy="1726718"/>
          </a:xfrm>
        </p:grpSpPr>
        <p:sp>
          <p:nvSpPr>
            <p:cNvPr id="49" name="Triangle 2">
              <a:extLst>
                <a:ext uri="{FF2B5EF4-FFF2-40B4-BE49-F238E27FC236}">
                  <a16:creationId xmlns:a16="http://schemas.microsoft.com/office/drawing/2014/main" id="{EA91E21B-55D9-4A4B-9165-F1998FCD4DA7}"/>
                </a:ext>
              </a:extLst>
            </p:cNvPr>
            <p:cNvSpPr/>
            <p:nvPr userDrawn="1"/>
          </p:nvSpPr>
          <p:spPr>
            <a:xfrm flipH="1" flipV="1">
              <a:off x="7147971" y="474252"/>
              <a:ext cx="5055976" cy="119244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33641"/>
                <a:gd name="connsiteY0" fmla="*/ 769257 h 769257"/>
                <a:gd name="connsiteX1" fmla="*/ 0 w 15833641"/>
                <a:gd name="connsiteY1" fmla="*/ 0 h 769257"/>
                <a:gd name="connsiteX2" fmla="*/ 15833641 w 15833641"/>
                <a:gd name="connsiteY2" fmla="*/ 769257 h 769257"/>
                <a:gd name="connsiteX3" fmla="*/ 0 w 15833641"/>
                <a:gd name="connsiteY3" fmla="*/ 769257 h 769257"/>
                <a:gd name="connsiteX0" fmla="*/ 0 w 15833641"/>
                <a:gd name="connsiteY0" fmla="*/ 879442 h 879442"/>
                <a:gd name="connsiteX1" fmla="*/ 20164 w 15833641"/>
                <a:gd name="connsiteY1" fmla="*/ 0 h 879442"/>
                <a:gd name="connsiteX2" fmla="*/ 15833641 w 15833641"/>
                <a:gd name="connsiteY2" fmla="*/ 879442 h 879442"/>
                <a:gd name="connsiteX3" fmla="*/ 0 w 15833641"/>
                <a:gd name="connsiteY3" fmla="*/ 879442 h 879442"/>
                <a:gd name="connsiteX0" fmla="*/ 0 w 11397474"/>
                <a:gd name="connsiteY0" fmla="*/ 879442 h 879442"/>
                <a:gd name="connsiteX1" fmla="*/ 20164 w 11397474"/>
                <a:gd name="connsiteY1" fmla="*/ 0 h 879442"/>
                <a:gd name="connsiteX2" fmla="*/ 11397474 w 11397474"/>
                <a:gd name="connsiteY2" fmla="*/ 805985 h 879442"/>
                <a:gd name="connsiteX3" fmla="*/ 0 w 11397474"/>
                <a:gd name="connsiteY3" fmla="*/ 879442 h 879442"/>
                <a:gd name="connsiteX0" fmla="*/ 20165 w 11417639"/>
                <a:gd name="connsiteY0" fmla="*/ 894147 h 894147"/>
                <a:gd name="connsiteX1" fmla="*/ 0 w 11417639"/>
                <a:gd name="connsiteY1" fmla="*/ 0 h 894147"/>
                <a:gd name="connsiteX2" fmla="*/ 11417639 w 11417639"/>
                <a:gd name="connsiteY2" fmla="*/ 820690 h 894147"/>
                <a:gd name="connsiteX3" fmla="*/ 20165 w 11417639"/>
                <a:gd name="connsiteY3" fmla="*/ 894147 h 894147"/>
                <a:gd name="connsiteX0" fmla="*/ 20165 w 11417639"/>
                <a:gd name="connsiteY0" fmla="*/ 894147 h 894147"/>
                <a:gd name="connsiteX1" fmla="*/ 0 w 11417639"/>
                <a:gd name="connsiteY1" fmla="*/ 0 h 894147"/>
                <a:gd name="connsiteX2" fmla="*/ 11417639 w 11417639"/>
                <a:gd name="connsiteY2" fmla="*/ 820690 h 894147"/>
                <a:gd name="connsiteX3" fmla="*/ 20165 w 11417639"/>
                <a:gd name="connsiteY3" fmla="*/ 894147 h 894147"/>
                <a:gd name="connsiteX0" fmla="*/ 20165 w 11417639"/>
                <a:gd name="connsiteY0" fmla="*/ 894147 h 894147"/>
                <a:gd name="connsiteX1" fmla="*/ 0 w 11417639"/>
                <a:gd name="connsiteY1" fmla="*/ 0 h 894147"/>
                <a:gd name="connsiteX2" fmla="*/ 11417639 w 11417639"/>
                <a:gd name="connsiteY2" fmla="*/ 820690 h 894147"/>
                <a:gd name="connsiteX3" fmla="*/ 20165 w 11417639"/>
                <a:gd name="connsiteY3" fmla="*/ 894147 h 894147"/>
                <a:gd name="connsiteX0" fmla="*/ 20165 w 6396704"/>
                <a:gd name="connsiteY0" fmla="*/ 894147 h 894147"/>
                <a:gd name="connsiteX1" fmla="*/ 0 w 6396704"/>
                <a:gd name="connsiteY1" fmla="*/ 0 h 894147"/>
                <a:gd name="connsiteX2" fmla="*/ 6396704 w 6396704"/>
                <a:gd name="connsiteY2" fmla="*/ 695698 h 894147"/>
                <a:gd name="connsiteX3" fmla="*/ 20165 w 6396704"/>
                <a:gd name="connsiteY3" fmla="*/ 894147 h 894147"/>
                <a:gd name="connsiteX0" fmla="*/ 20165 w 6558020"/>
                <a:gd name="connsiteY0" fmla="*/ 894147 h 894147"/>
                <a:gd name="connsiteX1" fmla="*/ 0 w 6558020"/>
                <a:gd name="connsiteY1" fmla="*/ 0 h 894147"/>
                <a:gd name="connsiteX2" fmla="*/ 6558020 w 6558020"/>
                <a:gd name="connsiteY2" fmla="*/ 703050 h 894147"/>
                <a:gd name="connsiteX3" fmla="*/ 20165 w 6558020"/>
                <a:gd name="connsiteY3" fmla="*/ 894147 h 894147"/>
                <a:gd name="connsiteX0" fmla="*/ 40329 w 6578184"/>
                <a:gd name="connsiteY0" fmla="*/ 842679 h 842679"/>
                <a:gd name="connsiteX1" fmla="*/ 0 w 6578184"/>
                <a:gd name="connsiteY1" fmla="*/ 0 h 842679"/>
                <a:gd name="connsiteX2" fmla="*/ 6578184 w 6578184"/>
                <a:gd name="connsiteY2" fmla="*/ 651582 h 842679"/>
                <a:gd name="connsiteX3" fmla="*/ 40329 w 6578184"/>
                <a:gd name="connsiteY3" fmla="*/ 842679 h 842679"/>
                <a:gd name="connsiteX0" fmla="*/ 0 w 6578184"/>
                <a:gd name="connsiteY0" fmla="*/ 827974 h 827974"/>
                <a:gd name="connsiteX1" fmla="*/ 0 w 6578184"/>
                <a:gd name="connsiteY1" fmla="*/ 0 h 827974"/>
                <a:gd name="connsiteX2" fmla="*/ 6578184 w 6578184"/>
                <a:gd name="connsiteY2" fmla="*/ 651582 h 827974"/>
                <a:gd name="connsiteX3" fmla="*/ 0 w 6578184"/>
                <a:gd name="connsiteY3" fmla="*/ 827974 h 8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8184" h="827974">
                  <a:moveTo>
                    <a:pt x="0" y="827974"/>
                  </a:moveTo>
                  <a:lnTo>
                    <a:pt x="0" y="0"/>
                  </a:lnTo>
                  <a:lnTo>
                    <a:pt x="6578184" y="651582"/>
                  </a:lnTo>
                  <a:lnTo>
                    <a:pt x="0" y="827974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5"/>
                </a:gs>
                <a:gs pos="100000">
                  <a:schemeClr val="accent6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35F48FA0-821A-4E52-84B4-F5DABF29BB43}"/>
                </a:ext>
              </a:extLst>
            </p:cNvPr>
            <p:cNvSpPr/>
            <p:nvPr userDrawn="1"/>
          </p:nvSpPr>
          <p:spPr>
            <a:xfrm>
              <a:off x="0" y="-6659"/>
              <a:ext cx="12191999" cy="1726302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1999" h="1726302">
                  <a:moveTo>
                    <a:pt x="0" y="0"/>
                  </a:moveTo>
                  <a:lnTo>
                    <a:pt x="12191999" y="0"/>
                  </a:lnTo>
                  <a:cubicBezTo>
                    <a:pt x="12189622" y="287986"/>
                    <a:pt x="12187246" y="575972"/>
                    <a:pt x="12184869" y="863958"/>
                  </a:cubicBezTo>
                  <a:lnTo>
                    <a:pt x="0" y="172630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63D56"/>
                </a:gs>
                <a:gs pos="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1EB32BAA-87B3-4251-8DA6-CEE709CD0B8E}"/>
                </a:ext>
              </a:extLst>
            </p:cNvPr>
            <p:cNvSpPr/>
            <p:nvPr userDrawn="1"/>
          </p:nvSpPr>
          <p:spPr>
            <a:xfrm>
              <a:off x="5902532" y="-7075"/>
              <a:ext cx="6301198" cy="1303658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301198"/>
                <a:gd name="connsiteY0" fmla="*/ 2087 h 1303658"/>
                <a:gd name="connsiteX1" fmla="*/ 6289468 w 6301198"/>
                <a:gd name="connsiteY1" fmla="*/ 415 h 1303658"/>
                <a:gd name="connsiteX2" fmla="*/ 6301198 w 6301198"/>
                <a:gd name="connsiteY2" fmla="*/ 871601 h 1303658"/>
                <a:gd name="connsiteX3" fmla="*/ 0 w 6301198"/>
                <a:gd name="connsiteY3" fmla="*/ 1303658 h 1303658"/>
                <a:gd name="connsiteX4" fmla="*/ 2762959 w 6301198"/>
                <a:gd name="connsiteY4" fmla="*/ 2087 h 1303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1198" h="1303658">
                  <a:moveTo>
                    <a:pt x="2762959" y="2087"/>
                  </a:moveTo>
                  <a:cubicBezTo>
                    <a:pt x="2756249" y="10249"/>
                    <a:pt x="5089236" y="-2389"/>
                    <a:pt x="6289468" y="415"/>
                  </a:cubicBezTo>
                  <a:lnTo>
                    <a:pt x="6301198" y="871601"/>
                  </a:lnTo>
                  <a:lnTo>
                    <a:pt x="0" y="1303658"/>
                  </a:lnTo>
                  <a:lnTo>
                    <a:pt x="2762959" y="2087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63D56"/>
                </a:gs>
                <a:gs pos="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74F41713-97F8-4C2D-8857-7BB4D68052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BD9DFAD0-842D-4FCD-8D65-0FC0F12DE2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3211" y="1411321"/>
            <a:ext cx="720414" cy="734007"/>
          </a:xfrm>
          <a:prstGeom prst="rect">
            <a:avLst/>
          </a:prstGeom>
        </p:spPr>
      </p:pic>
      <p:sp>
        <p:nvSpPr>
          <p:cNvPr id="54" name="Title 1">
            <a:extLst>
              <a:ext uri="{FF2B5EF4-FFF2-40B4-BE49-F238E27FC236}">
                <a16:creationId xmlns:a16="http://schemas.microsoft.com/office/drawing/2014/main" id="{6BDF1CB4-24D0-43E5-8FDB-373520F567CD}"/>
              </a:ext>
            </a:extLst>
          </p:cNvPr>
          <p:cNvSpPr txBox="1">
            <a:spLocks/>
          </p:cNvSpPr>
          <p:nvPr userDrawn="1"/>
        </p:nvSpPr>
        <p:spPr>
          <a:xfrm>
            <a:off x="605485" y="284540"/>
            <a:ext cx="10972800" cy="72078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About Ameresco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E7F42597-00B8-4920-AAB8-4848885B9859}"/>
              </a:ext>
            </a:extLst>
          </p:cNvPr>
          <p:cNvSpPr txBox="1">
            <a:spLocks/>
          </p:cNvSpPr>
          <p:nvPr userDrawn="1"/>
        </p:nvSpPr>
        <p:spPr>
          <a:xfrm>
            <a:off x="605485" y="920731"/>
            <a:ext cx="7186487" cy="5622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500" b="0" dirty="0">
                <a:solidFill>
                  <a:schemeClr val="bg1"/>
                </a:solidFill>
              </a:rPr>
              <a:t>Ameresco, Inc. (NYSE:AMRC) is a leading cleantech integrator and renewable energy asset developer, owner and operator.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2C0F0A98-5C36-4923-9128-B89BA322423E}"/>
              </a:ext>
            </a:extLst>
          </p:cNvPr>
          <p:cNvSpPr txBox="1">
            <a:spLocks/>
          </p:cNvSpPr>
          <p:nvPr userDrawn="1"/>
        </p:nvSpPr>
        <p:spPr>
          <a:xfrm>
            <a:off x="605485" y="1466070"/>
            <a:ext cx="3923991" cy="37629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600" dirty="0">
                <a:solidFill>
                  <a:schemeClr val="accent5"/>
                </a:solidFill>
              </a:rPr>
              <a:t>Founded in 2000  </a:t>
            </a:r>
            <a:r>
              <a:rPr lang="en-US" sz="1600" dirty="0">
                <a:solidFill>
                  <a:schemeClr val="bg1"/>
                </a:solidFill>
              </a:rPr>
              <a:t>|  </a:t>
            </a:r>
            <a:r>
              <a:rPr lang="en-US" sz="1600" dirty="0">
                <a:solidFill>
                  <a:schemeClr val="accent5"/>
                </a:solidFill>
              </a:rPr>
              <a:t>Public in 2010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5A9F90-F206-48E5-9C8B-5BC77EC37E1A}"/>
              </a:ext>
            </a:extLst>
          </p:cNvPr>
          <p:cNvSpPr txBox="1"/>
          <p:nvPr userDrawn="1"/>
        </p:nvSpPr>
        <p:spPr>
          <a:xfrm>
            <a:off x="605485" y="2908300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Comprehensive Portfolio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252CAA-09F0-4A06-8A3E-C73525D06EDA}"/>
              </a:ext>
            </a:extLst>
          </p:cNvPr>
          <p:cNvSpPr txBox="1"/>
          <p:nvPr userDrawn="1"/>
        </p:nvSpPr>
        <p:spPr>
          <a:xfrm>
            <a:off x="605485" y="3289299"/>
            <a:ext cx="3418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Objective approach and in-house technical expertise delivers the most advanced technologies to meet the unique needs of each customer. Majority of projects are budget-neutral, funded by energy cost savings.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CEECDB-7FF9-4D5C-A22C-8ED57D52821B}"/>
              </a:ext>
            </a:extLst>
          </p:cNvPr>
          <p:cNvSpPr txBox="1"/>
          <p:nvPr userDrawn="1"/>
        </p:nvSpPr>
        <p:spPr>
          <a:xfrm>
            <a:off x="605485" y="4711700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Driven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B730053-653E-4A3D-936C-765DCD9B3A13}"/>
              </a:ext>
            </a:extLst>
          </p:cNvPr>
          <p:cNvSpPr txBox="1"/>
          <p:nvPr userDrawn="1"/>
        </p:nvSpPr>
        <p:spPr>
          <a:xfrm>
            <a:off x="605485" y="5092699"/>
            <a:ext cx="3182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Federal &amp; Municipal Governments, Commercial &amp; Industrial, Higher Ed, K12, Public Housing, Healthcare, Airports. Market reputation across North America &amp; Europe for excellence in customer satisfaction.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3A21E4D-3E3D-44F3-A9E2-4E4250B7CDF7}"/>
              </a:ext>
            </a:extLst>
          </p:cNvPr>
          <p:cNvCxnSpPr>
            <a:cxnSpLocks/>
          </p:cNvCxnSpPr>
          <p:nvPr userDrawn="1"/>
        </p:nvCxnSpPr>
        <p:spPr>
          <a:xfrm>
            <a:off x="4177633" y="2833732"/>
            <a:ext cx="0" cy="3384728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416D7C9-F44A-467F-B3C1-E506FDE5ABC8}"/>
              </a:ext>
            </a:extLst>
          </p:cNvPr>
          <p:cNvSpPr txBox="1"/>
          <p:nvPr userDrawn="1"/>
        </p:nvSpPr>
        <p:spPr>
          <a:xfrm>
            <a:off x="5470047" y="2815614"/>
            <a:ext cx="20176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$10+ Billion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energy solution projects,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280+ MWe of Owned Assets in Operation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5CF8D4A-829B-46D8-9606-18E81AC195E7}"/>
              </a:ext>
            </a:extLst>
          </p:cNvPr>
          <p:cNvSpPr txBox="1"/>
          <p:nvPr userDrawn="1"/>
        </p:nvSpPr>
        <p:spPr>
          <a:xfrm>
            <a:off x="8919968" y="2815614"/>
            <a:ext cx="2614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8,000+ Customers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benefitting from energy efficiency measures and renewable energy generation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494005-A3CD-416B-8A62-3AC6C66A2A01}"/>
              </a:ext>
            </a:extLst>
          </p:cNvPr>
          <p:cNvSpPr txBox="1"/>
          <p:nvPr userDrawn="1"/>
        </p:nvSpPr>
        <p:spPr>
          <a:xfrm>
            <a:off x="8919967" y="4161620"/>
            <a:ext cx="26583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to 45%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Energy cost savings with comprehensive, audit- based improvements</a:t>
            </a:r>
          </a:p>
        </p:txBody>
      </p:sp>
      <p:pic>
        <p:nvPicPr>
          <p:cNvPr id="67" name="Picture 66" descr="A picture containing clock&#10;&#10;Description automatically generated">
            <a:extLst>
              <a:ext uri="{FF2B5EF4-FFF2-40B4-BE49-F238E27FC236}">
                <a16:creationId xmlns:a16="http://schemas.microsoft.com/office/drawing/2014/main" id="{F56D136F-877C-459C-AD25-32097ECBD37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985" y="2815614"/>
            <a:ext cx="802084" cy="802084"/>
          </a:xfrm>
          <a:prstGeom prst="rect">
            <a:avLst/>
          </a:prstGeom>
        </p:spPr>
      </p:pic>
      <p:pic>
        <p:nvPicPr>
          <p:cNvPr id="70" name="Picture 69" descr="A close up of a logo&#10;&#10;Description automatically generated">
            <a:extLst>
              <a:ext uri="{FF2B5EF4-FFF2-40B4-BE49-F238E27FC236}">
                <a16:creationId xmlns:a16="http://schemas.microsoft.com/office/drawing/2014/main" id="{4433299C-FC7E-4B85-A8E4-46114DA11A0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2640" y="2815614"/>
            <a:ext cx="802084" cy="802084"/>
          </a:xfrm>
          <a:prstGeom prst="rect">
            <a:avLst/>
          </a:prstGeom>
        </p:spPr>
      </p:pic>
      <p:pic>
        <p:nvPicPr>
          <p:cNvPr id="71" name="Picture 70" descr="A close up of a sign&#10;&#10;Description automatically generated">
            <a:extLst>
              <a:ext uri="{FF2B5EF4-FFF2-40B4-BE49-F238E27FC236}">
                <a16:creationId xmlns:a16="http://schemas.microsoft.com/office/drawing/2014/main" id="{A4982ECB-2F11-4F63-9081-5EF4B413C82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4529" y="4082158"/>
            <a:ext cx="898306" cy="89758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F96275D-AB6D-4418-B5CA-2FFE66E2663A}"/>
              </a:ext>
            </a:extLst>
          </p:cNvPr>
          <p:cNvSpPr txBox="1"/>
          <p:nvPr userDrawn="1"/>
        </p:nvSpPr>
        <p:spPr>
          <a:xfrm>
            <a:off x="8919968" y="5228518"/>
            <a:ext cx="31656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2020, our renewable energy assets and customer projects delivered a carbon offset equivalent to </a:t>
            </a:r>
            <a:r>
              <a: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approx. </a:t>
            </a: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12.6M metric tons of CO</a:t>
            </a:r>
            <a:r>
              <a:rPr lang="en-US" sz="1400" b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9A2401E0-5E67-4E83-95C1-3BADBB4E1CD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42778" y="5334667"/>
            <a:ext cx="741808" cy="74180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4B32F8-6249-4EB4-A4DF-4F02D4362004}"/>
              </a:ext>
            </a:extLst>
          </p:cNvPr>
          <p:cNvSpPr txBox="1"/>
          <p:nvPr userDrawn="1"/>
        </p:nvSpPr>
        <p:spPr>
          <a:xfrm>
            <a:off x="5470048" y="4161620"/>
            <a:ext cx="23219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1,000+ Employees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throughout North America and the United Kingdom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B3186A-C934-4454-985B-914A4A4D86EF}"/>
              </a:ext>
            </a:extLst>
          </p:cNvPr>
          <p:cNvSpPr txBox="1"/>
          <p:nvPr userDrawn="1"/>
        </p:nvSpPr>
        <p:spPr>
          <a:xfrm>
            <a:off x="5470047" y="5443961"/>
            <a:ext cx="290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60+ Offices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providing local expertise in markets served</a:t>
            </a:r>
          </a:p>
        </p:txBody>
      </p:sp>
      <p:pic>
        <p:nvPicPr>
          <p:cNvPr id="32" name="Picture 31" descr="A picture containing window&#10;&#10;Description automatically generated">
            <a:extLst>
              <a:ext uri="{FF2B5EF4-FFF2-40B4-BE49-F238E27FC236}">
                <a16:creationId xmlns:a16="http://schemas.microsoft.com/office/drawing/2014/main" id="{7EF9696C-9B7B-4EAF-94D2-33A48B2A509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2983" y="4050196"/>
            <a:ext cx="962282" cy="961513"/>
          </a:xfrm>
          <a:prstGeom prst="rect">
            <a:avLst/>
          </a:prstGeom>
        </p:spPr>
      </p:pic>
      <p:pic>
        <p:nvPicPr>
          <p:cNvPr id="33" name="Picture 32" descr="A picture containing drawing, black, green, white&#10;&#10;Description automatically generated">
            <a:extLst>
              <a:ext uri="{FF2B5EF4-FFF2-40B4-BE49-F238E27FC236}">
                <a16:creationId xmlns:a16="http://schemas.microsoft.com/office/drawing/2014/main" id="{A953B0A3-FD61-4C49-855B-1ADAB44332E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011" y="5203057"/>
            <a:ext cx="1004227" cy="100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4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Indust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17AEB4-F277-4F41-BC1C-820CAE00D8F9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175" y="5719867"/>
            <a:chExt cx="12195175" cy="1138133"/>
          </a:xfrm>
        </p:grpSpPr>
        <p:sp>
          <p:nvSpPr>
            <p:cNvPr id="20" name="Triangle 2">
              <a:extLst>
                <a:ext uri="{FF2B5EF4-FFF2-40B4-BE49-F238E27FC236}">
                  <a16:creationId xmlns:a16="http://schemas.microsoft.com/office/drawing/2014/main" id="{14A98557-147A-B545-AAB4-CE39946EFE57}"/>
                </a:ext>
              </a:extLst>
            </p:cNvPr>
            <p:cNvSpPr/>
            <p:nvPr userDrawn="1"/>
          </p:nvSpPr>
          <p:spPr>
            <a:xfrm flipH="1">
              <a:off x="40233" y="5978413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D8B43"/>
                </a:gs>
                <a:gs pos="100000">
                  <a:schemeClr val="accent3"/>
                </a:gs>
                <a:gs pos="0">
                  <a:schemeClr val="accent4"/>
                </a:gs>
              </a:gsLst>
              <a:lin ang="15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1" name="Triangle 2">
              <a:extLst>
                <a:ext uri="{FF2B5EF4-FFF2-40B4-BE49-F238E27FC236}">
                  <a16:creationId xmlns:a16="http://schemas.microsoft.com/office/drawing/2014/main" id="{197ACFF4-5061-DC42-AF2A-603FA39D77B1}"/>
                </a:ext>
              </a:extLst>
            </p:cNvPr>
            <p:cNvSpPr/>
            <p:nvPr userDrawn="1"/>
          </p:nvSpPr>
          <p:spPr>
            <a:xfrm>
              <a:off x="-3175" y="571986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2" name="Triangle 2">
              <a:extLst>
                <a:ext uri="{FF2B5EF4-FFF2-40B4-BE49-F238E27FC236}">
                  <a16:creationId xmlns:a16="http://schemas.microsoft.com/office/drawing/2014/main" id="{5041B1B6-8760-9E45-A458-D7719CD7B202}"/>
                </a:ext>
              </a:extLst>
            </p:cNvPr>
            <p:cNvSpPr/>
            <p:nvPr userDrawn="1"/>
          </p:nvSpPr>
          <p:spPr>
            <a:xfrm>
              <a:off x="2515763" y="5958534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3" name="Triangle 2">
              <a:extLst>
                <a:ext uri="{FF2B5EF4-FFF2-40B4-BE49-F238E27FC236}">
                  <a16:creationId xmlns:a16="http://schemas.microsoft.com/office/drawing/2014/main" id="{1D79FE01-E504-EE4C-9059-0B5C5D534331}"/>
                </a:ext>
              </a:extLst>
            </p:cNvPr>
            <p:cNvSpPr/>
            <p:nvPr userDrawn="1"/>
          </p:nvSpPr>
          <p:spPr>
            <a:xfrm>
              <a:off x="5076331" y="6197876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5C4AE2ED-C892-0C44-94B1-8EA8773FCD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E4E664-4B22-9C48-B57A-0EA76F47B4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66" name="Slide Number Placeholder 3">
            <a:extLst>
              <a:ext uri="{FF2B5EF4-FFF2-40B4-BE49-F238E27FC236}">
                <a16:creationId xmlns:a16="http://schemas.microsoft.com/office/drawing/2014/main" id="{EF62CE65-A726-4077-8844-573689FD9568}"/>
              </a:ext>
            </a:extLst>
          </p:cNvPr>
          <p:cNvSpPr txBox="1">
            <a:spLocks/>
          </p:cNvSpPr>
          <p:nvPr userDrawn="1"/>
        </p:nvSpPr>
        <p:spPr>
          <a:xfrm>
            <a:off x="11434829" y="6268497"/>
            <a:ext cx="46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592DA8B-ABBC-4707-B57D-A8CC2E0C6146}"/>
              </a:ext>
            </a:extLst>
          </p:cNvPr>
          <p:cNvGrpSpPr/>
          <p:nvPr userDrawn="1"/>
        </p:nvGrpSpPr>
        <p:grpSpPr>
          <a:xfrm>
            <a:off x="10010768" y="1809706"/>
            <a:ext cx="1529294" cy="1529294"/>
            <a:chOff x="10010768" y="1791594"/>
            <a:chExt cx="1529294" cy="152929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560E7E6-D64C-445A-AD27-A00C78AE2980}"/>
                </a:ext>
              </a:extLst>
            </p:cNvPr>
            <p:cNvSpPr txBox="1"/>
            <p:nvPr/>
          </p:nvSpPr>
          <p:spPr>
            <a:xfrm>
              <a:off x="10115787" y="2751290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K-12 </a:t>
              </a:r>
              <a:br>
                <a:rPr lang="en-US" sz="1100" dirty="0"/>
              </a:br>
              <a:r>
                <a:rPr lang="en-US" sz="1100" dirty="0"/>
                <a:t>Schools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F56E394-4E98-4598-A370-8B95A795EF80}"/>
                </a:ext>
              </a:extLst>
            </p:cNvPr>
            <p:cNvSpPr/>
            <p:nvPr/>
          </p:nvSpPr>
          <p:spPr>
            <a:xfrm rot="6323744">
              <a:off x="10010768" y="179159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D3D9710-98D0-4832-A97B-C2BCFC3C6F38}"/>
              </a:ext>
            </a:extLst>
          </p:cNvPr>
          <p:cNvGrpSpPr/>
          <p:nvPr userDrawn="1"/>
        </p:nvGrpSpPr>
        <p:grpSpPr>
          <a:xfrm>
            <a:off x="2523041" y="1809706"/>
            <a:ext cx="1529294" cy="1529294"/>
            <a:chOff x="8138837" y="1791594"/>
            <a:chExt cx="1529294" cy="152929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087EC77-E08C-4077-A4A2-F4CCACF71141}"/>
                </a:ext>
              </a:extLst>
            </p:cNvPr>
            <p:cNvSpPr txBox="1"/>
            <p:nvPr/>
          </p:nvSpPr>
          <p:spPr>
            <a:xfrm>
              <a:off x="8242702" y="2751290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Colleges &amp; Universities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0EE0849-6B28-40AF-B240-FEA21DC923AA}"/>
                </a:ext>
              </a:extLst>
            </p:cNvPr>
            <p:cNvSpPr/>
            <p:nvPr/>
          </p:nvSpPr>
          <p:spPr>
            <a:xfrm rot="6323744">
              <a:off x="8138837" y="179159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A3BC46C-47E7-432A-8B72-5AE4D445A9C8}"/>
              </a:ext>
            </a:extLst>
          </p:cNvPr>
          <p:cNvGrpSpPr/>
          <p:nvPr userDrawn="1"/>
        </p:nvGrpSpPr>
        <p:grpSpPr>
          <a:xfrm>
            <a:off x="6266905" y="1809706"/>
            <a:ext cx="1529294" cy="1529294"/>
            <a:chOff x="6266905" y="1791594"/>
            <a:chExt cx="1529294" cy="152929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68A594-5588-485F-A85C-48B97EFA95CF}"/>
                </a:ext>
              </a:extLst>
            </p:cNvPr>
            <p:cNvSpPr txBox="1"/>
            <p:nvPr/>
          </p:nvSpPr>
          <p:spPr>
            <a:xfrm>
              <a:off x="6369615" y="2751290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Healthcare</a:t>
              </a:r>
              <a:br>
                <a:rPr lang="en-US" sz="1100" dirty="0"/>
              </a:br>
              <a:r>
                <a:rPr lang="en-US" sz="1100" dirty="0"/>
                <a:t>Facilities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E57CCA4-F3C7-468C-983C-7E037F0F0ADB}"/>
                </a:ext>
              </a:extLst>
            </p:cNvPr>
            <p:cNvSpPr/>
            <p:nvPr/>
          </p:nvSpPr>
          <p:spPr>
            <a:xfrm rot="6323744">
              <a:off x="6266905" y="179159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29799AC-77E2-436E-BBDD-3B9D4ACCCF7B}"/>
              </a:ext>
            </a:extLst>
          </p:cNvPr>
          <p:cNvGrpSpPr/>
          <p:nvPr userDrawn="1"/>
        </p:nvGrpSpPr>
        <p:grpSpPr>
          <a:xfrm>
            <a:off x="5258329" y="3723264"/>
            <a:ext cx="1529294" cy="1529294"/>
            <a:chOff x="4394973" y="1791594"/>
            <a:chExt cx="1529294" cy="152929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251EEEA-A13C-4389-A11E-1E370D2A5D0A}"/>
                </a:ext>
              </a:extLst>
            </p:cNvPr>
            <p:cNvSpPr txBox="1"/>
            <p:nvPr/>
          </p:nvSpPr>
          <p:spPr>
            <a:xfrm>
              <a:off x="4496528" y="2751290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State &amp; Municipal Government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28C6816-EA0D-4071-A660-4B15F28DF2F3}"/>
                </a:ext>
              </a:extLst>
            </p:cNvPr>
            <p:cNvSpPr/>
            <p:nvPr/>
          </p:nvSpPr>
          <p:spPr>
            <a:xfrm rot="6323744">
              <a:off x="4394973" y="179159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C530C94-6C3E-4077-9F71-46ABB17A3A31}"/>
              </a:ext>
            </a:extLst>
          </p:cNvPr>
          <p:cNvGrpSpPr/>
          <p:nvPr userDrawn="1"/>
        </p:nvGrpSpPr>
        <p:grpSpPr>
          <a:xfrm>
            <a:off x="4394973" y="1809706"/>
            <a:ext cx="1529294" cy="1529294"/>
            <a:chOff x="2523041" y="1791594"/>
            <a:chExt cx="1529294" cy="1529294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EC48FB0-A2E7-465E-9B7A-99ACDD59C8FE}"/>
                </a:ext>
              </a:extLst>
            </p:cNvPr>
            <p:cNvSpPr txBox="1"/>
            <p:nvPr/>
          </p:nvSpPr>
          <p:spPr>
            <a:xfrm>
              <a:off x="2623441" y="2751290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Federal Government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9A659BA-3623-42A0-9CAA-5AF89A901F5E}"/>
                </a:ext>
              </a:extLst>
            </p:cNvPr>
            <p:cNvSpPr/>
            <p:nvPr/>
          </p:nvSpPr>
          <p:spPr>
            <a:xfrm rot="6323744">
              <a:off x="2523041" y="179159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6D38E75-D5DD-4CE0-A352-969E776AD6E5}"/>
              </a:ext>
            </a:extLst>
          </p:cNvPr>
          <p:cNvGrpSpPr/>
          <p:nvPr userDrawn="1"/>
        </p:nvGrpSpPr>
        <p:grpSpPr>
          <a:xfrm>
            <a:off x="651109" y="1809706"/>
            <a:ext cx="1529294" cy="1529294"/>
            <a:chOff x="651109" y="1791594"/>
            <a:chExt cx="1529294" cy="152929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799DBDA-BFAD-463E-82B1-27A080BFD8A2}"/>
                </a:ext>
              </a:extLst>
            </p:cNvPr>
            <p:cNvSpPr txBox="1"/>
            <p:nvPr/>
          </p:nvSpPr>
          <p:spPr>
            <a:xfrm>
              <a:off x="750354" y="2810572"/>
              <a:ext cx="1329216" cy="2333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Airports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AE548DA-9411-4BB9-BEAF-9186AB746888}"/>
                </a:ext>
              </a:extLst>
            </p:cNvPr>
            <p:cNvSpPr/>
            <p:nvPr/>
          </p:nvSpPr>
          <p:spPr>
            <a:xfrm rot="6323744">
              <a:off x="651109" y="179159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89B118F-9476-4B77-8F38-9838440766A1}"/>
              </a:ext>
            </a:extLst>
          </p:cNvPr>
          <p:cNvGrpSpPr/>
          <p:nvPr userDrawn="1"/>
        </p:nvGrpSpPr>
        <p:grpSpPr>
          <a:xfrm>
            <a:off x="7198627" y="3723264"/>
            <a:ext cx="1529294" cy="1529294"/>
            <a:chOff x="1565508" y="3723264"/>
            <a:chExt cx="1529294" cy="152929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8547052-50CA-4F09-8982-215C3AC7563C}"/>
                </a:ext>
              </a:extLst>
            </p:cNvPr>
            <p:cNvSpPr txBox="1"/>
            <p:nvPr/>
          </p:nvSpPr>
          <p:spPr>
            <a:xfrm>
              <a:off x="1676503" y="4749603"/>
              <a:ext cx="1329216" cy="2333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Utilities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EAA5F77-3C59-4C6A-B2FD-0BFD062635CA}"/>
                </a:ext>
              </a:extLst>
            </p:cNvPr>
            <p:cNvSpPr/>
            <p:nvPr/>
          </p:nvSpPr>
          <p:spPr>
            <a:xfrm rot="6323744">
              <a:off x="1565508" y="372326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6A5CCE9-239A-456D-919E-429526FB2198}"/>
              </a:ext>
            </a:extLst>
          </p:cNvPr>
          <p:cNvGrpSpPr/>
          <p:nvPr userDrawn="1"/>
        </p:nvGrpSpPr>
        <p:grpSpPr>
          <a:xfrm>
            <a:off x="3318031" y="3723264"/>
            <a:ext cx="1529294" cy="1529294"/>
            <a:chOff x="3448223" y="3723264"/>
            <a:chExt cx="1529294" cy="1529294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58234A-FC05-4A1A-A3F0-8561A35A4110}"/>
                </a:ext>
              </a:extLst>
            </p:cNvPr>
            <p:cNvSpPr txBox="1"/>
            <p:nvPr/>
          </p:nvSpPr>
          <p:spPr>
            <a:xfrm>
              <a:off x="3573940" y="4679071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Retail &amp; Commercial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EDF12BD-277F-4935-A2D1-F28A33B2B31B}"/>
                </a:ext>
              </a:extLst>
            </p:cNvPr>
            <p:cNvSpPr/>
            <p:nvPr/>
          </p:nvSpPr>
          <p:spPr>
            <a:xfrm rot="6323744">
              <a:off x="3448223" y="372326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AD0F922-95AB-420D-AEA4-8E0A431E2BC9}"/>
              </a:ext>
            </a:extLst>
          </p:cNvPr>
          <p:cNvGrpSpPr/>
          <p:nvPr userDrawn="1"/>
        </p:nvGrpSpPr>
        <p:grpSpPr>
          <a:xfrm>
            <a:off x="8138837" y="1809706"/>
            <a:ext cx="1529294" cy="1529294"/>
            <a:chOff x="5330938" y="3723264"/>
            <a:chExt cx="1529294" cy="1529294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2DC46F-22E8-42D6-A5BE-4928623B4FD5}"/>
                </a:ext>
              </a:extLst>
            </p:cNvPr>
            <p:cNvSpPr txBox="1"/>
            <p:nvPr/>
          </p:nvSpPr>
          <p:spPr>
            <a:xfrm>
              <a:off x="5447345" y="4679071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Industrial &amp; Manufacturing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F327859-F669-4929-A0C8-3C1DDF9BA084}"/>
                </a:ext>
              </a:extLst>
            </p:cNvPr>
            <p:cNvSpPr/>
            <p:nvPr/>
          </p:nvSpPr>
          <p:spPr>
            <a:xfrm rot="6323744">
              <a:off x="5330938" y="372326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C0C89F1-EC73-42C1-A07D-3FF5DC6C81D8}"/>
              </a:ext>
            </a:extLst>
          </p:cNvPr>
          <p:cNvGrpSpPr/>
          <p:nvPr userDrawn="1"/>
        </p:nvGrpSpPr>
        <p:grpSpPr>
          <a:xfrm>
            <a:off x="1377733" y="3723264"/>
            <a:ext cx="1529294" cy="1529294"/>
            <a:chOff x="7213653" y="3723264"/>
            <a:chExt cx="1529294" cy="152929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3C3A31F-C9B3-4A02-945B-E14D4911E109}"/>
                </a:ext>
              </a:extLst>
            </p:cNvPr>
            <p:cNvSpPr txBox="1"/>
            <p:nvPr/>
          </p:nvSpPr>
          <p:spPr>
            <a:xfrm>
              <a:off x="7315899" y="4679071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Public</a:t>
              </a:r>
              <a:br>
                <a:rPr lang="en-US" sz="1100" dirty="0"/>
              </a:br>
              <a:r>
                <a:rPr lang="en-US" sz="1100" dirty="0"/>
                <a:t>Housing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0CEB94-D14B-4E7C-A3ED-ECEF3C2500BD}"/>
                </a:ext>
              </a:extLst>
            </p:cNvPr>
            <p:cNvSpPr/>
            <p:nvPr/>
          </p:nvSpPr>
          <p:spPr>
            <a:xfrm rot="6323744">
              <a:off x="7213653" y="372326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9D3375B-D63D-4522-8442-F46FC1C675CD}"/>
              </a:ext>
            </a:extLst>
          </p:cNvPr>
          <p:cNvGrpSpPr/>
          <p:nvPr userDrawn="1"/>
        </p:nvGrpSpPr>
        <p:grpSpPr>
          <a:xfrm>
            <a:off x="9138924" y="3723264"/>
            <a:ext cx="1529294" cy="1529294"/>
            <a:chOff x="9096367" y="3723264"/>
            <a:chExt cx="1529294" cy="1529294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5AD59CE-7E1C-47A5-9E4F-40F6927DEEE6}"/>
                </a:ext>
              </a:extLst>
            </p:cNvPr>
            <p:cNvSpPr txBox="1"/>
            <p:nvPr/>
          </p:nvSpPr>
          <p:spPr>
            <a:xfrm>
              <a:off x="9200456" y="4679071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Water</a:t>
              </a:r>
              <a:br>
                <a:rPr lang="en-US" sz="1100" dirty="0"/>
              </a:br>
              <a:r>
                <a:rPr lang="en-US" sz="1100" dirty="0"/>
                <a:t>Utilities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BCE699D-3D31-4A68-89D4-3AFDA9821F36}"/>
                </a:ext>
              </a:extLst>
            </p:cNvPr>
            <p:cNvSpPr/>
            <p:nvPr/>
          </p:nvSpPr>
          <p:spPr>
            <a:xfrm rot="6323744">
              <a:off x="9096367" y="372326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00" name="Picture 99" descr="A picture containing clock&#10;&#10;Description automatically generated">
            <a:extLst>
              <a:ext uri="{FF2B5EF4-FFF2-40B4-BE49-F238E27FC236}">
                <a16:creationId xmlns:a16="http://schemas.microsoft.com/office/drawing/2014/main" id="{0EB947B5-EBB2-491C-815A-D6547A986F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651" y="1965428"/>
            <a:ext cx="820929" cy="820929"/>
          </a:xfrm>
          <a:prstGeom prst="rect">
            <a:avLst/>
          </a:prstGeom>
        </p:spPr>
      </p:pic>
      <p:pic>
        <p:nvPicPr>
          <p:cNvPr id="101" name="Picture 100" descr="A close up of a sign&#10;&#10;Description automatically generated">
            <a:extLst>
              <a:ext uri="{FF2B5EF4-FFF2-40B4-BE49-F238E27FC236}">
                <a16:creationId xmlns:a16="http://schemas.microsoft.com/office/drawing/2014/main" id="{1EA43890-3811-4C6F-B586-C6C477300AA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4729" y="3907062"/>
            <a:ext cx="775898" cy="775898"/>
          </a:xfrm>
          <a:prstGeom prst="rect">
            <a:avLst/>
          </a:prstGeom>
        </p:spPr>
      </p:pic>
      <p:pic>
        <p:nvPicPr>
          <p:cNvPr id="102" name="Picture 101" descr="A picture containing building, sign, table, fence&#10;&#10;Description automatically generated">
            <a:extLst>
              <a:ext uri="{FF2B5EF4-FFF2-40B4-BE49-F238E27FC236}">
                <a16:creationId xmlns:a16="http://schemas.microsoft.com/office/drawing/2014/main" id="{F09B4B64-D8D3-4D50-9A2A-E3C13483A07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2455" y="1937269"/>
            <a:ext cx="828906" cy="828244"/>
          </a:xfrm>
          <a:prstGeom prst="rect">
            <a:avLst/>
          </a:prstGeom>
        </p:spPr>
      </p:pic>
      <p:pic>
        <p:nvPicPr>
          <p:cNvPr id="103" name="Picture 102" descr="A picture containing shirt, drawing&#10;&#10;Description automatically generated">
            <a:extLst>
              <a:ext uri="{FF2B5EF4-FFF2-40B4-BE49-F238E27FC236}">
                <a16:creationId xmlns:a16="http://schemas.microsoft.com/office/drawing/2014/main" id="{3A122091-3B72-4283-99B5-DFCD2001F8B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7042" y="1910766"/>
            <a:ext cx="889960" cy="890672"/>
          </a:xfrm>
          <a:prstGeom prst="rect">
            <a:avLst/>
          </a:prstGeom>
        </p:spPr>
      </p:pic>
      <p:pic>
        <p:nvPicPr>
          <p:cNvPr id="104" name="Picture 103" descr="A picture containing table&#10;&#10;Description automatically generated">
            <a:extLst>
              <a:ext uri="{FF2B5EF4-FFF2-40B4-BE49-F238E27FC236}">
                <a16:creationId xmlns:a16="http://schemas.microsoft.com/office/drawing/2014/main" id="{E2677784-56C3-4958-AE58-A777BAC7F76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5443" y="1827750"/>
            <a:ext cx="992977" cy="992183"/>
          </a:xfrm>
          <a:prstGeom prst="rect">
            <a:avLst/>
          </a:prstGeom>
        </p:spPr>
      </p:pic>
      <p:pic>
        <p:nvPicPr>
          <p:cNvPr id="105" name="Picture 104" descr="A close up of a sign&#10;&#10;Description automatically generated">
            <a:extLst>
              <a:ext uri="{FF2B5EF4-FFF2-40B4-BE49-F238E27FC236}">
                <a16:creationId xmlns:a16="http://schemas.microsoft.com/office/drawing/2014/main" id="{A38DF71F-E973-4E59-B9B3-4A9978339A9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144" y="1964212"/>
            <a:ext cx="822145" cy="822145"/>
          </a:xfrm>
          <a:prstGeom prst="rect">
            <a:avLst/>
          </a:prstGeom>
        </p:spPr>
      </p:pic>
      <p:pic>
        <p:nvPicPr>
          <p:cNvPr id="106" name="Picture 105" descr="A close up of a sign&#10;&#10;Description automatically generated">
            <a:extLst>
              <a:ext uri="{FF2B5EF4-FFF2-40B4-BE49-F238E27FC236}">
                <a16:creationId xmlns:a16="http://schemas.microsoft.com/office/drawing/2014/main" id="{76F992F1-F31F-47A3-8569-74C8B1CE546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4610" y="1897208"/>
            <a:ext cx="903507" cy="904230"/>
          </a:xfrm>
          <a:prstGeom prst="rect">
            <a:avLst/>
          </a:prstGeom>
        </p:spPr>
      </p:pic>
      <p:pic>
        <p:nvPicPr>
          <p:cNvPr id="107" name="Picture 106" descr="A close up of a logo&#10;&#10;Description automatically generated">
            <a:extLst>
              <a:ext uri="{FF2B5EF4-FFF2-40B4-BE49-F238E27FC236}">
                <a16:creationId xmlns:a16="http://schemas.microsoft.com/office/drawing/2014/main" id="{0279496C-203D-4E66-8303-7E81A171DEA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9541" y="3736091"/>
            <a:ext cx="946869" cy="946869"/>
          </a:xfrm>
          <a:prstGeom prst="rect">
            <a:avLst/>
          </a:prstGeom>
        </p:spPr>
      </p:pic>
      <p:pic>
        <p:nvPicPr>
          <p:cNvPr id="108" name="Picture 107" descr="A close up of a sign&#10;&#10;Description automatically generated">
            <a:extLst>
              <a:ext uri="{FF2B5EF4-FFF2-40B4-BE49-F238E27FC236}">
                <a16:creationId xmlns:a16="http://schemas.microsoft.com/office/drawing/2014/main" id="{F89A208C-2785-49ED-8CD7-44539B51F4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3334" y="3885082"/>
            <a:ext cx="1039880" cy="1039880"/>
          </a:xfrm>
          <a:prstGeom prst="rect">
            <a:avLst/>
          </a:prstGeom>
        </p:spPr>
      </p:pic>
      <p:pic>
        <p:nvPicPr>
          <p:cNvPr id="109" name="Picture 108" descr="A close up of a sign&#10;&#10;Description automatically generated">
            <a:extLst>
              <a:ext uri="{FF2B5EF4-FFF2-40B4-BE49-F238E27FC236}">
                <a16:creationId xmlns:a16="http://schemas.microsoft.com/office/drawing/2014/main" id="{A1D53055-684A-4504-91DA-053B9A726F6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454855" y="3760809"/>
            <a:ext cx="897432" cy="897432"/>
          </a:xfrm>
          <a:prstGeom prst="rect">
            <a:avLst/>
          </a:prstGeom>
        </p:spPr>
      </p:pic>
      <p:pic>
        <p:nvPicPr>
          <p:cNvPr id="110" name="Picture 109" descr="A close up of a sign&#10;&#10;Description automatically generated">
            <a:extLst>
              <a:ext uri="{FF2B5EF4-FFF2-40B4-BE49-F238E27FC236}">
                <a16:creationId xmlns:a16="http://schemas.microsoft.com/office/drawing/2014/main" id="{32D8E6C4-EDF2-45DF-A6EF-1D28A5A0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0502" y="3852604"/>
            <a:ext cx="903755" cy="903755"/>
          </a:xfrm>
          <a:prstGeom prst="rect">
            <a:avLst/>
          </a:prstGeom>
        </p:spPr>
      </p:pic>
      <p:sp>
        <p:nvSpPr>
          <p:cNvPr id="111" name="Title 1">
            <a:extLst>
              <a:ext uri="{FF2B5EF4-FFF2-40B4-BE49-F238E27FC236}">
                <a16:creationId xmlns:a16="http://schemas.microsoft.com/office/drawing/2014/main" id="{57EB090B-F351-4590-97DD-35969CDD878F}"/>
              </a:ext>
            </a:extLst>
          </p:cNvPr>
          <p:cNvSpPr txBox="1">
            <a:spLocks/>
          </p:cNvSpPr>
          <p:nvPr userDrawn="1"/>
        </p:nvSpPr>
        <p:spPr>
          <a:xfrm>
            <a:off x="609600" y="274638"/>
            <a:ext cx="10972800" cy="720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Industries We Serve</a:t>
            </a:r>
          </a:p>
        </p:txBody>
      </p:sp>
    </p:spTree>
    <p:extLst>
      <p:ext uri="{BB962C8B-B14F-4D97-AF65-F5344CB8AC3E}">
        <p14:creationId xmlns:p14="http://schemas.microsoft.com/office/powerpoint/2010/main" val="171121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Cust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54BF5DC-3926-2143-B916-E1C231EF45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2" y="-5400"/>
            <a:ext cx="12179300" cy="6858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1" name="Triangle 2">
            <a:extLst>
              <a:ext uri="{FF2B5EF4-FFF2-40B4-BE49-F238E27FC236}">
                <a16:creationId xmlns:a16="http://schemas.microsoft.com/office/drawing/2014/main" id="{C2EDB0B5-8390-DA4C-9BBC-BF6115507773}"/>
              </a:ext>
            </a:extLst>
          </p:cNvPr>
          <p:cNvSpPr/>
          <p:nvPr userDrawn="1"/>
        </p:nvSpPr>
        <p:spPr>
          <a:xfrm>
            <a:off x="4980258" y="6194291"/>
            <a:ext cx="1371760" cy="658309"/>
          </a:xfrm>
          <a:custGeom>
            <a:avLst/>
            <a:gdLst>
              <a:gd name="connsiteX0" fmla="*/ 0 w 12192000"/>
              <a:gd name="connsiteY0" fmla="*/ 1504950 h 1504950"/>
              <a:gd name="connsiteX1" fmla="*/ 6096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0" fmla="*/ 0 w 12192000"/>
              <a:gd name="connsiteY0" fmla="*/ 1123950 h 1123950"/>
              <a:gd name="connsiteX1" fmla="*/ 0 w 12192000"/>
              <a:gd name="connsiteY1" fmla="*/ 0 h 1123950"/>
              <a:gd name="connsiteX2" fmla="*/ 12192000 w 12192000"/>
              <a:gd name="connsiteY2" fmla="*/ 1123950 h 1123950"/>
              <a:gd name="connsiteX3" fmla="*/ 0 w 12192000"/>
              <a:gd name="connsiteY3" fmla="*/ 1123950 h 1123950"/>
              <a:gd name="connsiteX0" fmla="*/ 0 w 12192000"/>
              <a:gd name="connsiteY0" fmla="*/ 819150 h 819150"/>
              <a:gd name="connsiteX1" fmla="*/ 3276600 w 12192000"/>
              <a:gd name="connsiteY1" fmla="*/ 0 h 819150"/>
              <a:gd name="connsiteX2" fmla="*/ 12192000 w 12192000"/>
              <a:gd name="connsiteY2" fmla="*/ 819150 h 819150"/>
              <a:gd name="connsiteX3" fmla="*/ 0 w 12192000"/>
              <a:gd name="connsiteY3" fmla="*/ 819150 h 819150"/>
              <a:gd name="connsiteX0" fmla="*/ 584200 w 8915400"/>
              <a:gd name="connsiteY0" fmla="*/ 831850 h 831850"/>
              <a:gd name="connsiteX1" fmla="*/ 0 w 8915400"/>
              <a:gd name="connsiteY1" fmla="*/ 0 h 831850"/>
              <a:gd name="connsiteX2" fmla="*/ 8915400 w 8915400"/>
              <a:gd name="connsiteY2" fmla="*/ 819150 h 831850"/>
              <a:gd name="connsiteX3" fmla="*/ 584200 w 8915400"/>
              <a:gd name="connsiteY3" fmla="*/ 831850 h 831850"/>
              <a:gd name="connsiteX0" fmla="*/ 562429 w 8915400"/>
              <a:gd name="connsiteY0" fmla="*/ 817335 h 819150"/>
              <a:gd name="connsiteX1" fmla="*/ 0 w 8915400"/>
              <a:gd name="connsiteY1" fmla="*/ 0 h 819150"/>
              <a:gd name="connsiteX2" fmla="*/ 8915400 w 8915400"/>
              <a:gd name="connsiteY2" fmla="*/ 819150 h 819150"/>
              <a:gd name="connsiteX3" fmla="*/ 562429 w 8915400"/>
              <a:gd name="connsiteY3" fmla="*/ 817335 h 819150"/>
              <a:gd name="connsiteX0" fmla="*/ 1955801 w 8915400"/>
              <a:gd name="connsiteY0" fmla="*/ 817335 h 819150"/>
              <a:gd name="connsiteX1" fmla="*/ 0 w 8915400"/>
              <a:gd name="connsiteY1" fmla="*/ 0 h 819150"/>
              <a:gd name="connsiteX2" fmla="*/ 8915400 w 8915400"/>
              <a:gd name="connsiteY2" fmla="*/ 819150 h 819150"/>
              <a:gd name="connsiteX3" fmla="*/ 1955801 w 8915400"/>
              <a:gd name="connsiteY3" fmla="*/ 817335 h 819150"/>
              <a:gd name="connsiteX0" fmla="*/ 2942772 w 8915400"/>
              <a:gd name="connsiteY0" fmla="*/ 817335 h 819150"/>
              <a:gd name="connsiteX1" fmla="*/ 0 w 8915400"/>
              <a:gd name="connsiteY1" fmla="*/ 0 h 819150"/>
              <a:gd name="connsiteX2" fmla="*/ 8915400 w 8915400"/>
              <a:gd name="connsiteY2" fmla="*/ 819150 h 819150"/>
              <a:gd name="connsiteX3" fmla="*/ 2942772 w 8915400"/>
              <a:gd name="connsiteY3" fmla="*/ 817335 h 819150"/>
              <a:gd name="connsiteX0" fmla="*/ 1092200 w 7064828"/>
              <a:gd name="connsiteY0" fmla="*/ 643164 h 644979"/>
              <a:gd name="connsiteX1" fmla="*/ 0 w 7064828"/>
              <a:gd name="connsiteY1" fmla="*/ 0 h 644979"/>
              <a:gd name="connsiteX2" fmla="*/ 7064828 w 7064828"/>
              <a:gd name="connsiteY2" fmla="*/ 644979 h 644979"/>
              <a:gd name="connsiteX3" fmla="*/ 1092200 w 7064828"/>
              <a:gd name="connsiteY3" fmla="*/ 643164 h 644979"/>
              <a:gd name="connsiteX0" fmla="*/ 410029 w 6382657"/>
              <a:gd name="connsiteY0" fmla="*/ 577850 h 579665"/>
              <a:gd name="connsiteX1" fmla="*/ 0 w 6382657"/>
              <a:gd name="connsiteY1" fmla="*/ 0 h 579665"/>
              <a:gd name="connsiteX2" fmla="*/ 6382657 w 6382657"/>
              <a:gd name="connsiteY2" fmla="*/ 579665 h 579665"/>
              <a:gd name="connsiteX3" fmla="*/ 410029 w 6382657"/>
              <a:gd name="connsiteY3" fmla="*/ 577850 h 579665"/>
              <a:gd name="connsiteX0" fmla="*/ 508160 w 6382657"/>
              <a:gd name="connsiteY0" fmla="*/ 577850 h 579665"/>
              <a:gd name="connsiteX1" fmla="*/ 0 w 6382657"/>
              <a:gd name="connsiteY1" fmla="*/ 0 h 579665"/>
              <a:gd name="connsiteX2" fmla="*/ 6382657 w 6382657"/>
              <a:gd name="connsiteY2" fmla="*/ 579665 h 579665"/>
              <a:gd name="connsiteX3" fmla="*/ 508160 w 6382657"/>
              <a:gd name="connsiteY3" fmla="*/ 577850 h 579665"/>
              <a:gd name="connsiteX0" fmla="*/ 1422560 w 7297057"/>
              <a:gd name="connsiteY0" fmla="*/ 661484 h 663299"/>
              <a:gd name="connsiteX1" fmla="*/ 0 w 7297057"/>
              <a:gd name="connsiteY1" fmla="*/ 0 h 663299"/>
              <a:gd name="connsiteX2" fmla="*/ 7297057 w 7297057"/>
              <a:gd name="connsiteY2" fmla="*/ 663299 h 663299"/>
              <a:gd name="connsiteX3" fmla="*/ 1422560 w 7297057"/>
              <a:gd name="connsiteY3" fmla="*/ 661484 h 663299"/>
              <a:gd name="connsiteX0" fmla="*/ 1371760 w 7246257"/>
              <a:gd name="connsiteY0" fmla="*/ 658309 h 660124"/>
              <a:gd name="connsiteX1" fmla="*/ 0 w 7246257"/>
              <a:gd name="connsiteY1" fmla="*/ 0 h 660124"/>
              <a:gd name="connsiteX2" fmla="*/ 7246257 w 7246257"/>
              <a:gd name="connsiteY2" fmla="*/ 660124 h 660124"/>
              <a:gd name="connsiteX3" fmla="*/ 1371760 w 7246257"/>
              <a:gd name="connsiteY3" fmla="*/ 658309 h 660124"/>
              <a:gd name="connsiteX0" fmla="*/ 1371760 w 7199640"/>
              <a:gd name="connsiteY0" fmla="*/ 658309 h 660124"/>
              <a:gd name="connsiteX1" fmla="*/ 0 w 7199640"/>
              <a:gd name="connsiteY1" fmla="*/ 0 h 660124"/>
              <a:gd name="connsiteX2" fmla="*/ 7199640 w 7199640"/>
              <a:gd name="connsiteY2" fmla="*/ 660124 h 660124"/>
              <a:gd name="connsiteX3" fmla="*/ 1371760 w 7199640"/>
              <a:gd name="connsiteY3" fmla="*/ 658309 h 660124"/>
              <a:gd name="connsiteX0" fmla="*/ 1371760 w 7199640"/>
              <a:gd name="connsiteY0" fmla="*/ 658309 h 667296"/>
              <a:gd name="connsiteX1" fmla="*/ 0 w 7199640"/>
              <a:gd name="connsiteY1" fmla="*/ 0 h 667296"/>
              <a:gd name="connsiteX2" fmla="*/ 7199640 w 7199640"/>
              <a:gd name="connsiteY2" fmla="*/ 667296 h 667296"/>
              <a:gd name="connsiteX3" fmla="*/ 1371760 w 7199640"/>
              <a:gd name="connsiteY3" fmla="*/ 658309 h 667296"/>
              <a:gd name="connsiteX0" fmla="*/ 1371760 w 1371760"/>
              <a:gd name="connsiteY0" fmla="*/ 658309 h 658309"/>
              <a:gd name="connsiteX1" fmla="*/ 0 w 1371760"/>
              <a:gd name="connsiteY1" fmla="*/ 0 h 658309"/>
              <a:gd name="connsiteX2" fmla="*/ 1371760 w 1371760"/>
              <a:gd name="connsiteY2" fmla="*/ 658309 h 6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760" h="658309">
                <a:moveTo>
                  <a:pt x="1371760" y="658309"/>
                </a:moveTo>
                <a:lnTo>
                  <a:pt x="0" y="0"/>
                </a:lnTo>
                <a:lnTo>
                  <a:pt x="1371760" y="658309"/>
                </a:lnTo>
                <a:close/>
              </a:path>
            </a:pathLst>
          </a:custGeom>
          <a:gradFill flip="none" rotWithShape="1">
            <a:gsLst>
              <a:gs pos="66000">
                <a:srgbClr val="054260"/>
              </a:gs>
              <a:gs pos="0">
                <a:srgbClr val="063D56"/>
              </a:gs>
              <a:gs pos="100000">
                <a:schemeClr val="tx2"/>
              </a:gs>
            </a:gsLst>
            <a:lin ang="150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ED3D09B-73AA-E542-B4FF-54D629EC6D4D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586" y="5730465"/>
            <a:chExt cx="12195175" cy="1138133"/>
          </a:xfrm>
        </p:grpSpPr>
        <p:sp>
          <p:nvSpPr>
            <p:cNvPr id="121" name="Triangle 2">
              <a:extLst>
                <a:ext uri="{FF2B5EF4-FFF2-40B4-BE49-F238E27FC236}">
                  <a16:creationId xmlns:a16="http://schemas.microsoft.com/office/drawing/2014/main" id="{39231F4B-BDAC-954D-8ADB-CD19D1016167}"/>
                </a:ext>
              </a:extLst>
            </p:cNvPr>
            <p:cNvSpPr/>
            <p:nvPr userDrawn="1"/>
          </p:nvSpPr>
          <p:spPr>
            <a:xfrm flipH="1">
              <a:off x="39822" y="5989011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22" name="Triangle 2">
              <a:extLst>
                <a:ext uri="{FF2B5EF4-FFF2-40B4-BE49-F238E27FC236}">
                  <a16:creationId xmlns:a16="http://schemas.microsoft.com/office/drawing/2014/main" id="{43661D15-DE39-D04F-9DAB-11E662982B3E}"/>
                </a:ext>
              </a:extLst>
            </p:cNvPr>
            <p:cNvSpPr/>
            <p:nvPr userDrawn="1"/>
          </p:nvSpPr>
          <p:spPr>
            <a:xfrm>
              <a:off x="-3586" y="5730465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23" name="Triangle 2">
              <a:extLst>
                <a:ext uri="{FF2B5EF4-FFF2-40B4-BE49-F238E27FC236}">
                  <a16:creationId xmlns:a16="http://schemas.microsoft.com/office/drawing/2014/main" id="{42861EAD-756C-7049-9F97-580A1B80B1BC}"/>
                </a:ext>
              </a:extLst>
            </p:cNvPr>
            <p:cNvSpPr/>
            <p:nvPr userDrawn="1"/>
          </p:nvSpPr>
          <p:spPr>
            <a:xfrm>
              <a:off x="2515352" y="5969132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24" name="Triangle 2">
              <a:extLst>
                <a:ext uri="{FF2B5EF4-FFF2-40B4-BE49-F238E27FC236}">
                  <a16:creationId xmlns:a16="http://schemas.microsoft.com/office/drawing/2014/main" id="{4429B1D4-676C-8B40-8263-5784899E1D67}"/>
                </a:ext>
              </a:extLst>
            </p:cNvPr>
            <p:cNvSpPr/>
            <p:nvPr userDrawn="1"/>
          </p:nvSpPr>
          <p:spPr>
            <a:xfrm>
              <a:off x="5075920" y="6208474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125" name="Picture 124">
            <a:extLst>
              <a:ext uri="{FF2B5EF4-FFF2-40B4-BE49-F238E27FC236}">
                <a16:creationId xmlns:a16="http://schemas.microsoft.com/office/drawing/2014/main" id="{72FED460-CC43-D541-B691-73F8FD52FE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126" name="Slide Number Placeholder 9">
            <a:extLst>
              <a:ext uri="{FF2B5EF4-FFF2-40B4-BE49-F238E27FC236}">
                <a16:creationId xmlns:a16="http://schemas.microsoft.com/office/drawing/2014/main" id="{F413C514-8D49-5D48-B146-BBAF0E566A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B732CB5D-5718-40C1-ACC4-8BC43D368CA3}"/>
              </a:ext>
            </a:extLst>
          </p:cNvPr>
          <p:cNvSpPr txBox="1">
            <a:spLocks/>
          </p:cNvSpPr>
          <p:nvPr userDrawn="1"/>
        </p:nvSpPr>
        <p:spPr>
          <a:xfrm>
            <a:off x="11434829" y="6268497"/>
            <a:ext cx="46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12872C-70F0-4FC5-BBC9-2C5154F7D805}"/>
              </a:ext>
            </a:extLst>
          </p:cNvPr>
          <p:cNvSpPr/>
          <p:nvPr userDrawn="1"/>
        </p:nvSpPr>
        <p:spPr>
          <a:xfrm>
            <a:off x="2880097" y="2535623"/>
            <a:ext cx="1202266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MSP Airport, MN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06EF01-F054-4948-B90E-329E966ACAB8}"/>
              </a:ext>
            </a:extLst>
          </p:cNvPr>
          <p:cNvCxnSpPr>
            <a:cxnSpLocks/>
          </p:cNvCxnSpPr>
          <p:nvPr userDrawn="1"/>
        </p:nvCxnSpPr>
        <p:spPr>
          <a:xfrm>
            <a:off x="4082363" y="2630396"/>
            <a:ext cx="1185334" cy="50715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D88DE45-56F3-4AEA-BB0C-CA2EF7F13F41}"/>
              </a:ext>
            </a:extLst>
          </p:cNvPr>
          <p:cNvSpPr/>
          <p:nvPr userDrawn="1"/>
        </p:nvSpPr>
        <p:spPr>
          <a:xfrm>
            <a:off x="4336080" y="2846837"/>
            <a:ext cx="1219200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City of Chicago, IL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F2ED56-B1B8-4B92-80A6-F303B1CDAD31}"/>
              </a:ext>
            </a:extLst>
          </p:cNvPr>
          <p:cNvCxnSpPr>
            <a:cxnSpLocks/>
          </p:cNvCxnSpPr>
          <p:nvPr userDrawn="1"/>
        </p:nvCxnSpPr>
        <p:spPr>
          <a:xfrm>
            <a:off x="5555280" y="3047706"/>
            <a:ext cx="406684" cy="217983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B0A3613-D6DF-4F4B-B00B-BCCD8D2F6A07}"/>
              </a:ext>
            </a:extLst>
          </p:cNvPr>
          <p:cNvSpPr/>
          <p:nvPr userDrawn="1"/>
        </p:nvSpPr>
        <p:spPr>
          <a:xfrm>
            <a:off x="3642098" y="3209037"/>
            <a:ext cx="1309511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Village of DePue, IL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D8F7AC-5FDB-4B83-99F5-B28755812F18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>
            <a:off x="4951609" y="3310637"/>
            <a:ext cx="815795" cy="0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3B0603B-42D9-40C4-A922-98CE2E207ECB}"/>
              </a:ext>
            </a:extLst>
          </p:cNvPr>
          <p:cNvSpPr/>
          <p:nvPr userDrawn="1"/>
        </p:nvSpPr>
        <p:spPr>
          <a:xfrm>
            <a:off x="4148013" y="3590847"/>
            <a:ext cx="1392476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Hamilton County, OH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E742E5-8191-42D7-B549-D6DDEDE21E27}"/>
              </a:ext>
            </a:extLst>
          </p:cNvPr>
          <p:cNvCxnSpPr>
            <a:cxnSpLocks/>
          </p:cNvCxnSpPr>
          <p:nvPr userDrawn="1"/>
        </p:nvCxnSpPr>
        <p:spPr>
          <a:xfrm flipV="1">
            <a:off x="5537907" y="3682430"/>
            <a:ext cx="871986" cy="8184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237180C-509E-4F5D-886B-26AC320527DC}"/>
              </a:ext>
            </a:extLst>
          </p:cNvPr>
          <p:cNvSpPr/>
          <p:nvPr userDrawn="1"/>
        </p:nvSpPr>
        <p:spPr>
          <a:xfrm>
            <a:off x="5653327" y="3879505"/>
            <a:ext cx="1401199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 Army Fort Detrick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4CE873-E657-4FD9-B721-EE47469925EF}"/>
              </a:ext>
            </a:extLst>
          </p:cNvPr>
          <p:cNvCxnSpPr>
            <a:cxnSpLocks/>
          </p:cNvCxnSpPr>
          <p:nvPr userDrawn="1"/>
        </p:nvCxnSpPr>
        <p:spPr>
          <a:xfrm flipV="1">
            <a:off x="7037392" y="3627187"/>
            <a:ext cx="225431" cy="267454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28341C5-9413-4BED-AB93-4D90022F996E}"/>
              </a:ext>
            </a:extLst>
          </p:cNvPr>
          <p:cNvSpPr/>
          <p:nvPr userDrawn="1"/>
        </p:nvSpPr>
        <p:spPr>
          <a:xfrm>
            <a:off x="2051922" y="3107014"/>
            <a:ext cx="1084996" cy="402813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Sutter Health  Santa Rosa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1A2BE3-02AF-4C74-912E-6BDB455BC736}"/>
              </a:ext>
            </a:extLst>
          </p:cNvPr>
          <p:cNvCxnSpPr>
            <a:cxnSpLocks/>
            <a:stCxn id="27" idx="1"/>
          </p:cNvCxnSpPr>
          <p:nvPr userDrawn="1"/>
        </p:nvCxnSpPr>
        <p:spPr>
          <a:xfrm flipH="1">
            <a:off x="1455032" y="3308421"/>
            <a:ext cx="596890" cy="320182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650BD7C-89EC-4A31-BC82-6E5F353628EA}"/>
              </a:ext>
            </a:extLst>
          </p:cNvPr>
          <p:cNvSpPr/>
          <p:nvPr userDrawn="1"/>
        </p:nvSpPr>
        <p:spPr>
          <a:xfrm>
            <a:off x="1379711" y="3894641"/>
            <a:ext cx="1334533" cy="351453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Phoenix 91</a:t>
            </a:r>
            <a:r>
              <a:rPr lang="en-US" sz="1000" baseline="30000" dirty="0"/>
              <a:t>st</a:t>
            </a:r>
            <a:r>
              <a:rPr lang="en-US" sz="1000" dirty="0"/>
              <a:t> Ave WWTP RNG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B65D77-4D6F-453A-B3ED-160CB546207E}"/>
              </a:ext>
            </a:extLst>
          </p:cNvPr>
          <p:cNvCxnSpPr>
            <a:cxnSpLocks/>
            <a:stCxn id="29" idx="2"/>
          </p:cNvCxnSpPr>
          <p:nvPr userDrawn="1"/>
        </p:nvCxnSpPr>
        <p:spPr>
          <a:xfrm>
            <a:off x="2046978" y="4246094"/>
            <a:ext cx="766502" cy="309064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BD53B1C-F5D7-4013-BE7D-1C71CF588296}"/>
              </a:ext>
            </a:extLst>
          </p:cNvPr>
          <p:cNvSpPr/>
          <p:nvPr userDrawn="1"/>
        </p:nvSpPr>
        <p:spPr>
          <a:xfrm>
            <a:off x="3272304" y="4094337"/>
            <a:ext cx="1387670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City of Phoenix, AZ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607E67-A6B4-41E6-990B-8AA2E7BFEFF7}"/>
              </a:ext>
            </a:extLst>
          </p:cNvPr>
          <p:cNvCxnSpPr>
            <a:cxnSpLocks/>
            <a:stCxn id="31" idx="1"/>
          </p:cNvCxnSpPr>
          <p:nvPr userDrawn="1"/>
        </p:nvCxnSpPr>
        <p:spPr>
          <a:xfrm flipH="1">
            <a:off x="2880098" y="4195937"/>
            <a:ext cx="392206" cy="318147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ED0C4C8-2A66-41CA-A297-1AA0D1BC87AA}"/>
              </a:ext>
            </a:extLst>
          </p:cNvPr>
          <p:cNvSpPr/>
          <p:nvPr userDrawn="1"/>
        </p:nvSpPr>
        <p:spPr>
          <a:xfrm>
            <a:off x="4564381" y="1968210"/>
            <a:ext cx="1606428" cy="345386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London District Catholic School Board, 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34DBFE-609E-4358-B427-845812705ADB}"/>
              </a:ext>
            </a:extLst>
          </p:cNvPr>
          <p:cNvSpPr/>
          <p:nvPr userDrawn="1"/>
        </p:nvSpPr>
        <p:spPr>
          <a:xfrm>
            <a:off x="6546105" y="2091896"/>
            <a:ext cx="1091976" cy="373767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Ontario IESO Battery Storage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72FC7C-603E-4424-A402-4AE13CE8C591}"/>
              </a:ext>
            </a:extLst>
          </p:cNvPr>
          <p:cNvCxnSpPr>
            <a:cxnSpLocks/>
            <a:stCxn id="34" idx="2"/>
          </p:cNvCxnSpPr>
          <p:nvPr userDrawn="1"/>
        </p:nvCxnSpPr>
        <p:spPr>
          <a:xfrm flipH="1">
            <a:off x="7037393" y="2465663"/>
            <a:ext cx="54700" cy="414697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0E3C8-E571-425D-A788-80493C5219F7}"/>
              </a:ext>
            </a:extLst>
          </p:cNvPr>
          <p:cNvSpPr/>
          <p:nvPr userDrawn="1"/>
        </p:nvSpPr>
        <p:spPr>
          <a:xfrm>
            <a:off x="6165163" y="3129418"/>
            <a:ext cx="1428151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Town of Wayland, MA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6E7D12-EA63-4409-8FC5-845AA08D6799}"/>
              </a:ext>
            </a:extLst>
          </p:cNvPr>
          <p:cNvCxnSpPr>
            <a:cxnSpLocks/>
          </p:cNvCxnSpPr>
          <p:nvPr userDrawn="1"/>
        </p:nvCxnSpPr>
        <p:spPr>
          <a:xfrm flipV="1">
            <a:off x="7588811" y="3079710"/>
            <a:ext cx="376930" cy="57296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2B314B8-2AED-4989-A243-5F6BB08D34AA}"/>
              </a:ext>
            </a:extLst>
          </p:cNvPr>
          <p:cNvSpPr/>
          <p:nvPr userDrawn="1"/>
        </p:nvSpPr>
        <p:spPr>
          <a:xfrm>
            <a:off x="7354422" y="2619789"/>
            <a:ext cx="1254413" cy="334366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New Bedford Housing Authority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28CB15-0085-4302-B848-F0E716072A29}"/>
              </a:ext>
            </a:extLst>
          </p:cNvPr>
          <p:cNvSpPr/>
          <p:nvPr userDrawn="1"/>
        </p:nvSpPr>
        <p:spPr>
          <a:xfrm>
            <a:off x="7902200" y="3421155"/>
            <a:ext cx="887843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USPS, NYC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C52657-46F2-43CD-8F65-56795849563E}"/>
              </a:ext>
            </a:extLst>
          </p:cNvPr>
          <p:cNvCxnSpPr>
            <a:cxnSpLocks/>
          </p:cNvCxnSpPr>
          <p:nvPr userDrawn="1"/>
        </p:nvCxnSpPr>
        <p:spPr>
          <a:xfrm flipH="1">
            <a:off x="8024709" y="2954155"/>
            <a:ext cx="580202" cy="261562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2C1C380-5864-4978-BF74-FEA1DCFCA3B7}"/>
              </a:ext>
            </a:extLst>
          </p:cNvPr>
          <p:cNvCxnSpPr>
            <a:cxnSpLocks/>
            <a:stCxn id="39" idx="1"/>
          </p:cNvCxnSpPr>
          <p:nvPr userDrawn="1"/>
        </p:nvCxnSpPr>
        <p:spPr>
          <a:xfrm flipH="1" flipV="1">
            <a:off x="7783879" y="3442111"/>
            <a:ext cx="118321" cy="80644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314C8F9-FE05-4646-BE22-D9D7D6CF8F6C}"/>
              </a:ext>
            </a:extLst>
          </p:cNvPr>
          <p:cNvSpPr/>
          <p:nvPr userDrawn="1"/>
        </p:nvSpPr>
        <p:spPr>
          <a:xfrm>
            <a:off x="7086835" y="4147481"/>
            <a:ext cx="1277098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NASA Wallops, VA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2B57E72-E5F6-4E66-A1F8-15F70B685B57}"/>
              </a:ext>
            </a:extLst>
          </p:cNvPr>
          <p:cNvCxnSpPr>
            <a:cxnSpLocks/>
          </p:cNvCxnSpPr>
          <p:nvPr userDrawn="1"/>
        </p:nvCxnSpPr>
        <p:spPr>
          <a:xfrm flipV="1">
            <a:off x="7095205" y="3810673"/>
            <a:ext cx="371056" cy="333821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F385049-AD01-49E5-B289-79FD5D565561}"/>
              </a:ext>
            </a:extLst>
          </p:cNvPr>
          <p:cNvSpPr/>
          <p:nvPr userDrawn="1"/>
        </p:nvSpPr>
        <p:spPr>
          <a:xfrm>
            <a:off x="6851924" y="4931989"/>
            <a:ext cx="1277098" cy="387328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 Medical University of South Carolina 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0A66C-B08C-4210-AB7E-49FC25E86F9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959145" y="4649300"/>
            <a:ext cx="1" cy="281869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3BBDBC2-E8CB-4F7A-AD6A-DA02DECD558B}"/>
              </a:ext>
            </a:extLst>
          </p:cNvPr>
          <p:cNvSpPr/>
          <p:nvPr userDrawn="1"/>
        </p:nvSpPr>
        <p:spPr>
          <a:xfrm>
            <a:off x="4148013" y="4389779"/>
            <a:ext cx="1619391" cy="226633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BMW Manufacturing, SC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EE63097-24A5-469F-9DC8-FA82F5ACD8E4}"/>
              </a:ext>
            </a:extLst>
          </p:cNvPr>
          <p:cNvCxnSpPr>
            <a:cxnSpLocks/>
            <a:stCxn id="46" idx="3"/>
          </p:cNvCxnSpPr>
          <p:nvPr userDrawn="1"/>
        </p:nvCxnSpPr>
        <p:spPr>
          <a:xfrm flipV="1">
            <a:off x="5767404" y="4375704"/>
            <a:ext cx="899951" cy="127392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B97D426-CFC2-4C39-9B4A-B4A1468365F7}"/>
              </a:ext>
            </a:extLst>
          </p:cNvPr>
          <p:cNvSpPr/>
          <p:nvPr userDrawn="1"/>
        </p:nvSpPr>
        <p:spPr>
          <a:xfrm>
            <a:off x="4296853" y="4758706"/>
            <a:ext cx="1564354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USMC Parris Island, SC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001D3C-DCB8-40BB-91C8-9F962EE49BE8}"/>
              </a:ext>
            </a:extLst>
          </p:cNvPr>
          <p:cNvCxnSpPr>
            <a:cxnSpLocks/>
            <a:stCxn id="48" idx="3"/>
          </p:cNvCxnSpPr>
          <p:nvPr userDrawn="1"/>
        </p:nvCxnSpPr>
        <p:spPr>
          <a:xfrm flipV="1">
            <a:off x="5861207" y="4724796"/>
            <a:ext cx="952028" cy="135510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572BA6A4-E1C1-4CBE-9BFA-79435EE21614}"/>
              </a:ext>
            </a:extLst>
          </p:cNvPr>
          <p:cNvSpPr/>
          <p:nvPr userDrawn="1"/>
        </p:nvSpPr>
        <p:spPr>
          <a:xfrm>
            <a:off x="3055075" y="5001654"/>
            <a:ext cx="1173875" cy="387329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Texas A&amp;M</a:t>
            </a:r>
            <a:br>
              <a:rPr lang="en-US" sz="1000" dirty="0"/>
            </a:br>
            <a:r>
              <a:rPr lang="en-US" sz="1000" dirty="0"/>
              <a:t>Corpus Christi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9A36AA2-76C3-4A18-BCC6-E2B5FC49F837}"/>
              </a:ext>
            </a:extLst>
          </p:cNvPr>
          <p:cNvCxnSpPr>
            <a:cxnSpLocks/>
            <a:stCxn id="50" idx="3"/>
          </p:cNvCxnSpPr>
          <p:nvPr userDrawn="1"/>
        </p:nvCxnSpPr>
        <p:spPr>
          <a:xfrm>
            <a:off x="4228950" y="5195319"/>
            <a:ext cx="480438" cy="193665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EEC6DFB-F15C-4EFE-AD75-02BAC1F7C37C}"/>
              </a:ext>
            </a:extLst>
          </p:cNvPr>
          <p:cNvSpPr/>
          <p:nvPr userDrawn="1"/>
        </p:nvSpPr>
        <p:spPr>
          <a:xfrm>
            <a:off x="8686110" y="5279447"/>
            <a:ext cx="1016991" cy="362776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Wexham Park Hospital, UK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987C03-7EAF-42D9-BB2B-F18CE4077F0E}"/>
              </a:ext>
            </a:extLst>
          </p:cNvPr>
          <p:cNvCxnSpPr>
            <a:cxnSpLocks/>
          </p:cNvCxnSpPr>
          <p:nvPr userDrawn="1"/>
        </p:nvCxnSpPr>
        <p:spPr>
          <a:xfrm>
            <a:off x="6165163" y="2313596"/>
            <a:ext cx="575452" cy="743536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F1961AB-501F-4E1A-8C25-459C79047AA9}"/>
              </a:ext>
            </a:extLst>
          </p:cNvPr>
          <p:cNvSpPr/>
          <p:nvPr userDrawn="1"/>
        </p:nvSpPr>
        <p:spPr>
          <a:xfrm>
            <a:off x="609600" y="2839843"/>
            <a:ext cx="1251208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McKinleyville, CA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4FF315C-DFB2-47F3-A275-7D00C0EE76BA}"/>
              </a:ext>
            </a:extLst>
          </p:cNvPr>
          <p:cNvCxnSpPr>
            <a:cxnSpLocks/>
          </p:cNvCxnSpPr>
          <p:nvPr userDrawn="1"/>
        </p:nvCxnSpPr>
        <p:spPr>
          <a:xfrm>
            <a:off x="1180717" y="3034353"/>
            <a:ext cx="129609" cy="232580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3EAE416-0524-4DA6-958B-A3FFD14D7CCF}"/>
              </a:ext>
            </a:extLst>
          </p:cNvPr>
          <p:cNvSpPr/>
          <p:nvPr userDrawn="1"/>
        </p:nvSpPr>
        <p:spPr>
          <a:xfrm>
            <a:off x="644421" y="2217448"/>
            <a:ext cx="1407501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City of Troutdale, OR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273BDFF-2529-4A19-B11C-5270AD5C608D}"/>
              </a:ext>
            </a:extLst>
          </p:cNvPr>
          <p:cNvCxnSpPr>
            <a:cxnSpLocks/>
            <a:stCxn id="56" idx="2"/>
          </p:cNvCxnSpPr>
          <p:nvPr userDrawn="1"/>
        </p:nvCxnSpPr>
        <p:spPr>
          <a:xfrm>
            <a:off x="1348172" y="2420648"/>
            <a:ext cx="166303" cy="304641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0AE6EE3-2B36-4ADB-B815-8AEC7B08B832}"/>
              </a:ext>
            </a:extLst>
          </p:cNvPr>
          <p:cNvSpPr/>
          <p:nvPr userDrawn="1"/>
        </p:nvSpPr>
        <p:spPr>
          <a:xfrm>
            <a:off x="2713697" y="1977725"/>
            <a:ext cx="1407501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Spokane Airport, WA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8B3BB6-3D60-4997-A88A-E0A05AB9DB5D}"/>
              </a:ext>
            </a:extLst>
          </p:cNvPr>
          <p:cNvCxnSpPr>
            <a:cxnSpLocks/>
            <a:stCxn id="58" idx="1"/>
          </p:cNvCxnSpPr>
          <p:nvPr userDrawn="1"/>
        </p:nvCxnSpPr>
        <p:spPr>
          <a:xfrm flipH="1">
            <a:off x="2434079" y="2079325"/>
            <a:ext cx="279618" cy="166996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7E02C0-BE52-4BF9-A553-2ECEDCAFF6A7}"/>
              </a:ext>
            </a:extLst>
          </p:cNvPr>
          <p:cNvSpPr/>
          <p:nvPr userDrawn="1"/>
        </p:nvSpPr>
        <p:spPr>
          <a:xfrm>
            <a:off x="10670331" y="4085639"/>
            <a:ext cx="919487" cy="362776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West </a:t>
            </a:r>
            <a:r>
              <a:rPr lang="en-US" sz="1000"/>
              <a:t>Lothian Council, UK</a:t>
            </a:r>
            <a:endParaRPr lang="en-US" sz="10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B3E12F2-6275-456B-938D-18B0FFB47DAA}"/>
              </a:ext>
            </a:extLst>
          </p:cNvPr>
          <p:cNvCxnSpPr>
            <a:cxnSpLocks/>
          </p:cNvCxnSpPr>
          <p:nvPr userDrawn="1"/>
        </p:nvCxnSpPr>
        <p:spPr>
          <a:xfrm flipH="1">
            <a:off x="9961361" y="4237965"/>
            <a:ext cx="812316" cy="82334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E935274-6AD1-4DDF-A853-FC9609148EA5}"/>
              </a:ext>
            </a:extLst>
          </p:cNvPr>
          <p:cNvCxnSpPr>
            <a:cxnSpLocks/>
            <a:stCxn id="52" idx="3"/>
          </p:cNvCxnSpPr>
          <p:nvPr userDrawn="1"/>
        </p:nvCxnSpPr>
        <p:spPr>
          <a:xfrm flipV="1">
            <a:off x="9703101" y="5292483"/>
            <a:ext cx="761283" cy="168352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itle 1">
            <a:extLst>
              <a:ext uri="{FF2B5EF4-FFF2-40B4-BE49-F238E27FC236}">
                <a16:creationId xmlns:a16="http://schemas.microsoft.com/office/drawing/2014/main" id="{A2123AED-9818-43A7-8FCF-BF08F4FFB685}"/>
              </a:ext>
            </a:extLst>
          </p:cNvPr>
          <p:cNvSpPr txBox="1">
            <a:spLocks/>
          </p:cNvSpPr>
          <p:nvPr userDrawn="1"/>
        </p:nvSpPr>
        <p:spPr>
          <a:xfrm>
            <a:off x="609600" y="274638"/>
            <a:ext cx="10972800" cy="720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Ameresco’s Experience Spans Markets &amp; Solutions</a:t>
            </a:r>
          </a:p>
        </p:txBody>
      </p:sp>
    </p:spTree>
    <p:extLst>
      <p:ext uri="{BB962C8B-B14F-4D97-AF65-F5344CB8AC3E}">
        <p14:creationId xmlns:p14="http://schemas.microsoft.com/office/powerpoint/2010/main" val="428270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AdvTech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riangle 2">
            <a:extLst>
              <a:ext uri="{FF2B5EF4-FFF2-40B4-BE49-F238E27FC236}">
                <a16:creationId xmlns:a16="http://schemas.microsoft.com/office/drawing/2014/main" id="{256AC308-1D51-464E-B049-3B92434CAD3A}"/>
              </a:ext>
            </a:extLst>
          </p:cNvPr>
          <p:cNvSpPr/>
          <p:nvPr userDrawn="1"/>
        </p:nvSpPr>
        <p:spPr>
          <a:xfrm rot="5400000" flipH="1">
            <a:off x="1705678" y="4359676"/>
            <a:ext cx="3738628" cy="1293075"/>
          </a:xfrm>
          <a:custGeom>
            <a:avLst/>
            <a:gdLst>
              <a:gd name="connsiteX0" fmla="*/ 0 w 12192000"/>
              <a:gd name="connsiteY0" fmla="*/ 1504950 h 1504950"/>
              <a:gd name="connsiteX1" fmla="*/ 6096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0" fmla="*/ 0 w 12192000"/>
              <a:gd name="connsiteY0" fmla="*/ 1123950 h 1123950"/>
              <a:gd name="connsiteX1" fmla="*/ 0 w 12192000"/>
              <a:gd name="connsiteY1" fmla="*/ 0 h 1123950"/>
              <a:gd name="connsiteX2" fmla="*/ 12192000 w 12192000"/>
              <a:gd name="connsiteY2" fmla="*/ 1123950 h 1123950"/>
              <a:gd name="connsiteX3" fmla="*/ 0 w 12192000"/>
              <a:gd name="connsiteY3" fmla="*/ 1123950 h 1123950"/>
              <a:gd name="connsiteX0" fmla="*/ 0 w 12192000"/>
              <a:gd name="connsiteY0" fmla="*/ 934379 h 934379"/>
              <a:gd name="connsiteX1" fmla="*/ 0 w 12192000"/>
              <a:gd name="connsiteY1" fmla="*/ 0 h 934379"/>
              <a:gd name="connsiteX2" fmla="*/ 12192000 w 12192000"/>
              <a:gd name="connsiteY2" fmla="*/ 934379 h 934379"/>
              <a:gd name="connsiteX3" fmla="*/ 0 w 12192000"/>
              <a:gd name="connsiteY3" fmla="*/ 934379 h 934379"/>
              <a:gd name="connsiteX0" fmla="*/ 0 w 12192000"/>
              <a:gd name="connsiteY0" fmla="*/ 878623 h 878623"/>
              <a:gd name="connsiteX1" fmla="*/ 0 w 12192000"/>
              <a:gd name="connsiteY1" fmla="*/ 0 h 878623"/>
              <a:gd name="connsiteX2" fmla="*/ 12192000 w 12192000"/>
              <a:gd name="connsiteY2" fmla="*/ 878623 h 878623"/>
              <a:gd name="connsiteX3" fmla="*/ 0 w 12192000"/>
              <a:gd name="connsiteY3" fmla="*/ 878623 h 878623"/>
              <a:gd name="connsiteX0" fmla="*/ 0 w 15833641"/>
              <a:gd name="connsiteY0" fmla="*/ 878623 h 878623"/>
              <a:gd name="connsiteX1" fmla="*/ 0 w 15833641"/>
              <a:gd name="connsiteY1" fmla="*/ 0 h 878623"/>
              <a:gd name="connsiteX2" fmla="*/ 15833641 w 15833641"/>
              <a:gd name="connsiteY2" fmla="*/ 878623 h 878623"/>
              <a:gd name="connsiteX3" fmla="*/ 0 w 15833641"/>
              <a:gd name="connsiteY3" fmla="*/ 878623 h 878623"/>
              <a:gd name="connsiteX0" fmla="*/ 0 w 15833641"/>
              <a:gd name="connsiteY0" fmla="*/ 878623 h 878623"/>
              <a:gd name="connsiteX1" fmla="*/ 0 w 15833641"/>
              <a:gd name="connsiteY1" fmla="*/ 0 h 878623"/>
              <a:gd name="connsiteX2" fmla="*/ 15833641 w 15833641"/>
              <a:gd name="connsiteY2" fmla="*/ 878623 h 878623"/>
              <a:gd name="connsiteX3" fmla="*/ 0 w 15833641"/>
              <a:gd name="connsiteY3" fmla="*/ 878623 h 878623"/>
              <a:gd name="connsiteX0" fmla="*/ 0 w 15833641"/>
              <a:gd name="connsiteY0" fmla="*/ 769257 h 769257"/>
              <a:gd name="connsiteX1" fmla="*/ 0 w 15833641"/>
              <a:gd name="connsiteY1" fmla="*/ 0 h 769257"/>
              <a:gd name="connsiteX2" fmla="*/ 15833641 w 15833641"/>
              <a:gd name="connsiteY2" fmla="*/ 769257 h 769257"/>
              <a:gd name="connsiteX3" fmla="*/ 0 w 15833641"/>
              <a:gd name="connsiteY3" fmla="*/ 769257 h 769257"/>
              <a:gd name="connsiteX0" fmla="*/ 0 w 15833641"/>
              <a:gd name="connsiteY0" fmla="*/ 879442 h 879442"/>
              <a:gd name="connsiteX1" fmla="*/ 20164 w 15833641"/>
              <a:gd name="connsiteY1" fmla="*/ 0 h 879442"/>
              <a:gd name="connsiteX2" fmla="*/ 15833641 w 15833641"/>
              <a:gd name="connsiteY2" fmla="*/ 879442 h 879442"/>
              <a:gd name="connsiteX3" fmla="*/ 0 w 15833641"/>
              <a:gd name="connsiteY3" fmla="*/ 879442 h 879442"/>
              <a:gd name="connsiteX0" fmla="*/ 0 w 11397474"/>
              <a:gd name="connsiteY0" fmla="*/ 879442 h 879442"/>
              <a:gd name="connsiteX1" fmla="*/ 20164 w 11397474"/>
              <a:gd name="connsiteY1" fmla="*/ 0 h 879442"/>
              <a:gd name="connsiteX2" fmla="*/ 11397474 w 11397474"/>
              <a:gd name="connsiteY2" fmla="*/ 805985 h 879442"/>
              <a:gd name="connsiteX3" fmla="*/ 0 w 11397474"/>
              <a:gd name="connsiteY3" fmla="*/ 879442 h 879442"/>
              <a:gd name="connsiteX0" fmla="*/ 20165 w 11417639"/>
              <a:gd name="connsiteY0" fmla="*/ 894147 h 894147"/>
              <a:gd name="connsiteX1" fmla="*/ 0 w 11417639"/>
              <a:gd name="connsiteY1" fmla="*/ 0 h 894147"/>
              <a:gd name="connsiteX2" fmla="*/ 11417639 w 11417639"/>
              <a:gd name="connsiteY2" fmla="*/ 820690 h 894147"/>
              <a:gd name="connsiteX3" fmla="*/ 20165 w 11417639"/>
              <a:gd name="connsiteY3" fmla="*/ 894147 h 894147"/>
              <a:gd name="connsiteX0" fmla="*/ 20165 w 11417639"/>
              <a:gd name="connsiteY0" fmla="*/ 894147 h 894147"/>
              <a:gd name="connsiteX1" fmla="*/ 0 w 11417639"/>
              <a:gd name="connsiteY1" fmla="*/ 0 h 894147"/>
              <a:gd name="connsiteX2" fmla="*/ 11417639 w 11417639"/>
              <a:gd name="connsiteY2" fmla="*/ 820690 h 894147"/>
              <a:gd name="connsiteX3" fmla="*/ 20165 w 11417639"/>
              <a:gd name="connsiteY3" fmla="*/ 894147 h 894147"/>
              <a:gd name="connsiteX0" fmla="*/ 20165 w 11417639"/>
              <a:gd name="connsiteY0" fmla="*/ 894147 h 894147"/>
              <a:gd name="connsiteX1" fmla="*/ 0 w 11417639"/>
              <a:gd name="connsiteY1" fmla="*/ 0 h 894147"/>
              <a:gd name="connsiteX2" fmla="*/ 11417639 w 11417639"/>
              <a:gd name="connsiteY2" fmla="*/ 820690 h 894147"/>
              <a:gd name="connsiteX3" fmla="*/ 20165 w 11417639"/>
              <a:gd name="connsiteY3" fmla="*/ 894147 h 894147"/>
              <a:gd name="connsiteX0" fmla="*/ 20165 w 6396704"/>
              <a:gd name="connsiteY0" fmla="*/ 894147 h 894147"/>
              <a:gd name="connsiteX1" fmla="*/ 0 w 6396704"/>
              <a:gd name="connsiteY1" fmla="*/ 0 h 894147"/>
              <a:gd name="connsiteX2" fmla="*/ 6396704 w 6396704"/>
              <a:gd name="connsiteY2" fmla="*/ 695698 h 894147"/>
              <a:gd name="connsiteX3" fmla="*/ 20165 w 6396704"/>
              <a:gd name="connsiteY3" fmla="*/ 894147 h 894147"/>
              <a:gd name="connsiteX0" fmla="*/ 20165 w 6558020"/>
              <a:gd name="connsiteY0" fmla="*/ 894147 h 894147"/>
              <a:gd name="connsiteX1" fmla="*/ 0 w 6558020"/>
              <a:gd name="connsiteY1" fmla="*/ 0 h 894147"/>
              <a:gd name="connsiteX2" fmla="*/ 6558020 w 6558020"/>
              <a:gd name="connsiteY2" fmla="*/ 703050 h 894147"/>
              <a:gd name="connsiteX3" fmla="*/ 20165 w 6558020"/>
              <a:gd name="connsiteY3" fmla="*/ 894147 h 894147"/>
              <a:gd name="connsiteX0" fmla="*/ 40329 w 6578184"/>
              <a:gd name="connsiteY0" fmla="*/ 842679 h 842679"/>
              <a:gd name="connsiteX1" fmla="*/ 0 w 6578184"/>
              <a:gd name="connsiteY1" fmla="*/ 0 h 842679"/>
              <a:gd name="connsiteX2" fmla="*/ 6578184 w 6578184"/>
              <a:gd name="connsiteY2" fmla="*/ 651582 h 842679"/>
              <a:gd name="connsiteX3" fmla="*/ 40329 w 6578184"/>
              <a:gd name="connsiteY3" fmla="*/ 842679 h 842679"/>
              <a:gd name="connsiteX0" fmla="*/ 0 w 6578184"/>
              <a:gd name="connsiteY0" fmla="*/ 827974 h 827974"/>
              <a:gd name="connsiteX1" fmla="*/ 0 w 6578184"/>
              <a:gd name="connsiteY1" fmla="*/ 0 h 827974"/>
              <a:gd name="connsiteX2" fmla="*/ 6578184 w 6578184"/>
              <a:gd name="connsiteY2" fmla="*/ 651582 h 827974"/>
              <a:gd name="connsiteX3" fmla="*/ 0 w 6578184"/>
              <a:gd name="connsiteY3" fmla="*/ 827974 h 82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8184" h="827974">
                <a:moveTo>
                  <a:pt x="0" y="827974"/>
                </a:moveTo>
                <a:lnTo>
                  <a:pt x="0" y="0"/>
                </a:lnTo>
                <a:lnTo>
                  <a:pt x="6578184" y="651582"/>
                </a:lnTo>
                <a:lnTo>
                  <a:pt x="0" y="827974"/>
                </a:lnTo>
                <a:close/>
              </a:path>
            </a:pathLst>
          </a:custGeom>
          <a:gradFill flip="none" rotWithShape="1">
            <a:gsLst>
              <a:gs pos="15000">
                <a:schemeClr val="accent5"/>
              </a:gs>
              <a:gs pos="100000">
                <a:schemeClr val="accent6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0F29661-1C60-4B66-A02D-09650E490994}"/>
              </a:ext>
            </a:extLst>
          </p:cNvPr>
          <p:cNvGrpSpPr/>
          <p:nvPr userDrawn="1"/>
        </p:nvGrpSpPr>
        <p:grpSpPr>
          <a:xfrm flipH="1" flipV="1">
            <a:off x="-108677" y="-10274"/>
            <a:ext cx="4855476" cy="6879232"/>
            <a:chOff x="5438776" y="12925"/>
            <a:chExt cx="6533835" cy="7004857"/>
          </a:xfrm>
        </p:grpSpPr>
        <p:sp>
          <p:nvSpPr>
            <p:cNvPr id="53" name="Rectangle 5">
              <a:extLst>
                <a:ext uri="{FF2B5EF4-FFF2-40B4-BE49-F238E27FC236}">
                  <a16:creationId xmlns:a16="http://schemas.microsoft.com/office/drawing/2014/main" id="{F9D72544-AD8C-4490-AD87-4B2DB6EDB4A4}"/>
                </a:ext>
              </a:extLst>
            </p:cNvPr>
            <p:cNvSpPr/>
            <p:nvPr/>
          </p:nvSpPr>
          <p:spPr>
            <a:xfrm>
              <a:off x="5438776" y="12925"/>
              <a:ext cx="6533835" cy="7004857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7884 w 9511533"/>
                <a:gd name="connsiteY0" fmla="*/ 0 h 6906724"/>
                <a:gd name="connsiteX1" fmla="*/ 7631379 w 9511533"/>
                <a:gd name="connsiteY1" fmla="*/ 10203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4913 w 9511533"/>
                <a:gd name="connsiteY1" fmla="*/ 38325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8447 w 9511533"/>
                <a:gd name="connsiteY1" fmla="*/ 52386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24288 h 6931012"/>
                <a:gd name="connsiteX1" fmla="*/ 7616238 w 9511533"/>
                <a:gd name="connsiteY1" fmla="*/ 159 h 6931012"/>
                <a:gd name="connsiteX2" fmla="*/ 9511533 w 9511533"/>
                <a:gd name="connsiteY2" fmla="*/ 6910732 h 6931012"/>
                <a:gd name="connsiteX3" fmla="*/ 0 w 9511533"/>
                <a:gd name="connsiteY3" fmla="*/ 6931012 h 6931012"/>
                <a:gd name="connsiteX4" fmla="*/ 7884 w 9511533"/>
                <a:gd name="connsiteY4" fmla="*/ 24288 h 6931012"/>
                <a:gd name="connsiteX0" fmla="*/ 3028475 w 9511533"/>
                <a:gd name="connsiteY0" fmla="*/ 0 h 6957734"/>
                <a:gd name="connsiteX1" fmla="*/ 7616238 w 9511533"/>
                <a:gd name="connsiteY1" fmla="*/ 26881 h 6957734"/>
                <a:gd name="connsiteX2" fmla="*/ 9511533 w 9511533"/>
                <a:gd name="connsiteY2" fmla="*/ 6937454 h 6957734"/>
                <a:gd name="connsiteX3" fmla="*/ 0 w 9511533"/>
                <a:gd name="connsiteY3" fmla="*/ 6957734 h 6957734"/>
                <a:gd name="connsiteX4" fmla="*/ 3028475 w 9511533"/>
                <a:gd name="connsiteY4" fmla="*/ 0 h 6957734"/>
                <a:gd name="connsiteX0" fmla="*/ 2451009 w 9511533"/>
                <a:gd name="connsiteY0" fmla="*/ 0 h 6944981"/>
                <a:gd name="connsiteX1" fmla="*/ 7616238 w 9511533"/>
                <a:gd name="connsiteY1" fmla="*/ 14128 h 6944981"/>
                <a:gd name="connsiteX2" fmla="*/ 9511533 w 9511533"/>
                <a:gd name="connsiteY2" fmla="*/ 6924701 h 6944981"/>
                <a:gd name="connsiteX3" fmla="*/ 0 w 9511533"/>
                <a:gd name="connsiteY3" fmla="*/ 6944981 h 6944981"/>
                <a:gd name="connsiteX4" fmla="*/ 2451009 w 9511533"/>
                <a:gd name="connsiteY4" fmla="*/ 0 h 6944981"/>
                <a:gd name="connsiteX0" fmla="*/ 2895214 w 9511533"/>
                <a:gd name="connsiteY0" fmla="*/ 0 h 6957734"/>
                <a:gd name="connsiteX1" fmla="*/ 7616238 w 9511533"/>
                <a:gd name="connsiteY1" fmla="*/ 26881 h 6957734"/>
                <a:gd name="connsiteX2" fmla="*/ 9511533 w 9511533"/>
                <a:gd name="connsiteY2" fmla="*/ 6937454 h 6957734"/>
                <a:gd name="connsiteX3" fmla="*/ 0 w 9511533"/>
                <a:gd name="connsiteY3" fmla="*/ 6957734 h 6957734"/>
                <a:gd name="connsiteX4" fmla="*/ 2895214 w 9511533"/>
                <a:gd name="connsiteY4" fmla="*/ 0 h 6957734"/>
                <a:gd name="connsiteX0" fmla="*/ 2895214 w 9511533"/>
                <a:gd name="connsiteY0" fmla="*/ 11622 h 6969356"/>
                <a:gd name="connsiteX1" fmla="*/ 8948852 w 9511533"/>
                <a:gd name="connsiteY1" fmla="*/ 245 h 6969356"/>
                <a:gd name="connsiteX2" fmla="*/ 9511533 w 9511533"/>
                <a:gd name="connsiteY2" fmla="*/ 6949076 h 6969356"/>
                <a:gd name="connsiteX3" fmla="*/ 0 w 9511533"/>
                <a:gd name="connsiteY3" fmla="*/ 6969356 h 6969356"/>
                <a:gd name="connsiteX4" fmla="*/ 2895214 w 9511533"/>
                <a:gd name="connsiteY4" fmla="*/ 11622 h 6969356"/>
                <a:gd name="connsiteX0" fmla="*/ 2895214 w 8948852"/>
                <a:gd name="connsiteY0" fmla="*/ 11622 h 6969356"/>
                <a:gd name="connsiteX1" fmla="*/ 8948852 w 8948852"/>
                <a:gd name="connsiteY1" fmla="*/ 245 h 6969356"/>
                <a:gd name="connsiteX2" fmla="*/ 8800806 w 8948852"/>
                <a:gd name="connsiteY2" fmla="*/ 6961829 h 6969356"/>
                <a:gd name="connsiteX3" fmla="*/ 0 w 8948852"/>
                <a:gd name="connsiteY3" fmla="*/ 6969356 h 6969356"/>
                <a:gd name="connsiteX4" fmla="*/ 2895214 w 8948852"/>
                <a:gd name="connsiteY4" fmla="*/ 11622 h 6969356"/>
                <a:gd name="connsiteX0" fmla="*/ 2895214 w 8948852"/>
                <a:gd name="connsiteY0" fmla="*/ 11622 h 6969356"/>
                <a:gd name="connsiteX1" fmla="*/ 8948852 w 8948852"/>
                <a:gd name="connsiteY1" fmla="*/ 245 h 6969356"/>
                <a:gd name="connsiteX2" fmla="*/ 8911857 w 8948852"/>
                <a:gd name="connsiteY2" fmla="*/ 6949076 h 6969356"/>
                <a:gd name="connsiteX3" fmla="*/ 0 w 8948852"/>
                <a:gd name="connsiteY3" fmla="*/ 6969356 h 6969356"/>
                <a:gd name="connsiteX4" fmla="*/ 2895214 w 8948852"/>
                <a:gd name="connsiteY4" fmla="*/ 11622 h 6969356"/>
                <a:gd name="connsiteX0" fmla="*/ 2895214 w 8978488"/>
                <a:gd name="connsiteY0" fmla="*/ 11622 h 6969356"/>
                <a:gd name="connsiteX1" fmla="*/ 8948852 w 8978488"/>
                <a:gd name="connsiteY1" fmla="*/ 245 h 6969356"/>
                <a:gd name="connsiteX2" fmla="*/ 8978488 w 8978488"/>
                <a:gd name="connsiteY2" fmla="*/ 6949076 h 6969356"/>
                <a:gd name="connsiteX3" fmla="*/ 0 w 8978488"/>
                <a:gd name="connsiteY3" fmla="*/ 6969356 h 6969356"/>
                <a:gd name="connsiteX4" fmla="*/ 2895214 w 8978488"/>
                <a:gd name="connsiteY4" fmla="*/ 11622 h 6969356"/>
                <a:gd name="connsiteX0" fmla="*/ 2895214 w 9089539"/>
                <a:gd name="connsiteY0" fmla="*/ 11622 h 6974582"/>
                <a:gd name="connsiteX1" fmla="*/ 8948852 w 9089539"/>
                <a:gd name="connsiteY1" fmla="*/ 245 h 6974582"/>
                <a:gd name="connsiteX2" fmla="*/ 9089539 w 9089539"/>
                <a:gd name="connsiteY2" fmla="*/ 6974582 h 6974582"/>
                <a:gd name="connsiteX3" fmla="*/ 0 w 9089539"/>
                <a:gd name="connsiteY3" fmla="*/ 6969356 h 6974582"/>
                <a:gd name="connsiteX4" fmla="*/ 2895214 w 9089539"/>
                <a:gd name="connsiteY4" fmla="*/ 11622 h 6974582"/>
                <a:gd name="connsiteX0" fmla="*/ 3386280 w 9089539"/>
                <a:gd name="connsiteY0" fmla="*/ 0 h 6988465"/>
                <a:gd name="connsiteX1" fmla="*/ 8948852 w 9089539"/>
                <a:gd name="connsiteY1" fmla="*/ 14128 h 6988465"/>
                <a:gd name="connsiteX2" fmla="*/ 9089539 w 9089539"/>
                <a:gd name="connsiteY2" fmla="*/ 6988465 h 6988465"/>
                <a:gd name="connsiteX3" fmla="*/ 0 w 9089539"/>
                <a:gd name="connsiteY3" fmla="*/ 6983239 h 6988465"/>
                <a:gd name="connsiteX4" fmla="*/ 3386280 w 9089539"/>
                <a:gd name="connsiteY4" fmla="*/ 0 h 6988465"/>
                <a:gd name="connsiteX0" fmla="*/ 3185389 w 9089539"/>
                <a:gd name="connsiteY0" fmla="*/ 0 h 6988465"/>
                <a:gd name="connsiteX1" fmla="*/ 8948852 w 9089539"/>
                <a:gd name="connsiteY1" fmla="*/ 14128 h 6988465"/>
                <a:gd name="connsiteX2" fmla="*/ 9089539 w 9089539"/>
                <a:gd name="connsiteY2" fmla="*/ 6988465 h 6988465"/>
                <a:gd name="connsiteX3" fmla="*/ 0 w 9089539"/>
                <a:gd name="connsiteY3" fmla="*/ 6983239 h 6988465"/>
                <a:gd name="connsiteX4" fmla="*/ 3185389 w 9089539"/>
                <a:gd name="connsiteY4" fmla="*/ 0 h 6988465"/>
                <a:gd name="connsiteX0" fmla="*/ 3185389 w 9089539"/>
                <a:gd name="connsiteY0" fmla="*/ 0 h 7001218"/>
                <a:gd name="connsiteX1" fmla="*/ 8948852 w 9089539"/>
                <a:gd name="connsiteY1" fmla="*/ 26881 h 7001218"/>
                <a:gd name="connsiteX2" fmla="*/ 9089539 w 9089539"/>
                <a:gd name="connsiteY2" fmla="*/ 7001218 h 7001218"/>
                <a:gd name="connsiteX3" fmla="*/ 0 w 9089539"/>
                <a:gd name="connsiteY3" fmla="*/ 6995992 h 7001218"/>
                <a:gd name="connsiteX4" fmla="*/ 3185389 w 9089539"/>
                <a:gd name="connsiteY4" fmla="*/ 0 h 7001218"/>
                <a:gd name="connsiteX0" fmla="*/ 3306532 w 9210682"/>
                <a:gd name="connsiteY0" fmla="*/ 192503 h 7193721"/>
                <a:gd name="connsiteX1" fmla="*/ 9069995 w 9210682"/>
                <a:gd name="connsiteY1" fmla="*/ 219384 h 7193721"/>
                <a:gd name="connsiteX2" fmla="*/ 9210682 w 9210682"/>
                <a:gd name="connsiteY2" fmla="*/ 7193721 h 7193721"/>
                <a:gd name="connsiteX3" fmla="*/ 121143 w 9210682"/>
                <a:gd name="connsiteY3" fmla="*/ 7188495 h 7193721"/>
                <a:gd name="connsiteX4" fmla="*/ 3306532 w 9210682"/>
                <a:gd name="connsiteY4" fmla="*/ 192503 h 7193721"/>
                <a:gd name="connsiteX0" fmla="*/ 3185389 w 9089539"/>
                <a:gd name="connsiteY0" fmla="*/ 0 h 7001218"/>
                <a:gd name="connsiteX1" fmla="*/ 8948852 w 9089539"/>
                <a:gd name="connsiteY1" fmla="*/ 26881 h 7001218"/>
                <a:gd name="connsiteX2" fmla="*/ 9089539 w 9089539"/>
                <a:gd name="connsiteY2" fmla="*/ 7001218 h 7001218"/>
                <a:gd name="connsiteX3" fmla="*/ 0 w 9089539"/>
                <a:gd name="connsiteY3" fmla="*/ 6995992 h 7001218"/>
                <a:gd name="connsiteX4" fmla="*/ 3185389 w 9089539"/>
                <a:gd name="connsiteY4" fmla="*/ 0 h 7001218"/>
                <a:gd name="connsiteX0" fmla="*/ 3207711 w 9089539"/>
                <a:gd name="connsiteY0" fmla="*/ 11623 h 6974583"/>
                <a:gd name="connsiteX1" fmla="*/ 8948852 w 9089539"/>
                <a:gd name="connsiteY1" fmla="*/ 246 h 6974583"/>
                <a:gd name="connsiteX2" fmla="*/ 9089539 w 9089539"/>
                <a:gd name="connsiteY2" fmla="*/ 6974583 h 6974583"/>
                <a:gd name="connsiteX3" fmla="*/ 0 w 9089539"/>
                <a:gd name="connsiteY3" fmla="*/ 6969357 h 6974583"/>
                <a:gd name="connsiteX4" fmla="*/ 3207711 w 9089539"/>
                <a:gd name="connsiteY4" fmla="*/ 11623 h 6974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89539" h="6974583">
                  <a:moveTo>
                    <a:pt x="3207711" y="11623"/>
                  </a:moveTo>
                  <a:cubicBezTo>
                    <a:pt x="3201001" y="19785"/>
                    <a:pt x="7748620" y="-2558"/>
                    <a:pt x="8948852" y="246"/>
                  </a:cubicBezTo>
                  <a:lnTo>
                    <a:pt x="9089539" y="6974583"/>
                  </a:lnTo>
                  <a:lnTo>
                    <a:pt x="0" y="6969357"/>
                  </a:lnTo>
                  <a:lnTo>
                    <a:pt x="3207711" y="11623"/>
                  </a:lnTo>
                  <a:close/>
                </a:path>
              </a:pathLst>
            </a:custGeom>
            <a:gradFill flip="none" rotWithShape="1">
              <a:gsLst>
                <a:gs pos="93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006BCDB6-B036-4FBC-851E-205836205415}"/>
                </a:ext>
              </a:extLst>
            </p:cNvPr>
            <p:cNvSpPr/>
            <p:nvPr/>
          </p:nvSpPr>
          <p:spPr>
            <a:xfrm>
              <a:off x="5442541" y="21531"/>
              <a:ext cx="5458222" cy="6987937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12944 h 6923273"/>
                <a:gd name="connsiteX1" fmla="*/ 7616326 w 7779816"/>
                <a:gd name="connsiteY1" fmla="*/ 0 h 6923273"/>
                <a:gd name="connsiteX2" fmla="*/ 7779816 w 7779816"/>
                <a:gd name="connsiteY2" fmla="*/ 613374 h 6923273"/>
                <a:gd name="connsiteX3" fmla="*/ 3697394 w 7779816"/>
                <a:gd name="connsiteY3" fmla="*/ 6919974 h 6923273"/>
                <a:gd name="connsiteX4" fmla="*/ 915 w 7779816"/>
                <a:gd name="connsiteY4" fmla="*/ 6923273 h 6923273"/>
                <a:gd name="connsiteX5" fmla="*/ 5328 w 7779816"/>
                <a:gd name="connsiteY5" fmla="*/ 12944 h 6923273"/>
                <a:gd name="connsiteX0" fmla="*/ 1092729 w 7778915"/>
                <a:gd name="connsiteY0" fmla="*/ 192 h 6923273"/>
                <a:gd name="connsiteX1" fmla="*/ 7615425 w 7778915"/>
                <a:gd name="connsiteY1" fmla="*/ 0 h 6923273"/>
                <a:gd name="connsiteX2" fmla="*/ 7778915 w 7778915"/>
                <a:gd name="connsiteY2" fmla="*/ 613374 h 6923273"/>
                <a:gd name="connsiteX3" fmla="*/ 3696493 w 7778915"/>
                <a:gd name="connsiteY3" fmla="*/ 6919974 h 6923273"/>
                <a:gd name="connsiteX4" fmla="*/ 14 w 7778915"/>
                <a:gd name="connsiteY4" fmla="*/ 6923273 h 6923273"/>
                <a:gd name="connsiteX5" fmla="*/ 1092729 w 7778915"/>
                <a:gd name="connsiteY5" fmla="*/ 192 h 6923273"/>
                <a:gd name="connsiteX0" fmla="*/ 2425336 w 7778908"/>
                <a:gd name="connsiteY0" fmla="*/ 192 h 6923273"/>
                <a:gd name="connsiteX1" fmla="*/ 7615418 w 7778908"/>
                <a:gd name="connsiteY1" fmla="*/ 0 h 6923273"/>
                <a:gd name="connsiteX2" fmla="*/ 7778908 w 7778908"/>
                <a:gd name="connsiteY2" fmla="*/ 613374 h 6923273"/>
                <a:gd name="connsiteX3" fmla="*/ 3696486 w 7778908"/>
                <a:gd name="connsiteY3" fmla="*/ 6919974 h 6923273"/>
                <a:gd name="connsiteX4" fmla="*/ 7 w 7778908"/>
                <a:gd name="connsiteY4" fmla="*/ 6923273 h 6923273"/>
                <a:gd name="connsiteX5" fmla="*/ 2425336 w 7778908"/>
                <a:gd name="connsiteY5" fmla="*/ 192 h 6923273"/>
                <a:gd name="connsiteX0" fmla="*/ 2425329 w 7778901"/>
                <a:gd name="connsiteY0" fmla="*/ 192 h 6923273"/>
                <a:gd name="connsiteX1" fmla="*/ 7615411 w 7778901"/>
                <a:gd name="connsiteY1" fmla="*/ 0 h 6923273"/>
                <a:gd name="connsiteX2" fmla="*/ 7778901 w 7778901"/>
                <a:gd name="connsiteY2" fmla="*/ 613374 h 6923273"/>
                <a:gd name="connsiteX3" fmla="*/ 3696479 w 7778901"/>
                <a:gd name="connsiteY3" fmla="*/ 6919974 h 6923273"/>
                <a:gd name="connsiteX4" fmla="*/ 0 w 7778901"/>
                <a:gd name="connsiteY4" fmla="*/ 6923273 h 6923273"/>
                <a:gd name="connsiteX5" fmla="*/ 2425329 w 7778901"/>
                <a:gd name="connsiteY5" fmla="*/ 192 h 6923273"/>
                <a:gd name="connsiteX0" fmla="*/ 2891744 w 7778901"/>
                <a:gd name="connsiteY0" fmla="*/ 0 h 6961339"/>
                <a:gd name="connsiteX1" fmla="*/ 7615411 w 7778901"/>
                <a:gd name="connsiteY1" fmla="*/ 38066 h 6961339"/>
                <a:gd name="connsiteX2" fmla="*/ 7778901 w 7778901"/>
                <a:gd name="connsiteY2" fmla="*/ 651440 h 6961339"/>
                <a:gd name="connsiteX3" fmla="*/ 3696479 w 7778901"/>
                <a:gd name="connsiteY3" fmla="*/ 6958040 h 6961339"/>
                <a:gd name="connsiteX4" fmla="*/ 0 w 7778901"/>
                <a:gd name="connsiteY4" fmla="*/ 6961339 h 6961339"/>
                <a:gd name="connsiteX5" fmla="*/ 2891744 w 7778901"/>
                <a:gd name="connsiteY5" fmla="*/ 0 h 6961339"/>
                <a:gd name="connsiteX0" fmla="*/ 3735732 w 7778901"/>
                <a:gd name="connsiteY0" fmla="*/ 0 h 6961339"/>
                <a:gd name="connsiteX1" fmla="*/ 7615411 w 7778901"/>
                <a:gd name="connsiteY1" fmla="*/ 38066 h 6961339"/>
                <a:gd name="connsiteX2" fmla="*/ 7778901 w 7778901"/>
                <a:gd name="connsiteY2" fmla="*/ 651440 h 6961339"/>
                <a:gd name="connsiteX3" fmla="*/ 3696479 w 7778901"/>
                <a:gd name="connsiteY3" fmla="*/ 6958040 h 6961339"/>
                <a:gd name="connsiteX4" fmla="*/ 0 w 7778901"/>
                <a:gd name="connsiteY4" fmla="*/ 6961339 h 6961339"/>
                <a:gd name="connsiteX5" fmla="*/ 3735732 w 7778901"/>
                <a:gd name="connsiteY5" fmla="*/ 0 h 6961339"/>
                <a:gd name="connsiteX0" fmla="*/ 2913954 w 7778901"/>
                <a:gd name="connsiteY0" fmla="*/ 0 h 6974092"/>
                <a:gd name="connsiteX1" fmla="*/ 7615411 w 7778901"/>
                <a:gd name="connsiteY1" fmla="*/ 50819 h 6974092"/>
                <a:gd name="connsiteX2" fmla="*/ 7778901 w 7778901"/>
                <a:gd name="connsiteY2" fmla="*/ 664193 h 6974092"/>
                <a:gd name="connsiteX3" fmla="*/ 3696479 w 7778901"/>
                <a:gd name="connsiteY3" fmla="*/ 6970793 h 6974092"/>
                <a:gd name="connsiteX4" fmla="*/ 0 w 7778901"/>
                <a:gd name="connsiteY4" fmla="*/ 6974092 h 6974092"/>
                <a:gd name="connsiteX5" fmla="*/ 2913954 w 7778901"/>
                <a:gd name="connsiteY5" fmla="*/ 0 h 6974092"/>
                <a:gd name="connsiteX0" fmla="*/ 2913954 w 8173885"/>
                <a:gd name="connsiteY0" fmla="*/ 191 h 6974283"/>
                <a:gd name="connsiteX1" fmla="*/ 8170667 w 8173885"/>
                <a:gd name="connsiteY1" fmla="*/ 0 h 6974283"/>
                <a:gd name="connsiteX2" fmla="*/ 7778901 w 8173885"/>
                <a:gd name="connsiteY2" fmla="*/ 664384 h 6974283"/>
                <a:gd name="connsiteX3" fmla="*/ 3696479 w 8173885"/>
                <a:gd name="connsiteY3" fmla="*/ 6970984 h 6974283"/>
                <a:gd name="connsiteX4" fmla="*/ 0 w 8173885"/>
                <a:gd name="connsiteY4" fmla="*/ 6974283 h 6974283"/>
                <a:gd name="connsiteX5" fmla="*/ 2913954 w 8173885"/>
                <a:gd name="connsiteY5" fmla="*/ 191 h 6974283"/>
                <a:gd name="connsiteX0" fmla="*/ 2913954 w 8174487"/>
                <a:gd name="connsiteY0" fmla="*/ 191 h 6974283"/>
                <a:gd name="connsiteX1" fmla="*/ 8170667 w 8174487"/>
                <a:gd name="connsiteY1" fmla="*/ 0 h 6974283"/>
                <a:gd name="connsiteX2" fmla="*/ 3696479 w 8174487"/>
                <a:gd name="connsiteY2" fmla="*/ 6970984 h 6974283"/>
                <a:gd name="connsiteX3" fmla="*/ 0 w 8174487"/>
                <a:gd name="connsiteY3" fmla="*/ 6974283 h 6974283"/>
                <a:gd name="connsiteX4" fmla="*/ 2913954 w 8174487"/>
                <a:gd name="connsiteY4" fmla="*/ 191 h 6974283"/>
                <a:gd name="connsiteX0" fmla="*/ 2913954 w 8170668"/>
                <a:gd name="connsiteY0" fmla="*/ 191 h 6974283"/>
                <a:gd name="connsiteX1" fmla="*/ 8170667 w 8170668"/>
                <a:gd name="connsiteY1" fmla="*/ 0 h 6974283"/>
                <a:gd name="connsiteX2" fmla="*/ 3696479 w 8170668"/>
                <a:gd name="connsiteY2" fmla="*/ 6970984 h 6974283"/>
                <a:gd name="connsiteX3" fmla="*/ 0 w 8170668"/>
                <a:gd name="connsiteY3" fmla="*/ 6974283 h 6974283"/>
                <a:gd name="connsiteX4" fmla="*/ 2913954 w 8170668"/>
                <a:gd name="connsiteY4" fmla="*/ 191 h 6974283"/>
                <a:gd name="connsiteX0" fmla="*/ 2913954 w 7926355"/>
                <a:gd name="connsiteY0" fmla="*/ 191 h 6974283"/>
                <a:gd name="connsiteX1" fmla="*/ 7926355 w 7926355"/>
                <a:gd name="connsiteY1" fmla="*/ 0 h 6974283"/>
                <a:gd name="connsiteX2" fmla="*/ 3696479 w 7926355"/>
                <a:gd name="connsiteY2" fmla="*/ 6970984 h 6974283"/>
                <a:gd name="connsiteX3" fmla="*/ 0 w 7926355"/>
                <a:gd name="connsiteY3" fmla="*/ 6974283 h 6974283"/>
                <a:gd name="connsiteX4" fmla="*/ 2913954 w 7926355"/>
                <a:gd name="connsiteY4" fmla="*/ 191 h 6974283"/>
                <a:gd name="connsiteX0" fmla="*/ 2913954 w 7615412"/>
                <a:gd name="connsiteY0" fmla="*/ 12944 h 6987036"/>
                <a:gd name="connsiteX1" fmla="*/ 7615412 w 7615412"/>
                <a:gd name="connsiteY1" fmla="*/ 0 h 6987036"/>
                <a:gd name="connsiteX2" fmla="*/ 3696479 w 7615412"/>
                <a:gd name="connsiteY2" fmla="*/ 6983737 h 6987036"/>
                <a:gd name="connsiteX3" fmla="*/ 0 w 7615412"/>
                <a:gd name="connsiteY3" fmla="*/ 6987036 h 6987036"/>
                <a:gd name="connsiteX4" fmla="*/ 2913954 w 7615412"/>
                <a:gd name="connsiteY4" fmla="*/ 12944 h 6987036"/>
                <a:gd name="connsiteX0" fmla="*/ 2913954 w 7682043"/>
                <a:gd name="connsiteY0" fmla="*/ 25697 h 6999789"/>
                <a:gd name="connsiteX1" fmla="*/ 7682043 w 7682043"/>
                <a:gd name="connsiteY1" fmla="*/ 0 h 6999789"/>
                <a:gd name="connsiteX2" fmla="*/ 3696479 w 7682043"/>
                <a:gd name="connsiteY2" fmla="*/ 6996490 h 6999789"/>
                <a:gd name="connsiteX3" fmla="*/ 0 w 7682043"/>
                <a:gd name="connsiteY3" fmla="*/ 6999789 h 6999789"/>
                <a:gd name="connsiteX4" fmla="*/ 2913954 w 7682043"/>
                <a:gd name="connsiteY4" fmla="*/ 25697 h 6999789"/>
                <a:gd name="connsiteX0" fmla="*/ 2913954 w 7682043"/>
                <a:gd name="connsiteY0" fmla="*/ 12944 h 6999789"/>
                <a:gd name="connsiteX1" fmla="*/ 7682043 w 7682043"/>
                <a:gd name="connsiteY1" fmla="*/ 0 h 6999789"/>
                <a:gd name="connsiteX2" fmla="*/ 3696479 w 7682043"/>
                <a:gd name="connsiteY2" fmla="*/ 6996490 h 6999789"/>
                <a:gd name="connsiteX3" fmla="*/ 0 w 7682043"/>
                <a:gd name="connsiteY3" fmla="*/ 6999789 h 6999789"/>
                <a:gd name="connsiteX4" fmla="*/ 2913954 w 7682043"/>
                <a:gd name="connsiteY4" fmla="*/ 12944 h 6999789"/>
                <a:gd name="connsiteX0" fmla="*/ 2913954 w 7593202"/>
                <a:gd name="connsiteY0" fmla="*/ 0 h 6986845"/>
                <a:gd name="connsiteX1" fmla="*/ 7593202 w 7593202"/>
                <a:gd name="connsiteY1" fmla="*/ 12561 h 6986845"/>
                <a:gd name="connsiteX2" fmla="*/ 3696479 w 7593202"/>
                <a:gd name="connsiteY2" fmla="*/ 6983546 h 6986845"/>
                <a:gd name="connsiteX3" fmla="*/ 0 w 7593202"/>
                <a:gd name="connsiteY3" fmla="*/ 6986845 h 6986845"/>
                <a:gd name="connsiteX4" fmla="*/ 2913954 w 7593202"/>
                <a:gd name="connsiteY4" fmla="*/ 0 h 6986845"/>
                <a:gd name="connsiteX0" fmla="*/ 2913954 w 7593202"/>
                <a:gd name="connsiteY0" fmla="*/ 192 h 6987037"/>
                <a:gd name="connsiteX1" fmla="*/ 7593202 w 7593202"/>
                <a:gd name="connsiteY1" fmla="*/ 0 h 6987037"/>
                <a:gd name="connsiteX2" fmla="*/ 3696479 w 7593202"/>
                <a:gd name="connsiteY2" fmla="*/ 6983738 h 6987037"/>
                <a:gd name="connsiteX3" fmla="*/ 0 w 7593202"/>
                <a:gd name="connsiteY3" fmla="*/ 6987037 h 6987037"/>
                <a:gd name="connsiteX4" fmla="*/ 2913954 w 7593202"/>
                <a:gd name="connsiteY4" fmla="*/ 192 h 6987037"/>
                <a:gd name="connsiteX0" fmla="*/ 3137166 w 7593202"/>
                <a:gd name="connsiteY0" fmla="*/ 0 h 6999675"/>
                <a:gd name="connsiteX1" fmla="*/ 7593202 w 7593202"/>
                <a:gd name="connsiteY1" fmla="*/ 12638 h 6999675"/>
                <a:gd name="connsiteX2" fmla="*/ 3696479 w 7593202"/>
                <a:gd name="connsiteY2" fmla="*/ 6996376 h 6999675"/>
                <a:gd name="connsiteX3" fmla="*/ 0 w 7593202"/>
                <a:gd name="connsiteY3" fmla="*/ 6999675 h 6999675"/>
                <a:gd name="connsiteX4" fmla="*/ 3137166 w 7593202"/>
                <a:gd name="connsiteY4" fmla="*/ 0 h 6999675"/>
                <a:gd name="connsiteX0" fmla="*/ 3137166 w 7593202"/>
                <a:gd name="connsiteY0" fmla="*/ 192 h 6999867"/>
                <a:gd name="connsiteX1" fmla="*/ 7593202 w 7593202"/>
                <a:gd name="connsiteY1" fmla="*/ 0 h 6999867"/>
                <a:gd name="connsiteX2" fmla="*/ 3696479 w 7593202"/>
                <a:gd name="connsiteY2" fmla="*/ 6996568 h 6999867"/>
                <a:gd name="connsiteX3" fmla="*/ 0 w 7593202"/>
                <a:gd name="connsiteY3" fmla="*/ 6999867 h 6999867"/>
                <a:gd name="connsiteX4" fmla="*/ 3137166 w 7593202"/>
                <a:gd name="connsiteY4" fmla="*/ 192 h 699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3202" h="6999867">
                  <a:moveTo>
                    <a:pt x="3137166" y="192"/>
                  </a:moveTo>
                  <a:lnTo>
                    <a:pt x="7593202" y="0"/>
                  </a:lnTo>
                  <a:lnTo>
                    <a:pt x="3696479" y="6996568"/>
                  </a:lnTo>
                  <a:lnTo>
                    <a:pt x="0" y="6999867"/>
                  </a:lnTo>
                  <a:lnTo>
                    <a:pt x="3137166" y="192"/>
                  </a:lnTo>
                  <a:close/>
                </a:path>
              </a:pathLst>
            </a:custGeom>
            <a:gradFill flip="none" rotWithShape="1">
              <a:gsLst>
                <a:gs pos="56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194E4B3A-0C05-490D-8199-E1B32D5CDCB4}"/>
                </a:ext>
              </a:extLst>
            </p:cNvPr>
            <p:cNvSpPr/>
            <p:nvPr/>
          </p:nvSpPr>
          <p:spPr>
            <a:xfrm>
              <a:off x="10618264" y="3886922"/>
              <a:ext cx="1343652" cy="3122683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0 w 9503913"/>
                <a:gd name="connsiteY0" fmla="*/ 6896521 h 6896521"/>
                <a:gd name="connsiteX1" fmla="*/ 7631379 w 9503913"/>
                <a:gd name="connsiteY1" fmla="*/ 0 h 6896521"/>
                <a:gd name="connsiteX2" fmla="*/ 9503913 w 9503913"/>
                <a:gd name="connsiteY2" fmla="*/ 6845761 h 6896521"/>
                <a:gd name="connsiteX3" fmla="*/ 0 w 9503913"/>
                <a:gd name="connsiteY3" fmla="*/ 6896521 h 6896521"/>
                <a:gd name="connsiteX0" fmla="*/ 0 w 3175052"/>
                <a:gd name="connsiteY0" fmla="*/ 6860432 h 6860432"/>
                <a:gd name="connsiteX1" fmla="*/ 1302518 w 3175052"/>
                <a:gd name="connsiteY1" fmla="*/ 0 h 6860432"/>
                <a:gd name="connsiteX2" fmla="*/ 3175052 w 3175052"/>
                <a:gd name="connsiteY2" fmla="*/ 6845761 h 6860432"/>
                <a:gd name="connsiteX3" fmla="*/ 0 w 3175052"/>
                <a:gd name="connsiteY3" fmla="*/ 6860432 h 6860432"/>
                <a:gd name="connsiteX0" fmla="*/ 0 w 3175052"/>
                <a:gd name="connsiteY0" fmla="*/ 3341850 h 3341850"/>
                <a:gd name="connsiteX1" fmla="*/ 2306846 w 3175052"/>
                <a:gd name="connsiteY1" fmla="*/ 0 h 3341850"/>
                <a:gd name="connsiteX2" fmla="*/ 3175052 w 3175052"/>
                <a:gd name="connsiteY2" fmla="*/ 3327179 h 3341850"/>
                <a:gd name="connsiteX3" fmla="*/ 0 w 3175052"/>
                <a:gd name="connsiteY3" fmla="*/ 3341850 h 3341850"/>
                <a:gd name="connsiteX0" fmla="*/ 0 w 2664918"/>
                <a:gd name="connsiteY0" fmla="*/ 3341850 h 3341850"/>
                <a:gd name="connsiteX1" fmla="*/ 1796712 w 2664918"/>
                <a:gd name="connsiteY1" fmla="*/ 0 h 3341850"/>
                <a:gd name="connsiteX2" fmla="*/ 2664918 w 2664918"/>
                <a:gd name="connsiteY2" fmla="*/ 3327179 h 3341850"/>
                <a:gd name="connsiteX3" fmla="*/ 0 w 2664918"/>
                <a:gd name="connsiteY3" fmla="*/ 3341850 h 3341850"/>
                <a:gd name="connsiteX0" fmla="*/ 0 w 2647507"/>
                <a:gd name="connsiteY0" fmla="*/ 3322143 h 3327180"/>
                <a:gd name="connsiteX1" fmla="*/ 1779301 w 2647507"/>
                <a:gd name="connsiteY1" fmla="*/ 0 h 3327180"/>
                <a:gd name="connsiteX2" fmla="*/ 2647507 w 2647507"/>
                <a:gd name="connsiteY2" fmla="*/ 3327179 h 3327180"/>
                <a:gd name="connsiteX3" fmla="*/ 0 w 2647507"/>
                <a:gd name="connsiteY3" fmla="*/ 3322143 h 3327180"/>
                <a:gd name="connsiteX0" fmla="*/ 0 w 2595273"/>
                <a:gd name="connsiteY0" fmla="*/ 3322143 h 3327178"/>
                <a:gd name="connsiteX1" fmla="*/ 1727067 w 2595273"/>
                <a:gd name="connsiteY1" fmla="*/ 0 h 3327178"/>
                <a:gd name="connsiteX2" fmla="*/ 2595273 w 2595273"/>
                <a:gd name="connsiteY2" fmla="*/ 3327179 h 3327178"/>
                <a:gd name="connsiteX3" fmla="*/ 0 w 2595273"/>
                <a:gd name="connsiteY3" fmla="*/ 3322143 h 3327178"/>
                <a:gd name="connsiteX0" fmla="*/ 0 w 2586567"/>
                <a:gd name="connsiteY0" fmla="*/ 3322143 h 3322143"/>
                <a:gd name="connsiteX1" fmla="*/ 1727067 w 2586567"/>
                <a:gd name="connsiteY1" fmla="*/ 0 h 3322143"/>
                <a:gd name="connsiteX2" fmla="*/ 2586567 w 2586567"/>
                <a:gd name="connsiteY2" fmla="*/ 3297617 h 3322143"/>
                <a:gd name="connsiteX3" fmla="*/ 0 w 2586567"/>
                <a:gd name="connsiteY3" fmla="*/ 3322143 h 3322143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9503 w 2664607"/>
                <a:gd name="connsiteY0" fmla="*/ 3430540 h 3430540"/>
                <a:gd name="connsiteX1" fmla="*/ 1753982 w 2664607"/>
                <a:gd name="connsiteY1" fmla="*/ 5 h 3430540"/>
                <a:gd name="connsiteX2" fmla="*/ 2596070 w 2664607"/>
                <a:gd name="connsiteY2" fmla="*/ 3406014 h 3430540"/>
                <a:gd name="connsiteX3" fmla="*/ 9503 w 2664607"/>
                <a:gd name="connsiteY3" fmla="*/ 3430540 h 3430540"/>
                <a:gd name="connsiteX0" fmla="*/ 9503 w 2596070"/>
                <a:gd name="connsiteY0" fmla="*/ 3430535 h 3430535"/>
                <a:gd name="connsiteX1" fmla="*/ 1753982 w 2596070"/>
                <a:gd name="connsiteY1" fmla="*/ 0 h 3430535"/>
                <a:gd name="connsiteX2" fmla="*/ 2596070 w 2596070"/>
                <a:gd name="connsiteY2" fmla="*/ 3406009 h 3430535"/>
                <a:gd name="connsiteX3" fmla="*/ 9503 w 2596070"/>
                <a:gd name="connsiteY3" fmla="*/ 3430535 h 3430535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0 w 2551743"/>
                <a:gd name="connsiteY0" fmla="*/ 3420683 h 3420683"/>
                <a:gd name="connsiteX1" fmla="*/ 1709655 w 2551743"/>
                <a:gd name="connsiteY1" fmla="*/ 2 h 3420683"/>
                <a:gd name="connsiteX2" fmla="*/ 2551743 w 2551743"/>
                <a:gd name="connsiteY2" fmla="*/ 3406011 h 3420683"/>
                <a:gd name="connsiteX3" fmla="*/ 0 w 2551743"/>
                <a:gd name="connsiteY3" fmla="*/ 3420683 h 3420683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34332"/>
                <a:gd name="connsiteY0" fmla="*/ 3410827 h 3410826"/>
                <a:gd name="connsiteX1" fmla="*/ 1692244 w 2534332"/>
                <a:gd name="connsiteY1" fmla="*/ 0 h 3410826"/>
                <a:gd name="connsiteX2" fmla="*/ 2534332 w 2534332"/>
                <a:gd name="connsiteY2" fmla="*/ 3406009 h 3410826"/>
                <a:gd name="connsiteX3" fmla="*/ 0 w 2534332"/>
                <a:gd name="connsiteY3" fmla="*/ 3410827 h 3410826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65020"/>
                <a:gd name="connsiteY0" fmla="*/ 3468753 h 3468753"/>
                <a:gd name="connsiteX1" fmla="*/ 1722932 w 2565020"/>
                <a:gd name="connsiteY1" fmla="*/ 35 h 3468753"/>
                <a:gd name="connsiteX2" fmla="*/ 2565020 w 2565020"/>
                <a:gd name="connsiteY2" fmla="*/ 3406044 h 3468753"/>
                <a:gd name="connsiteX3" fmla="*/ 0 w 2565020"/>
                <a:gd name="connsiteY3" fmla="*/ 3468753 h 3468753"/>
                <a:gd name="connsiteX0" fmla="*/ 0 w 2544561"/>
                <a:gd name="connsiteY0" fmla="*/ 3468720 h 3468720"/>
                <a:gd name="connsiteX1" fmla="*/ 1722932 w 2544561"/>
                <a:gd name="connsiteY1" fmla="*/ 2 h 3468720"/>
                <a:gd name="connsiteX2" fmla="*/ 2544561 w 2544561"/>
                <a:gd name="connsiteY2" fmla="*/ 3463902 h 3468720"/>
                <a:gd name="connsiteX3" fmla="*/ 0 w 2544561"/>
                <a:gd name="connsiteY3" fmla="*/ 3468720 h 3468720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47094 h 3453089"/>
                <a:gd name="connsiteX1" fmla="*/ 1737262 w 2563667"/>
                <a:gd name="connsiteY1" fmla="*/ 1 h 3453089"/>
                <a:gd name="connsiteX2" fmla="*/ 2563667 w 2563667"/>
                <a:gd name="connsiteY2" fmla="*/ 3453089 h 3453089"/>
                <a:gd name="connsiteX3" fmla="*/ 0 w 2563667"/>
                <a:gd name="connsiteY3" fmla="*/ 3447094 h 3453089"/>
                <a:gd name="connsiteX0" fmla="*/ 0 w 2563667"/>
                <a:gd name="connsiteY0" fmla="*/ 3447092 h 3453087"/>
                <a:gd name="connsiteX1" fmla="*/ 1737262 w 2563667"/>
                <a:gd name="connsiteY1" fmla="*/ -1 h 3453087"/>
                <a:gd name="connsiteX2" fmla="*/ 2563667 w 2563667"/>
                <a:gd name="connsiteY2" fmla="*/ 3453087 h 3453087"/>
                <a:gd name="connsiteX3" fmla="*/ 0 w 2563667"/>
                <a:gd name="connsiteY3" fmla="*/ 3447092 h 3453087"/>
                <a:gd name="connsiteX0" fmla="*/ 0 w 2563667"/>
                <a:gd name="connsiteY0" fmla="*/ 3399022 h 3405017"/>
                <a:gd name="connsiteX1" fmla="*/ 1732519 w 2563667"/>
                <a:gd name="connsiteY1" fmla="*/ 0 h 3405017"/>
                <a:gd name="connsiteX2" fmla="*/ 2563667 w 2563667"/>
                <a:gd name="connsiteY2" fmla="*/ 3405017 h 3405017"/>
                <a:gd name="connsiteX3" fmla="*/ 0 w 2563667"/>
                <a:gd name="connsiteY3" fmla="*/ 3399022 h 3405017"/>
                <a:gd name="connsiteX0" fmla="*/ 0 w 2545240"/>
                <a:gd name="connsiteY0" fmla="*/ 3399022 h 3399021"/>
                <a:gd name="connsiteX1" fmla="*/ 1732519 w 2545240"/>
                <a:gd name="connsiteY1" fmla="*/ 0 h 3399021"/>
                <a:gd name="connsiteX2" fmla="*/ 2545240 w 2545240"/>
                <a:gd name="connsiteY2" fmla="*/ 3391183 h 3399021"/>
                <a:gd name="connsiteX3" fmla="*/ 0 w 2545240"/>
                <a:gd name="connsiteY3" fmla="*/ 3399022 h 3399021"/>
                <a:gd name="connsiteX0" fmla="*/ 0 w 2545240"/>
                <a:gd name="connsiteY0" fmla="*/ 3399022 h 3399023"/>
                <a:gd name="connsiteX1" fmla="*/ 1732519 w 2545240"/>
                <a:gd name="connsiteY1" fmla="*/ 0 h 3399023"/>
                <a:gd name="connsiteX2" fmla="*/ 2545240 w 2545240"/>
                <a:gd name="connsiteY2" fmla="*/ 3391183 h 3399023"/>
                <a:gd name="connsiteX3" fmla="*/ 0 w 2545240"/>
                <a:gd name="connsiteY3" fmla="*/ 3399022 h 3399023"/>
                <a:gd name="connsiteX0" fmla="*/ 0 w 2545240"/>
                <a:gd name="connsiteY0" fmla="*/ 3426690 h 3426689"/>
                <a:gd name="connsiteX1" fmla="*/ 1744803 w 2545240"/>
                <a:gd name="connsiteY1" fmla="*/ 0 h 3426689"/>
                <a:gd name="connsiteX2" fmla="*/ 2545240 w 2545240"/>
                <a:gd name="connsiteY2" fmla="*/ 3418851 h 3426689"/>
                <a:gd name="connsiteX3" fmla="*/ 0 w 2545240"/>
                <a:gd name="connsiteY3" fmla="*/ 3426690 h 3426689"/>
                <a:gd name="connsiteX0" fmla="*/ 0 w 2545240"/>
                <a:gd name="connsiteY0" fmla="*/ 3426690 h 3426691"/>
                <a:gd name="connsiteX1" fmla="*/ 1744803 w 2545240"/>
                <a:gd name="connsiteY1" fmla="*/ 0 h 3426691"/>
                <a:gd name="connsiteX2" fmla="*/ 2545240 w 2545240"/>
                <a:gd name="connsiteY2" fmla="*/ 3418851 h 3426691"/>
                <a:gd name="connsiteX3" fmla="*/ 0 w 2545240"/>
                <a:gd name="connsiteY3" fmla="*/ 3426690 h 3426691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396616 h 3396616"/>
                <a:gd name="connsiteX1" fmla="*/ 1902106 w 2704640"/>
                <a:gd name="connsiteY1" fmla="*/ 0 h 3396616"/>
                <a:gd name="connsiteX2" fmla="*/ 2704640 w 2704640"/>
                <a:gd name="connsiteY2" fmla="*/ 3394176 h 3396616"/>
                <a:gd name="connsiteX3" fmla="*/ 0 w 2704640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0 h 3406640"/>
                <a:gd name="connsiteX1" fmla="*/ 1902106 w 2717994"/>
                <a:gd name="connsiteY1" fmla="*/ 0 h 3406640"/>
                <a:gd name="connsiteX2" fmla="*/ 2717994 w 2717994"/>
                <a:gd name="connsiteY2" fmla="*/ 3394176 h 3406640"/>
                <a:gd name="connsiteX3" fmla="*/ 0 w 2717994"/>
                <a:gd name="connsiteY3" fmla="*/ 3406640 h 3406640"/>
                <a:gd name="connsiteX0" fmla="*/ 0 w 2121683"/>
                <a:gd name="connsiteY0" fmla="*/ 3406640 h 3432930"/>
                <a:gd name="connsiteX1" fmla="*/ 1902106 w 2121683"/>
                <a:gd name="connsiteY1" fmla="*/ 0 h 3432930"/>
                <a:gd name="connsiteX2" fmla="*/ 2121683 w 2121683"/>
                <a:gd name="connsiteY2" fmla="*/ 3432930 h 3432930"/>
                <a:gd name="connsiteX3" fmla="*/ 0 w 2121683"/>
                <a:gd name="connsiteY3" fmla="*/ 3406640 h 3432930"/>
                <a:gd name="connsiteX0" fmla="*/ 0 w 2151499"/>
                <a:gd name="connsiteY0" fmla="*/ 3406640 h 3413553"/>
                <a:gd name="connsiteX1" fmla="*/ 1902106 w 2151499"/>
                <a:gd name="connsiteY1" fmla="*/ 0 h 3413553"/>
                <a:gd name="connsiteX2" fmla="*/ 2151499 w 2151499"/>
                <a:gd name="connsiteY2" fmla="*/ 3413553 h 3413553"/>
                <a:gd name="connsiteX3" fmla="*/ 0 w 2151499"/>
                <a:gd name="connsiteY3" fmla="*/ 3406640 h 3413553"/>
                <a:gd name="connsiteX0" fmla="*/ 0 w 2151499"/>
                <a:gd name="connsiteY0" fmla="*/ 3697293 h 3704206"/>
                <a:gd name="connsiteX1" fmla="*/ 2051185 w 2151499"/>
                <a:gd name="connsiteY1" fmla="*/ 0 h 3704206"/>
                <a:gd name="connsiteX2" fmla="*/ 2151499 w 2151499"/>
                <a:gd name="connsiteY2" fmla="*/ 3704206 h 3704206"/>
                <a:gd name="connsiteX3" fmla="*/ 0 w 2151499"/>
                <a:gd name="connsiteY3" fmla="*/ 3697293 h 3704206"/>
                <a:gd name="connsiteX0" fmla="*/ 0 w 2509286"/>
                <a:gd name="connsiteY0" fmla="*/ 3716670 h 3716670"/>
                <a:gd name="connsiteX1" fmla="*/ 2408972 w 2509286"/>
                <a:gd name="connsiteY1" fmla="*/ 0 h 3716670"/>
                <a:gd name="connsiteX2" fmla="*/ 2509286 w 2509286"/>
                <a:gd name="connsiteY2" fmla="*/ 3704206 h 3716670"/>
                <a:gd name="connsiteX3" fmla="*/ 0 w 2509286"/>
                <a:gd name="connsiteY3" fmla="*/ 3716670 h 3716670"/>
                <a:gd name="connsiteX0" fmla="*/ 0 w 2528234"/>
                <a:gd name="connsiteY0" fmla="*/ 4123585 h 4123585"/>
                <a:gd name="connsiteX1" fmla="*/ 2528234 w 2528234"/>
                <a:gd name="connsiteY1" fmla="*/ 0 h 4123585"/>
                <a:gd name="connsiteX2" fmla="*/ 2509286 w 2528234"/>
                <a:gd name="connsiteY2" fmla="*/ 4111121 h 4123585"/>
                <a:gd name="connsiteX3" fmla="*/ 0 w 2528234"/>
                <a:gd name="connsiteY3" fmla="*/ 4123585 h 4123585"/>
                <a:gd name="connsiteX0" fmla="*/ 0 w 2509286"/>
                <a:gd name="connsiteY0" fmla="*/ 4278600 h 4278600"/>
                <a:gd name="connsiteX1" fmla="*/ 2468603 w 2509286"/>
                <a:gd name="connsiteY1" fmla="*/ 0 h 4278600"/>
                <a:gd name="connsiteX2" fmla="*/ 2509286 w 2509286"/>
                <a:gd name="connsiteY2" fmla="*/ 4266136 h 4278600"/>
                <a:gd name="connsiteX3" fmla="*/ 0 w 2509286"/>
                <a:gd name="connsiteY3" fmla="*/ 4278600 h 4278600"/>
                <a:gd name="connsiteX0" fmla="*/ 0 w 2509286"/>
                <a:gd name="connsiteY0" fmla="*/ 4724269 h 4724269"/>
                <a:gd name="connsiteX1" fmla="*/ 2468603 w 2509286"/>
                <a:gd name="connsiteY1" fmla="*/ 0 h 4724269"/>
                <a:gd name="connsiteX2" fmla="*/ 2509286 w 2509286"/>
                <a:gd name="connsiteY2" fmla="*/ 4711805 h 4724269"/>
                <a:gd name="connsiteX3" fmla="*/ 0 w 2509286"/>
                <a:gd name="connsiteY3" fmla="*/ 4724269 h 472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9286" h="4724269">
                  <a:moveTo>
                    <a:pt x="0" y="4724269"/>
                  </a:moveTo>
                  <a:lnTo>
                    <a:pt x="2468603" y="0"/>
                  </a:lnTo>
                  <a:lnTo>
                    <a:pt x="2509286" y="4711805"/>
                  </a:lnTo>
                  <a:lnTo>
                    <a:pt x="0" y="4724269"/>
                  </a:lnTo>
                  <a:close/>
                </a:path>
              </a:pathLst>
            </a:custGeom>
            <a:gradFill flip="none" rotWithShape="1">
              <a:gsLst>
                <a:gs pos="70000">
                  <a:srgbClr val="063D56"/>
                </a:gs>
                <a:gs pos="0">
                  <a:schemeClr val="tx2"/>
                </a:gs>
              </a:gsLst>
              <a:lin ang="3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F3545B4D-7A76-4D0F-98A9-09361E4CA996}"/>
              </a:ext>
            </a:extLst>
          </p:cNvPr>
          <p:cNvSpPr txBox="1">
            <a:spLocks/>
          </p:cNvSpPr>
          <p:nvPr userDrawn="1"/>
        </p:nvSpPr>
        <p:spPr>
          <a:xfrm>
            <a:off x="889528" y="428582"/>
            <a:ext cx="3078456" cy="260449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Ameresco’s Advanced Technology Portfolio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C0D6E2-220B-49D0-861B-32C6A664FA2A}"/>
              </a:ext>
            </a:extLst>
          </p:cNvPr>
          <p:cNvCxnSpPr>
            <a:cxnSpLocks/>
          </p:cNvCxnSpPr>
          <p:nvPr userDrawn="1"/>
        </p:nvCxnSpPr>
        <p:spPr>
          <a:xfrm>
            <a:off x="522147" y="491346"/>
            <a:ext cx="0" cy="231354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066C0779-1608-435B-8EEA-274B847B4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BD38F6BC-2FC3-421D-9602-41E69838AFC2}"/>
              </a:ext>
            </a:extLst>
          </p:cNvPr>
          <p:cNvGrpSpPr/>
          <p:nvPr userDrawn="1"/>
        </p:nvGrpSpPr>
        <p:grpSpPr>
          <a:xfrm>
            <a:off x="4864355" y="498191"/>
            <a:ext cx="6786539" cy="5885453"/>
            <a:chOff x="4864355" y="498191"/>
            <a:chExt cx="6786539" cy="588545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B826323-28EB-45F8-B9E7-62D37FA717E0}"/>
                </a:ext>
              </a:extLst>
            </p:cNvPr>
            <p:cNvGrpSpPr/>
            <p:nvPr userDrawn="1"/>
          </p:nvGrpSpPr>
          <p:grpSpPr>
            <a:xfrm>
              <a:off x="7434371" y="498191"/>
              <a:ext cx="1390746" cy="2025285"/>
              <a:chOff x="7148054" y="463001"/>
              <a:chExt cx="1390746" cy="2025285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FC8E397-92FB-48CE-917C-C286B49518EF}"/>
                  </a:ext>
                </a:extLst>
              </p:cNvPr>
              <p:cNvSpPr/>
              <p:nvPr/>
            </p:nvSpPr>
            <p:spPr>
              <a:xfrm rot="8257075">
                <a:off x="7148054" y="463001"/>
                <a:ext cx="1390746" cy="1390746"/>
              </a:xfrm>
              <a:prstGeom prst="ellipse">
                <a:avLst/>
              </a:prstGeom>
              <a:noFill/>
              <a:ln w="38100">
                <a:gradFill flip="none" rotWithShape="1">
                  <a:gsLst>
                    <a:gs pos="0">
                      <a:schemeClr val="accent5">
                        <a:alpha val="0"/>
                      </a:schemeClr>
                    </a:gs>
                    <a:gs pos="27000">
                      <a:schemeClr val="accent5">
                        <a:alpha val="0"/>
                      </a:schemeClr>
                    </a:gs>
                    <a:gs pos="100000">
                      <a:schemeClr val="accent6"/>
                    </a:gs>
                    <a:gs pos="50000">
                      <a:schemeClr val="accent5"/>
                    </a:gs>
                  </a:gsLst>
                  <a:lin ang="18600000" scaled="0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B7E1758-9504-44F7-AAA8-880D67774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0267" y="1861248"/>
                <a:ext cx="0" cy="627038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2A409BC-75A4-484E-8D35-C6AE3103A5DF}"/>
                </a:ext>
              </a:extLst>
            </p:cNvPr>
            <p:cNvGrpSpPr/>
            <p:nvPr userDrawn="1"/>
          </p:nvGrpSpPr>
          <p:grpSpPr>
            <a:xfrm>
              <a:off x="4864355" y="924130"/>
              <a:ext cx="6786539" cy="5459514"/>
              <a:chOff x="4784418" y="985087"/>
              <a:chExt cx="6786539" cy="5459514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31ECCFF-F4EE-41D7-86D2-4482117504BB}"/>
                  </a:ext>
                </a:extLst>
              </p:cNvPr>
              <p:cNvSpPr txBox="1"/>
              <p:nvPr/>
            </p:nvSpPr>
            <p:spPr>
              <a:xfrm>
                <a:off x="9179669" y="3548206"/>
                <a:ext cx="2391288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algn="ctr" defTabSz="457200">
                  <a:spcBef>
                    <a:spcPts val="600"/>
                  </a:spcBef>
                  <a:buClr>
                    <a:schemeClr val="tx2"/>
                  </a:buClr>
                  <a:buSzPct val="110000"/>
                </a:pPr>
                <a: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Distributed Energy Generation, Storage &amp; Microgrids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4E93E34-3CFF-4C43-8D48-B4B3570FEE33}"/>
                  </a:ext>
                </a:extLst>
              </p:cNvPr>
              <p:cNvSpPr txBox="1"/>
              <p:nvPr/>
            </p:nvSpPr>
            <p:spPr>
              <a:xfrm>
                <a:off x="5110893" y="5890603"/>
                <a:ext cx="262287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algn="ctr" defTabSz="457200">
                  <a:spcBef>
                    <a:spcPts val="600"/>
                  </a:spcBef>
                  <a:buClr>
                    <a:schemeClr val="tx2"/>
                  </a:buClr>
                  <a:buSzPct val="110000"/>
                </a:pPr>
                <a: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Energy Analytics and </a:t>
                </a:r>
                <a:b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Supply Management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14EB57-EA99-4488-A90E-A927BCD736F2}"/>
                  </a:ext>
                </a:extLst>
              </p:cNvPr>
              <p:cNvSpPr txBox="1"/>
              <p:nvPr/>
            </p:nvSpPr>
            <p:spPr>
              <a:xfrm>
                <a:off x="8939259" y="6007957"/>
                <a:ext cx="136558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algn="ctr" defTabSz="457200">
                  <a:spcBef>
                    <a:spcPts val="600"/>
                  </a:spcBef>
                  <a:buClr>
                    <a:schemeClr val="tx2"/>
                  </a:buClr>
                  <a:buSzPct val="110000"/>
                </a:pPr>
                <a: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Infrastructure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748CD04-6FEE-4AF0-AA94-757061F43CBF}"/>
                  </a:ext>
                </a:extLst>
              </p:cNvPr>
              <p:cNvSpPr txBox="1"/>
              <p:nvPr/>
            </p:nvSpPr>
            <p:spPr>
              <a:xfrm>
                <a:off x="4784418" y="3548206"/>
                <a:ext cx="197814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algn="ctr" defTabSz="457200">
                  <a:spcBef>
                    <a:spcPts val="600"/>
                  </a:spcBef>
                  <a:buClr>
                    <a:schemeClr val="tx2"/>
                  </a:buClr>
                  <a:buSzPct val="110000"/>
                </a:pPr>
                <a: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Operations </a:t>
                </a:r>
                <a:b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Maintenance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AAE0A3B-5BA1-4E3B-9DCC-5EE0E1AC5C58}"/>
                  </a:ext>
                </a:extLst>
              </p:cNvPr>
              <p:cNvSpPr txBox="1"/>
              <p:nvPr/>
            </p:nvSpPr>
            <p:spPr>
              <a:xfrm>
                <a:off x="8365016" y="985087"/>
                <a:ext cx="197814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algn="ctr" defTabSz="457200">
                  <a:spcBef>
                    <a:spcPts val="600"/>
                  </a:spcBef>
                  <a:buClr>
                    <a:schemeClr val="tx2"/>
                  </a:buClr>
                  <a:buSzPct val="110000"/>
                </a:pPr>
                <a: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Energy</a:t>
                </a:r>
                <a:b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Efficiency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7924CFA-BD6E-4054-8923-BB09A238EEAA}"/>
                </a:ext>
              </a:extLst>
            </p:cNvPr>
            <p:cNvGrpSpPr/>
            <p:nvPr userDrawn="1"/>
          </p:nvGrpSpPr>
          <p:grpSpPr>
            <a:xfrm rot="17100000">
              <a:off x="5680688" y="1727426"/>
              <a:ext cx="1390746" cy="2025285"/>
              <a:chOff x="7148054" y="463001"/>
              <a:chExt cx="1390746" cy="2025285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580C83C-6174-4721-B084-8A16762B7861}"/>
                  </a:ext>
                </a:extLst>
              </p:cNvPr>
              <p:cNvSpPr/>
              <p:nvPr/>
            </p:nvSpPr>
            <p:spPr>
              <a:xfrm rot="8257075">
                <a:off x="7148054" y="463001"/>
                <a:ext cx="1390746" cy="1390746"/>
              </a:xfrm>
              <a:prstGeom prst="ellipse">
                <a:avLst/>
              </a:prstGeom>
              <a:noFill/>
              <a:ln w="38100">
                <a:gradFill flip="none" rotWithShape="1">
                  <a:gsLst>
                    <a:gs pos="0">
                      <a:schemeClr val="accent5">
                        <a:alpha val="0"/>
                      </a:schemeClr>
                    </a:gs>
                    <a:gs pos="27000">
                      <a:schemeClr val="accent5">
                        <a:alpha val="0"/>
                      </a:schemeClr>
                    </a:gs>
                    <a:gs pos="100000">
                      <a:schemeClr val="accent6"/>
                    </a:gs>
                    <a:gs pos="50000">
                      <a:schemeClr val="accent5"/>
                    </a:gs>
                  </a:gsLst>
                  <a:lin ang="18600000" scaled="0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A996D74-35FA-4060-878E-CFC4E090B8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0267" y="1861248"/>
                <a:ext cx="0" cy="627038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5FE3578-6AB0-43EE-955D-ACAC6C3E3F43}"/>
                </a:ext>
              </a:extLst>
            </p:cNvPr>
            <p:cNvGrpSpPr/>
            <p:nvPr userDrawn="1"/>
          </p:nvGrpSpPr>
          <p:grpSpPr>
            <a:xfrm rot="4500000">
              <a:off x="9205574" y="1720473"/>
              <a:ext cx="1390746" cy="2025285"/>
              <a:chOff x="7148054" y="463001"/>
              <a:chExt cx="1390746" cy="2025285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57361F3-2F7D-4DAC-A7AF-258715652565}"/>
                  </a:ext>
                </a:extLst>
              </p:cNvPr>
              <p:cNvSpPr/>
              <p:nvPr/>
            </p:nvSpPr>
            <p:spPr>
              <a:xfrm rot="8257075">
                <a:off x="7148054" y="463001"/>
                <a:ext cx="1390746" cy="1390746"/>
              </a:xfrm>
              <a:prstGeom prst="ellipse">
                <a:avLst/>
              </a:prstGeom>
              <a:noFill/>
              <a:ln w="38100">
                <a:gradFill flip="none" rotWithShape="1">
                  <a:gsLst>
                    <a:gs pos="0">
                      <a:schemeClr val="accent5">
                        <a:alpha val="0"/>
                      </a:schemeClr>
                    </a:gs>
                    <a:gs pos="27000">
                      <a:schemeClr val="accent5">
                        <a:alpha val="0"/>
                      </a:schemeClr>
                    </a:gs>
                    <a:gs pos="100000">
                      <a:schemeClr val="accent6"/>
                    </a:gs>
                    <a:gs pos="50000">
                      <a:schemeClr val="accent5"/>
                    </a:gs>
                  </a:gsLst>
                  <a:lin ang="18600000" scaled="0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8755B76-08DA-427F-A767-C1EAF6C111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0267" y="1861248"/>
                <a:ext cx="0" cy="627038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915A2EB-A1C6-4269-9F45-AB8C7B32223A}"/>
                </a:ext>
              </a:extLst>
            </p:cNvPr>
            <p:cNvGrpSpPr/>
            <p:nvPr userDrawn="1"/>
          </p:nvGrpSpPr>
          <p:grpSpPr>
            <a:xfrm rot="8100000">
              <a:off x="8738652" y="3819554"/>
              <a:ext cx="1390746" cy="2025285"/>
              <a:chOff x="7148054" y="463001"/>
              <a:chExt cx="1390746" cy="2025285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C64B80D-4476-43B8-96F3-0F8A22604B81}"/>
                  </a:ext>
                </a:extLst>
              </p:cNvPr>
              <p:cNvSpPr/>
              <p:nvPr/>
            </p:nvSpPr>
            <p:spPr>
              <a:xfrm rot="8257075">
                <a:off x="7148054" y="463001"/>
                <a:ext cx="1390746" cy="1390746"/>
              </a:xfrm>
              <a:prstGeom prst="ellipse">
                <a:avLst/>
              </a:prstGeom>
              <a:noFill/>
              <a:ln w="38100">
                <a:gradFill flip="none" rotWithShape="1">
                  <a:gsLst>
                    <a:gs pos="0">
                      <a:schemeClr val="accent5">
                        <a:alpha val="0"/>
                      </a:schemeClr>
                    </a:gs>
                    <a:gs pos="27000">
                      <a:schemeClr val="accent5">
                        <a:alpha val="0"/>
                      </a:schemeClr>
                    </a:gs>
                    <a:gs pos="100000">
                      <a:schemeClr val="accent6"/>
                    </a:gs>
                    <a:gs pos="50000">
                      <a:schemeClr val="accent5"/>
                    </a:gs>
                  </a:gsLst>
                  <a:lin ang="18600000" scaled="0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FA2239C-5C03-4938-A60E-5B3B5E6ADE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0267" y="1861248"/>
                <a:ext cx="0" cy="627038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5C9E872-C8A7-40FA-BDFD-1EAF7B681F2D}"/>
                </a:ext>
              </a:extLst>
            </p:cNvPr>
            <p:cNvGrpSpPr/>
            <p:nvPr userDrawn="1"/>
          </p:nvGrpSpPr>
          <p:grpSpPr>
            <a:xfrm rot="13500000">
              <a:off x="6182208" y="3837763"/>
              <a:ext cx="1390746" cy="2025285"/>
              <a:chOff x="7148054" y="463001"/>
              <a:chExt cx="1390746" cy="2025285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82FB2BF-748A-4FC2-BD48-79C257337AC5}"/>
                  </a:ext>
                </a:extLst>
              </p:cNvPr>
              <p:cNvSpPr/>
              <p:nvPr/>
            </p:nvSpPr>
            <p:spPr>
              <a:xfrm rot="8257075">
                <a:off x="7148054" y="463001"/>
                <a:ext cx="1390746" cy="1390746"/>
              </a:xfrm>
              <a:prstGeom prst="ellipse">
                <a:avLst/>
              </a:prstGeom>
              <a:noFill/>
              <a:ln w="38100">
                <a:gradFill flip="none" rotWithShape="1">
                  <a:gsLst>
                    <a:gs pos="0">
                      <a:schemeClr val="accent5">
                        <a:alpha val="0"/>
                      </a:schemeClr>
                    </a:gs>
                    <a:gs pos="27000">
                      <a:schemeClr val="accent5">
                        <a:alpha val="0"/>
                      </a:schemeClr>
                    </a:gs>
                    <a:gs pos="100000">
                      <a:schemeClr val="accent6"/>
                    </a:gs>
                    <a:gs pos="50000">
                      <a:schemeClr val="accent5"/>
                    </a:gs>
                  </a:gsLst>
                  <a:lin ang="18600000" scaled="0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E91E158-3E55-44A2-AD92-7976B82D2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0267" y="1861248"/>
                <a:ext cx="0" cy="627038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5921831-71B8-4423-AE91-20898944F405}"/>
                </a:ext>
              </a:extLst>
            </p:cNvPr>
            <p:cNvGrpSpPr/>
            <p:nvPr userDrawn="1"/>
          </p:nvGrpSpPr>
          <p:grpSpPr>
            <a:xfrm>
              <a:off x="7226838" y="2516306"/>
              <a:ext cx="1822450" cy="1822450"/>
              <a:chOff x="6940521" y="2710801"/>
              <a:chExt cx="1822450" cy="1822450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DA95584-E95F-4B26-8663-CEF3C22425BE}"/>
                  </a:ext>
                </a:extLst>
              </p:cNvPr>
              <p:cNvSpPr/>
              <p:nvPr/>
            </p:nvSpPr>
            <p:spPr>
              <a:xfrm>
                <a:off x="6940521" y="2710801"/>
                <a:ext cx="1822450" cy="18224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3" name="Graphic 72">
                <a:extLst>
                  <a:ext uri="{FF2B5EF4-FFF2-40B4-BE49-F238E27FC236}">
                    <a16:creationId xmlns:a16="http://schemas.microsoft.com/office/drawing/2014/main" id="{4503C19E-7D67-4443-A6F5-3D0E3F62F6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205872" y="2894952"/>
                <a:ext cx="1385120" cy="1411254"/>
              </a:xfrm>
              <a:prstGeom prst="rect">
                <a:avLst/>
              </a:prstGeom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0233AF5-74A1-46C7-8C5A-136E91367141}"/>
                  </a:ext>
                </a:extLst>
              </p:cNvPr>
              <p:cNvSpPr txBox="1"/>
              <p:nvPr/>
            </p:nvSpPr>
            <p:spPr>
              <a:xfrm>
                <a:off x="7150839" y="3242484"/>
                <a:ext cx="1427453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algn="ctr" defTabSz="457200">
                  <a:spcBef>
                    <a:spcPts val="600"/>
                  </a:spcBef>
                  <a:buClr>
                    <a:schemeClr val="tx2"/>
                  </a:buClr>
                  <a:buSzPct val="110000"/>
                </a:pPr>
                <a:r>
                  <a:rPr lang="en-US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Unique ability to finance any opportunity</a:t>
                </a:r>
              </a:p>
            </p:txBody>
          </p:sp>
        </p:grpSp>
        <p:pic>
          <p:nvPicPr>
            <p:cNvPr id="75" name="Picture 74" descr="A close up of a sign&#10;&#10;Description automatically generated">
              <a:extLst>
                <a:ext uri="{FF2B5EF4-FFF2-40B4-BE49-F238E27FC236}">
                  <a16:creationId xmlns:a16="http://schemas.microsoft.com/office/drawing/2014/main" id="{BD5ACEF6-41A5-4EC9-985A-F1E9B79747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99793" y="1966671"/>
              <a:ext cx="1304063" cy="1305106"/>
            </a:xfrm>
            <a:prstGeom prst="rect">
              <a:avLst/>
            </a:prstGeom>
          </p:spPr>
        </p:pic>
        <p:pic>
          <p:nvPicPr>
            <p:cNvPr id="76" name="Picture 75" descr="A close up of a sign&#10;&#10;Description automatically generated">
              <a:extLst>
                <a:ext uri="{FF2B5EF4-FFF2-40B4-BE49-F238E27FC236}">
                  <a16:creationId xmlns:a16="http://schemas.microsoft.com/office/drawing/2014/main" id="{9AC13FD4-CD12-4585-AA47-74659C480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41911" y="2110857"/>
              <a:ext cx="1156408" cy="1156408"/>
            </a:xfrm>
            <a:prstGeom prst="rect">
              <a:avLst/>
            </a:prstGeom>
          </p:spPr>
        </p:pic>
        <p:pic>
          <p:nvPicPr>
            <p:cNvPr id="77" name="Picture 76" descr="A close up of a sign&#10;&#10;Description automatically generated">
              <a:extLst>
                <a:ext uri="{FF2B5EF4-FFF2-40B4-BE49-F238E27FC236}">
                  <a16:creationId xmlns:a16="http://schemas.microsoft.com/office/drawing/2014/main" id="{EF8F11E0-1EAA-4419-87C2-82753F2743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70181" y="4420211"/>
              <a:ext cx="1271922" cy="1270906"/>
            </a:xfrm>
            <a:prstGeom prst="rect">
              <a:avLst/>
            </a:prstGeom>
          </p:spPr>
        </p:pic>
        <p:pic>
          <p:nvPicPr>
            <p:cNvPr id="78" name="Picture 77" descr="A picture containing drawing, black, green, white&#10;&#10;Description automatically generated">
              <a:extLst>
                <a:ext uri="{FF2B5EF4-FFF2-40B4-BE49-F238E27FC236}">
                  <a16:creationId xmlns:a16="http://schemas.microsoft.com/office/drawing/2014/main" id="{35D60F1A-834D-491F-9DD5-CF03790175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49287" y="4355102"/>
              <a:ext cx="1298537" cy="129957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D12A7E09-DB29-41A7-B9B9-CE6057B4FD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9412" y="599399"/>
              <a:ext cx="1172981" cy="1172981"/>
            </a:xfrm>
            <a:prstGeom prst="rect">
              <a:avLst/>
            </a:prstGeom>
          </p:spPr>
        </p:pic>
      </p:grpSp>
      <p:sp>
        <p:nvSpPr>
          <p:cNvPr id="80" name="Slide Number Placeholder 9">
            <a:extLst>
              <a:ext uri="{FF2B5EF4-FFF2-40B4-BE49-F238E27FC236}">
                <a16:creationId xmlns:a16="http://schemas.microsoft.com/office/drawing/2014/main" id="{E2D21085-D3C1-4D88-B459-2511EB4DF2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7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AdvTechPortfolio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ED3D09B-73AA-E542-B4FF-54D629EC6D4D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586" y="5730465"/>
            <a:chExt cx="12195175" cy="1138133"/>
          </a:xfrm>
        </p:grpSpPr>
        <p:sp>
          <p:nvSpPr>
            <p:cNvPr id="121" name="Triangle 2">
              <a:extLst>
                <a:ext uri="{FF2B5EF4-FFF2-40B4-BE49-F238E27FC236}">
                  <a16:creationId xmlns:a16="http://schemas.microsoft.com/office/drawing/2014/main" id="{39231F4B-BDAC-954D-8ADB-CD19D1016167}"/>
                </a:ext>
              </a:extLst>
            </p:cNvPr>
            <p:cNvSpPr/>
            <p:nvPr userDrawn="1"/>
          </p:nvSpPr>
          <p:spPr>
            <a:xfrm flipH="1">
              <a:off x="39822" y="5989011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22" name="Triangle 2">
              <a:extLst>
                <a:ext uri="{FF2B5EF4-FFF2-40B4-BE49-F238E27FC236}">
                  <a16:creationId xmlns:a16="http://schemas.microsoft.com/office/drawing/2014/main" id="{43661D15-DE39-D04F-9DAB-11E662982B3E}"/>
                </a:ext>
              </a:extLst>
            </p:cNvPr>
            <p:cNvSpPr/>
            <p:nvPr userDrawn="1"/>
          </p:nvSpPr>
          <p:spPr>
            <a:xfrm>
              <a:off x="-3586" y="5730465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23" name="Triangle 2">
              <a:extLst>
                <a:ext uri="{FF2B5EF4-FFF2-40B4-BE49-F238E27FC236}">
                  <a16:creationId xmlns:a16="http://schemas.microsoft.com/office/drawing/2014/main" id="{42861EAD-756C-7049-9F97-580A1B80B1BC}"/>
                </a:ext>
              </a:extLst>
            </p:cNvPr>
            <p:cNvSpPr/>
            <p:nvPr userDrawn="1"/>
          </p:nvSpPr>
          <p:spPr>
            <a:xfrm>
              <a:off x="2515352" y="5969132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24" name="Triangle 2">
              <a:extLst>
                <a:ext uri="{FF2B5EF4-FFF2-40B4-BE49-F238E27FC236}">
                  <a16:creationId xmlns:a16="http://schemas.microsoft.com/office/drawing/2014/main" id="{4429B1D4-676C-8B40-8263-5784899E1D67}"/>
                </a:ext>
              </a:extLst>
            </p:cNvPr>
            <p:cNvSpPr/>
            <p:nvPr userDrawn="1"/>
          </p:nvSpPr>
          <p:spPr>
            <a:xfrm>
              <a:off x="5075920" y="6208474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125" name="Picture 124">
            <a:extLst>
              <a:ext uri="{FF2B5EF4-FFF2-40B4-BE49-F238E27FC236}">
                <a16:creationId xmlns:a16="http://schemas.microsoft.com/office/drawing/2014/main" id="{72FED460-CC43-D541-B691-73F8FD52FE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126" name="Slide Number Placeholder 9">
            <a:extLst>
              <a:ext uri="{FF2B5EF4-FFF2-40B4-BE49-F238E27FC236}">
                <a16:creationId xmlns:a16="http://schemas.microsoft.com/office/drawing/2014/main" id="{F413C514-8D49-5D48-B146-BBAF0E566A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B732CB5D-5718-40C1-ACC4-8BC43D368CA3}"/>
              </a:ext>
            </a:extLst>
          </p:cNvPr>
          <p:cNvSpPr txBox="1">
            <a:spLocks/>
          </p:cNvSpPr>
          <p:nvPr userDrawn="1"/>
        </p:nvSpPr>
        <p:spPr>
          <a:xfrm>
            <a:off x="11434829" y="6268497"/>
            <a:ext cx="46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3" name="Slide Number Placeholder 2">
            <a:extLst>
              <a:ext uri="{FF2B5EF4-FFF2-40B4-BE49-F238E27FC236}">
                <a16:creationId xmlns:a16="http://schemas.microsoft.com/office/drawing/2014/main" id="{A8D6EF66-F3F1-4286-BEDD-2644795E11DF}"/>
              </a:ext>
            </a:extLst>
          </p:cNvPr>
          <p:cNvSpPr txBox="1">
            <a:spLocks/>
          </p:cNvSpPr>
          <p:nvPr userDrawn="1"/>
        </p:nvSpPr>
        <p:spPr>
          <a:xfrm>
            <a:off x="11434829" y="6268497"/>
            <a:ext cx="46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94" name="Slide Number Placeholder 1">
            <a:extLst>
              <a:ext uri="{FF2B5EF4-FFF2-40B4-BE49-F238E27FC236}">
                <a16:creationId xmlns:a16="http://schemas.microsoft.com/office/drawing/2014/main" id="{ECFA99D1-9C30-40AD-B493-09A404A6BE09}"/>
              </a:ext>
            </a:extLst>
          </p:cNvPr>
          <p:cNvSpPr txBox="1">
            <a:spLocks/>
          </p:cNvSpPr>
          <p:nvPr userDrawn="1"/>
        </p:nvSpPr>
        <p:spPr>
          <a:xfrm>
            <a:off x="11434829" y="6268497"/>
            <a:ext cx="46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27" name="Title 1">
            <a:extLst>
              <a:ext uri="{FF2B5EF4-FFF2-40B4-BE49-F238E27FC236}">
                <a16:creationId xmlns:a16="http://schemas.microsoft.com/office/drawing/2014/main" id="{627726F1-4C4D-4241-94FF-13E31702F0B8}"/>
              </a:ext>
            </a:extLst>
          </p:cNvPr>
          <p:cNvSpPr txBox="1">
            <a:spLocks/>
          </p:cNvSpPr>
          <p:nvPr userDrawn="1"/>
        </p:nvSpPr>
        <p:spPr>
          <a:xfrm>
            <a:off x="609600" y="274638"/>
            <a:ext cx="10972800" cy="720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Ameresco’s Advanced Technology Portfolio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F87309-E16F-4684-9C51-5726A63F5353}"/>
              </a:ext>
            </a:extLst>
          </p:cNvPr>
          <p:cNvGrpSpPr/>
          <p:nvPr userDrawn="1"/>
        </p:nvGrpSpPr>
        <p:grpSpPr>
          <a:xfrm>
            <a:off x="762140" y="1269573"/>
            <a:ext cx="10427217" cy="4490433"/>
            <a:chOff x="762140" y="1269573"/>
            <a:chExt cx="10427217" cy="449043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28EC4D-FA93-4D89-9C45-6A7BBB6E39D4}"/>
                </a:ext>
              </a:extLst>
            </p:cNvPr>
            <p:cNvGrpSpPr/>
            <p:nvPr userDrawn="1"/>
          </p:nvGrpSpPr>
          <p:grpSpPr>
            <a:xfrm>
              <a:off x="762140" y="1398433"/>
              <a:ext cx="2502795" cy="3183124"/>
              <a:chOff x="8370016" y="1301507"/>
              <a:chExt cx="2502795" cy="3183124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9AAE60D-6D87-4401-8DF4-4B331A0BBC83}"/>
                  </a:ext>
                </a:extLst>
              </p:cNvPr>
              <p:cNvSpPr txBox="1"/>
              <p:nvPr/>
            </p:nvSpPr>
            <p:spPr>
              <a:xfrm>
                <a:off x="8819878" y="1791586"/>
                <a:ext cx="2021191" cy="2693045"/>
              </a:xfrm>
              <a:prstGeom prst="rect">
                <a:avLst/>
              </a:prstGeom>
              <a:noFill/>
            </p:spPr>
            <p:txBody>
              <a:bodyPr wrap="square" lIns="0" tIns="0" rIns="0" bIns="0" numCol="1" spcCol="0" rtlCol="0">
                <a:spAutoFit/>
              </a:bodyPr>
              <a:lstStyle/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Smart Building </a:t>
                </a:r>
                <a:br>
                  <a:rPr lang="en-US" sz="1000" dirty="0"/>
                </a:br>
                <a:r>
                  <a:rPr lang="en-US" sz="1000" dirty="0"/>
                  <a:t>Automation &amp; Controls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Interior Lighting and</a:t>
                </a:r>
                <a:br>
                  <a:rPr lang="en-US" sz="1000" dirty="0"/>
                </a:br>
                <a:r>
                  <a:rPr lang="en-US" sz="1000" dirty="0"/>
                  <a:t>Controls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000" dirty="0"/>
                  <a:t>Water / Wastewater </a:t>
                </a:r>
                <a:br>
                  <a:rPr lang="en-US" sz="1000" dirty="0"/>
                </a:br>
                <a:r>
                  <a:rPr lang="en-US" sz="1000" dirty="0"/>
                  <a:t>Efficiency &amp; Recovery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HVAC &amp; Ventilation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Boiler &amp; Chiller System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Industrial Optimization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Building Envelope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Advanced Metering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LED Street &amp; Area Lighting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Smart Cities</a:t>
                </a:r>
              </a:p>
            </p:txBody>
          </p:sp>
          <p:pic>
            <p:nvPicPr>
              <p:cNvPr id="64" name="Picture 63" descr="A picture containing clock&#10;&#10;Description automatically generated">
                <a:extLst>
                  <a:ext uri="{FF2B5EF4-FFF2-40B4-BE49-F238E27FC236}">
                    <a16:creationId xmlns:a16="http://schemas.microsoft.com/office/drawing/2014/main" id="{9D9C9C93-C8F9-4A14-983E-3648691E47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370016" y="1326030"/>
                <a:ext cx="337166" cy="323296"/>
              </a:xfrm>
              <a:prstGeom prst="rect">
                <a:avLst/>
              </a:prstGeom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41A9330-4B6F-4865-B467-7EA9FD5CF9D2}"/>
                  </a:ext>
                </a:extLst>
              </p:cNvPr>
              <p:cNvSpPr txBox="1"/>
              <p:nvPr/>
            </p:nvSpPr>
            <p:spPr>
              <a:xfrm>
                <a:off x="8813108" y="1301507"/>
                <a:ext cx="2059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defTabSz="45720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  <a:buSzPct val="110000"/>
                </a:pPr>
                <a: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Energy Efficiency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70CB732-4019-42F1-B218-825C655F04B6}"/>
                </a:ext>
              </a:extLst>
            </p:cNvPr>
            <p:cNvGrpSpPr/>
            <p:nvPr userDrawn="1"/>
          </p:nvGrpSpPr>
          <p:grpSpPr>
            <a:xfrm>
              <a:off x="3908291" y="3520590"/>
              <a:ext cx="3774602" cy="2070883"/>
              <a:chOff x="393146" y="1176318"/>
              <a:chExt cx="3774602" cy="2070883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C8068E-CEDD-42D2-8BBF-8B4B250E6C87}"/>
                  </a:ext>
                </a:extLst>
              </p:cNvPr>
              <p:cNvSpPr txBox="1"/>
              <p:nvPr/>
            </p:nvSpPr>
            <p:spPr>
              <a:xfrm>
                <a:off x="1074707" y="1939151"/>
                <a:ext cx="2202526" cy="1308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Energy Analytics</a:t>
                </a:r>
              </a:p>
              <a:p>
                <a:pPr marL="628650" lvl="1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F9A14A"/>
                  </a:buClr>
                  <a:buFont typeface="Arial" panose="020B0604020202020204" pitchFamily="34" charset="0"/>
                  <a:buChar char="–"/>
                </a:pPr>
                <a:r>
                  <a:rPr lang="en-US" sz="1000" dirty="0"/>
                  <a:t>AssetPlanner® </a:t>
                </a:r>
              </a:p>
              <a:p>
                <a:pPr marL="628650" lvl="1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F9A14A"/>
                  </a:buClr>
                  <a:buFont typeface="Arial" panose="020B0604020202020204" pitchFamily="34" charset="0"/>
                  <a:buChar char="–"/>
                </a:pPr>
                <a:r>
                  <a:rPr lang="en-US" sz="1000" dirty="0"/>
                  <a:t>Measurement &amp; Verification</a:t>
                </a:r>
              </a:p>
              <a:p>
                <a:pPr marL="628650" lvl="1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F9A14A"/>
                  </a:buClr>
                  <a:buFont typeface="Arial" panose="020B0604020202020204" pitchFamily="34" charset="0"/>
                  <a:buChar char="–"/>
                </a:pPr>
                <a:r>
                  <a:rPr lang="en-US" sz="1000" dirty="0"/>
                  <a:t>Advanced Metering</a:t>
                </a:r>
              </a:p>
              <a:p>
                <a:pPr marL="628650" lvl="1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F9A14A"/>
                  </a:buClr>
                  <a:buFont typeface="Arial" panose="020B0604020202020204" pitchFamily="34" charset="0"/>
                  <a:buChar char="–"/>
                </a:pPr>
                <a:r>
                  <a:rPr lang="en-US" sz="1000" dirty="0"/>
                  <a:t>VisionDSM (AEG)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Energy Supply Management</a:t>
                </a:r>
              </a:p>
            </p:txBody>
          </p:sp>
          <p:pic>
            <p:nvPicPr>
              <p:cNvPr id="61" name="Picture 60" descr="A picture containing room&#10;&#10;Description automatically generated">
                <a:extLst>
                  <a:ext uri="{FF2B5EF4-FFF2-40B4-BE49-F238E27FC236}">
                    <a16:creationId xmlns:a16="http://schemas.microsoft.com/office/drawing/2014/main" id="{F3FD3A1A-7ABD-48FA-B725-5CD6C1015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93146" y="1176318"/>
                <a:ext cx="675802" cy="675262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417F187-2ADD-4975-ACEE-321A894388B5}"/>
                  </a:ext>
                </a:extLst>
              </p:cNvPr>
              <p:cNvSpPr txBox="1"/>
              <p:nvPr/>
            </p:nvSpPr>
            <p:spPr>
              <a:xfrm>
                <a:off x="1068948" y="1260827"/>
                <a:ext cx="3098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defTabSz="45720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  <a:buSzPct val="110000"/>
                </a:pPr>
                <a: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Energy Analytics and </a:t>
                </a:r>
                <a:b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Supply Management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D889A0A-40CB-454D-8871-CF05C38B6BFE}"/>
                </a:ext>
              </a:extLst>
            </p:cNvPr>
            <p:cNvGrpSpPr/>
            <p:nvPr userDrawn="1"/>
          </p:nvGrpSpPr>
          <p:grpSpPr>
            <a:xfrm>
              <a:off x="8429835" y="3608233"/>
              <a:ext cx="2683322" cy="2151773"/>
              <a:chOff x="4914690" y="1263961"/>
              <a:chExt cx="2683322" cy="21517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10294D-BC4F-4735-8B9E-DD6C624CD38C}"/>
                  </a:ext>
                </a:extLst>
              </p:cNvPr>
              <p:cNvSpPr txBox="1"/>
              <p:nvPr/>
            </p:nvSpPr>
            <p:spPr>
              <a:xfrm>
                <a:off x="5486906" y="1861462"/>
                <a:ext cx="2111106" cy="1554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Plant O&amp;M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Solar O&amp;M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Facility Management Services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System Repair &amp; Restoration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Lighting System Maintenance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Control System Predictive Maintenance</a:t>
                </a:r>
              </a:p>
            </p:txBody>
          </p:sp>
          <p:pic>
            <p:nvPicPr>
              <p:cNvPr id="58" name="Picture 5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1B82DD6-B722-4214-A6B3-C1B51F0457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14690" y="1295429"/>
                <a:ext cx="562554" cy="562554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FE24FF-F4C1-4BFC-AD16-62C95618636A}"/>
                  </a:ext>
                </a:extLst>
              </p:cNvPr>
              <p:cNvSpPr txBox="1"/>
              <p:nvPr/>
            </p:nvSpPr>
            <p:spPr>
              <a:xfrm>
                <a:off x="5486906" y="1263961"/>
                <a:ext cx="21111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defTabSz="45720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  <a:buSzPct val="110000"/>
                </a:pPr>
                <a: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Operations </a:t>
                </a:r>
                <a:b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Maintenance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A89BFC-055B-469B-B73C-FDAC067B48E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18187" y="1930798"/>
              <a:ext cx="0" cy="2797295"/>
            </a:xfrm>
            <a:prstGeom prst="line">
              <a:avLst/>
            </a:prstGeom>
            <a:ln w="25400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C2C7F79-C09D-4D99-9631-D7C5A794AE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87066" y="4125643"/>
              <a:ext cx="0" cy="1554480"/>
            </a:xfrm>
            <a:prstGeom prst="line">
              <a:avLst/>
            </a:prstGeom>
            <a:ln w="25400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C1774-71D3-4D34-8C0A-64CC974A15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63816" y="4195852"/>
              <a:ext cx="0" cy="1554480"/>
            </a:xfrm>
            <a:prstGeom prst="line">
              <a:avLst/>
            </a:prstGeom>
            <a:ln w="25400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382F3BB-E568-4BCA-B2E6-5C0AF130C9C7}"/>
                </a:ext>
              </a:extLst>
            </p:cNvPr>
            <p:cNvGrpSpPr/>
            <p:nvPr userDrawn="1"/>
          </p:nvGrpSpPr>
          <p:grpSpPr>
            <a:xfrm>
              <a:off x="3968435" y="1269573"/>
              <a:ext cx="4609726" cy="2365745"/>
              <a:chOff x="453290" y="3592551"/>
              <a:chExt cx="4609726" cy="2365745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ABBD99-22EB-4767-B99A-F9CAE25FD45A}"/>
                  </a:ext>
                </a:extLst>
              </p:cNvPr>
              <p:cNvSpPr txBox="1"/>
              <p:nvPr/>
            </p:nvSpPr>
            <p:spPr>
              <a:xfrm>
                <a:off x="1074707" y="4406589"/>
                <a:ext cx="3988309" cy="1551707"/>
              </a:xfrm>
              <a:prstGeom prst="rect">
                <a:avLst/>
              </a:prstGeom>
              <a:noFill/>
            </p:spPr>
            <p:txBody>
              <a:bodyPr wrap="square" lIns="0" tIns="0" rIns="0" bIns="0" numCol="2" rtlCol="0">
                <a:spAutoFit/>
              </a:bodyPr>
              <a:lstStyle/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Cogeneration Plants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Solar (On-Grid &amp; Off-Grid)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Batteries and Energy Storage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Biomass, Biogas, Landfill </a:t>
                </a:r>
                <a:br>
                  <a:rPr lang="en-US" sz="1000" dirty="0"/>
                </a:br>
                <a:r>
                  <a:rPr lang="en-US" sz="1000" dirty="0"/>
                  <a:t>Gas to Energy, RNG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endParaRPr lang="en-US" sz="1000" dirty="0"/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endParaRPr lang="en-US" sz="100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000" dirty="0"/>
                  <a:t>Microgrid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Geothermal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Wind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EV Charging</a:t>
                </a:r>
              </a:p>
            </p:txBody>
          </p:sp>
          <p:pic>
            <p:nvPicPr>
              <p:cNvPr id="55" name="Picture 54" descr="A picture containing airplane, clock&#10;&#10;Description automatically generated">
                <a:extLst>
                  <a:ext uri="{FF2B5EF4-FFF2-40B4-BE49-F238E27FC236}">
                    <a16:creationId xmlns:a16="http://schemas.microsoft.com/office/drawing/2014/main" id="{530EC2BA-3893-429D-86FB-204D566726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53290" y="3592551"/>
                <a:ext cx="600794" cy="601274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D5A0C98-0342-4A1F-86FD-D99CAAEAF488}"/>
                  </a:ext>
                </a:extLst>
              </p:cNvPr>
              <p:cNvSpPr txBox="1"/>
              <p:nvPr/>
            </p:nvSpPr>
            <p:spPr>
              <a:xfrm>
                <a:off x="1037206" y="3736165"/>
                <a:ext cx="35683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defTabSz="45720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  <a:buSzPct val="110000"/>
                </a:pPr>
                <a: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Distributed Energy Generation, Storage &amp; Microgrids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B7658E1-F6AA-441D-9A4C-B29C15C90764}"/>
                </a:ext>
              </a:extLst>
            </p:cNvPr>
            <p:cNvGrpSpPr/>
            <p:nvPr userDrawn="1"/>
          </p:nvGrpSpPr>
          <p:grpSpPr>
            <a:xfrm>
              <a:off x="8469842" y="1288751"/>
              <a:ext cx="2719515" cy="1790343"/>
              <a:chOff x="4878497" y="3611729"/>
              <a:chExt cx="2719515" cy="1790343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C3389F-1CE4-493F-A92C-FA8C83ED44A3}"/>
                  </a:ext>
                </a:extLst>
              </p:cNvPr>
              <p:cNvSpPr txBox="1"/>
              <p:nvPr/>
            </p:nvSpPr>
            <p:spPr>
              <a:xfrm>
                <a:off x="5422145" y="4078633"/>
                <a:ext cx="217586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Utility Distribution System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Retrofits/Expansion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Modernization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New Construction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Monetization / </a:t>
                </a:r>
                <a:br>
                  <a:rPr lang="en-US" sz="1000" dirty="0"/>
                </a:br>
                <a:r>
                  <a:rPr lang="en-US" sz="1000" dirty="0"/>
                  <a:t>Ownership &amp; Operation</a:t>
                </a:r>
              </a:p>
            </p:txBody>
          </p:sp>
          <p:pic>
            <p:nvPicPr>
              <p:cNvPr id="52" name="Picture 51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EF6727A3-BE3C-4902-B00C-726858E29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878497" y="3611729"/>
                <a:ext cx="547012" cy="547450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93586E1-8D8A-452B-8EFC-593468D287DC}"/>
                  </a:ext>
                </a:extLst>
              </p:cNvPr>
              <p:cNvSpPr txBox="1"/>
              <p:nvPr/>
            </p:nvSpPr>
            <p:spPr>
              <a:xfrm>
                <a:off x="5422145" y="3736165"/>
                <a:ext cx="15441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defTabSz="45720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  <a:buSzPct val="110000"/>
                </a:pPr>
                <a: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Infrastructure</a:t>
                </a: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56EB2F1-E88F-4107-B0BB-FFB397764A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68016" y="1859234"/>
              <a:ext cx="0" cy="1413164"/>
            </a:xfrm>
            <a:prstGeom prst="line">
              <a:avLst/>
            </a:prstGeom>
            <a:ln w="25400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57D4DD-BBFF-4D2A-A46B-63AA02DD40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45685" y="1859234"/>
              <a:ext cx="0" cy="1413164"/>
            </a:xfrm>
            <a:prstGeom prst="line">
              <a:avLst/>
            </a:prstGeom>
            <a:ln w="25400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17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Financ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17AEB4-F277-4F41-BC1C-820CAE00D8F9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175" y="5719867"/>
            <a:chExt cx="12195175" cy="1138133"/>
          </a:xfrm>
        </p:grpSpPr>
        <p:sp>
          <p:nvSpPr>
            <p:cNvPr id="20" name="Triangle 2">
              <a:extLst>
                <a:ext uri="{FF2B5EF4-FFF2-40B4-BE49-F238E27FC236}">
                  <a16:creationId xmlns:a16="http://schemas.microsoft.com/office/drawing/2014/main" id="{14A98557-147A-B545-AAB4-CE39946EFE57}"/>
                </a:ext>
              </a:extLst>
            </p:cNvPr>
            <p:cNvSpPr/>
            <p:nvPr userDrawn="1"/>
          </p:nvSpPr>
          <p:spPr>
            <a:xfrm flipH="1">
              <a:off x="40233" y="5978413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D8B43"/>
                </a:gs>
                <a:gs pos="100000">
                  <a:schemeClr val="accent3"/>
                </a:gs>
                <a:gs pos="0">
                  <a:schemeClr val="accent4"/>
                </a:gs>
              </a:gsLst>
              <a:lin ang="15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1" name="Triangle 2">
              <a:extLst>
                <a:ext uri="{FF2B5EF4-FFF2-40B4-BE49-F238E27FC236}">
                  <a16:creationId xmlns:a16="http://schemas.microsoft.com/office/drawing/2014/main" id="{197ACFF4-5061-DC42-AF2A-603FA39D77B1}"/>
                </a:ext>
              </a:extLst>
            </p:cNvPr>
            <p:cNvSpPr/>
            <p:nvPr userDrawn="1"/>
          </p:nvSpPr>
          <p:spPr>
            <a:xfrm>
              <a:off x="-3175" y="571986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2" name="Triangle 2">
              <a:extLst>
                <a:ext uri="{FF2B5EF4-FFF2-40B4-BE49-F238E27FC236}">
                  <a16:creationId xmlns:a16="http://schemas.microsoft.com/office/drawing/2014/main" id="{5041B1B6-8760-9E45-A458-D7719CD7B202}"/>
                </a:ext>
              </a:extLst>
            </p:cNvPr>
            <p:cNvSpPr/>
            <p:nvPr userDrawn="1"/>
          </p:nvSpPr>
          <p:spPr>
            <a:xfrm>
              <a:off x="2515763" y="5958534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3" name="Triangle 2">
              <a:extLst>
                <a:ext uri="{FF2B5EF4-FFF2-40B4-BE49-F238E27FC236}">
                  <a16:creationId xmlns:a16="http://schemas.microsoft.com/office/drawing/2014/main" id="{1D79FE01-E504-EE4C-9059-0B5C5D534331}"/>
                </a:ext>
              </a:extLst>
            </p:cNvPr>
            <p:cNvSpPr/>
            <p:nvPr userDrawn="1"/>
          </p:nvSpPr>
          <p:spPr>
            <a:xfrm>
              <a:off x="5076331" y="6197876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5C4AE2ED-C892-0C44-94B1-8EA8773FCD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E4E664-4B22-9C48-B57A-0EA76F47B4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66" name="Slide Number Placeholder 3">
            <a:extLst>
              <a:ext uri="{FF2B5EF4-FFF2-40B4-BE49-F238E27FC236}">
                <a16:creationId xmlns:a16="http://schemas.microsoft.com/office/drawing/2014/main" id="{EF62CE65-A726-4077-8844-573689FD9568}"/>
              </a:ext>
            </a:extLst>
          </p:cNvPr>
          <p:cNvSpPr txBox="1">
            <a:spLocks/>
          </p:cNvSpPr>
          <p:nvPr userDrawn="1"/>
        </p:nvSpPr>
        <p:spPr>
          <a:xfrm>
            <a:off x="11434829" y="6268497"/>
            <a:ext cx="46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1" name="Title 1">
            <a:extLst>
              <a:ext uri="{FF2B5EF4-FFF2-40B4-BE49-F238E27FC236}">
                <a16:creationId xmlns:a16="http://schemas.microsoft.com/office/drawing/2014/main" id="{57EB090B-F351-4590-97DD-35969CDD878F}"/>
              </a:ext>
            </a:extLst>
          </p:cNvPr>
          <p:cNvSpPr txBox="1">
            <a:spLocks/>
          </p:cNvSpPr>
          <p:nvPr userDrawn="1"/>
        </p:nvSpPr>
        <p:spPr>
          <a:xfrm>
            <a:off x="609600" y="274638"/>
            <a:ext cx="10972800" cy="720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Unique Ability to Finance Any Opportunity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1EAAF7-001B-4AFD-A899-6DEB7D9A50E2}"/>
              </a:ext>
            </a:extLst>
          </p:cNvPr>
          <p:cNvSpPr txBox="1"/>
          <p:nvPr userDrawn="1"/>
        </p:nvSpPr>
        <p:spPr>
          <a:xfrm>
            <a:off x="243514" y="3434095"/>
            <a:ext cx="11677141" cy="1831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sz="1600" b="1" dirty="0">
                <a:solidFill>
                  <a:schemeClr val="tx2"/>
                </a:solidFill>
              </a:rPr>
              <a:t>Performance Contracting (ESPC, UESC)      Design, Build, Own, Operate, Maintain (DBOOM)</a:t>
            </a:r>
          </a:p>
          <a:p>
            <a:pPr algn="ctr">
              <a:lnSpc>
                <a:spcPct val="250000"/>
              </a:lnSpc>
            </a:pPr>
            <a:r>
              <a:rPr lang="en-US" sz="1600" b="1" dirty="0">
                <a:solidFill>
                  <a:schemeClr val="tx2"/>
                </a:solidFill>
              </a:rPr>
              <a:t>Power Purchase Agreements (PPA)      Design-Build      Engineer-Procure-Construct (EPC)</a:t>
            </a:r>
          </a:p>
          <a:p>
            <a:pPr algn="ctr">
              <a:lnSpc>
                <a:spcPct val="250000"/>
              </a:lnSpc>
            </a:pPr>
            <a:r>
              <a:rPr lang="en-US" sz="1600" b="1" dirty="0">
                <a:solidFill>
                  <a:schemeClr val="tx2"/>
                </a:solidFill>
              </a:rPr>
              <a:t>Energy Service Agreements (ESA)      Public-Private Partnership (P3)      Energy-as-a-Service (</a:t>
            </a:r>
            <a:r>
              <a:rPr lang="en-US" sz="1600" b="1" dirty="0" err="1">
                <a:solidFill>
                  <a:schemeClr val="tx2"/>
                </a:solidFill>
              </a:rPr>
              <a:t>EaaS</a:t>
            </a:r>
            <a:r>
              <a:rPr lang="en-US" sz="1600" b="1" dirty="0">
                <a:solidFill>
                  <a:schemeClr val="tx2"/>
                </a:solidFill>
              </a:rPr>
              <a:t>)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9806F0C-3583-4BE0-9368-F819134DFE92}"/>
              </a:ext>
            </a:extLst>
          </p:cNvPr>
          <p:cNvCxnSpPr>
            <a:cxnSpLocks/>
          </p:cNvCxnSpPr>
          <p:nvPr userDrawn="1"/>
        </p:nvCxnSpPr>
        <p:spPr>
          <a:xfrm>
            <a:off x="5691321" y="3634819"/>
            <a:ext cx="0" cy="45738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E782BF9-06F5-4590-900A-7D3162EB1038}"/>
              </a:ext>
            </a:extLst>
          </p:cNvPr>
          <p:cNvCxnSpPr>
            <a:cxnSpLocks/>
          </p:cNvCxnSpPr>
          <p:nvPr userDrawn="1"/>
        </p:nvCxnSpPr>
        <p:spPr>
          <a:xfrm>
            <a:off x="5317941" y="4216990"/>
            <a:ext cx="0" cy="45738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F9EFC9C-2725-481F-9593-E6EDA7E1450D}"/>
              </a:ext>
            </a:extLst>
          </p:cNvPr>
          <p:cNvCxnSpPr>
            <a:cxnSpLocks/>
          </p:cNvCxnSpPr>
          <p:nvPr userDrawn="1"/>
        </p:nvCxnSpPr>
        <p:spPr>
          <a:xfrm>
            <a:off x="6934418" y="4216990"/>
            <a:ext cx="0" cy="45738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F849916-1E91-43A9-B261-06E9FE455C3D}"/>
              </a:ext>
            </a:extLst>
          </p:cNvPr>
          <p:cNvCxnSpPr>
            <a:cxnSpLocks/>
          </p:cNvCxnSpPr>
          <p:nvPr userDrawn="1"/>
        </p:nvCxnSpPr>
        <p:spPr>
          <a:xfrm>
            <a:off x="4720793" y="4864288"/>
            <a:ext cx="0" cy="45738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032DCA8-F485-42B8-BFC7-8333048F1DB5}"/>
              </a:ext>
            </a:extLst>
          </p:cNvPr>
          <p:cNvCxnSpPr>
            <a:cxnSpLocks/>
          </p:cNvCxnSpPr>
          <p:nvPr userDrawn="1"/>
        </p:nvCxnSpPr>
        <p:spPr>
          <a:xfrm>
            <a:off x="8043113" y="4864288"/>
            <a:ext cx="0" cy="45738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D982EC-C571-4CCD-98E2-85F0E85EA254}"/>
              </a:ext>
            </a:extLst>
          </p:cNvPr>
          <p:cNvSpPr txBox="1"/>
          <p:nvPr userDrawn="1"/>
        </p:nvSpPr>
        <p:spPr>
          <a:xfrm>
            <a:off x="609600" y="1368209"/>
            <a:ext cx="11077575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3687" marR="0" lvl="0" indent="-28575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65A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63C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$10+ Billion in energy solutions across financing models, markets &amp; technologies</a:t>
            </a:r>
          </a:p>
          <a:p>
            <a:pPr marL="293687" marR="0" lvl="0" indent="-28575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65A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63C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Budget-neutral infrastructure upgrades use energy savings to pay for projects over time</a:t>
            </a:r>
          </a:p>
          <a:p>
            <a:pPr marL="293687" marR="0" lvl="0" indent="-28575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65A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63C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Options for customers to implement infrastructure upgrades on- or off-balance sheet </a:t>
            </a:r>
          </a:p>
          <a:p>
            <a:pPr marL="293687" marR="0" lvl="0" indent="-28575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65A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63C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Innovative funding with renewable energy certificates, grants, utility rebates &amp; tax credits</a:t>
            </a:r>
          </a:p>
          <a:p>
            <a:pPr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8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WhyAmeres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Placeholder 4" descr="A large building&#10;&#10;Description automatically generated">
            <a:extLst>
              <a:ext uri="{FF2B5EF4-FFF2-40B4-BE49-F238E27FC236}">
                <a16:creationId xmlns:a16="http://schemas.microsoft.com/office/drawing/2014/main" id="{1A2ECCA4-52DF-4335-B24D-26C43437DE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93838" y="-22191"/>
            <a:ext cx="4601337" cy="691939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8010CE0D-7928-4826-81F6-0E1F958123C1}"/>
              </a:ext>
            </a:extLst>
          </p:cNvPr>
          <p:cNvGrpSpPr/>
          <p:nvPr userDrawn="1"/>
        </p:nvGrpSpPr>
        <p:grpSpPr>
          <a:xfrm>
            <a:off x="0" y="-94586"/>
            <a:ext cx="9504111" cy="6943391"/>
            <a:chOff x="1331797" y="1"/>
            <a:chExt cx="9511533" cy="6913382"/>
          </a:xfrm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D019CF9D-43D9-44E3-ACCE-1E0C85E0F208}"/>
                </a:ext>
              </a:extLst>
            </p:cNvPr>
            <p:cNvSpPr/>
            <p:nvPr userDrawn="1"/>
          </p:nvSpPr>
          <p:spPr>
            <a:xfrm>
              <a:off x="1331797" y="6659"/>
              <a:ext cx="9511533" cy="6906724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7884 w 9511533"/>
                <a:gd name="connsiteY0" fmla="*/ 0 h 6906724"/>
                <a:gd name="connsiteX1" fmla="*/ 7631379 w 9511533"/>
                <a:gd name="connsiteY1" fmla="*/ 10203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4913 w 9511533"/>
                <a:gd name="connsiteY1" fmla="*/ 38325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8447 w 9511533"/>
                <a:gd name="connsiteY1" fmla="*/ 52386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1533" h="6906724">
                  <a:moveTo>
                    <a:pt x="7884" y="0"/>
                  </a:moveTo>
                  <a:cubicBezTo>
                    <a:pt x="1174" y="8162"/>
                    <a:pt x="6438215" y="49582"/>
                    <a:pt x="7638447" y="52386"/>
                  </a:cubicBezTo>
                  <a:lnTo>
                    <a:pt x="9511533" y="6886444"/>
                  </a:lnTo>
                  <a:lnTo>
                    <a:pt x="0" y="6906724"/>
                  </a:lnTo>
                  <a:lnTo>
                    <a:pt x="7884" y="0"/>
                  </a:lnTo>
                  <a:close/>
                </a:path>
              </a:pathLst>
            </a:custGeom>
            <a:gradFill flip="none" rotWithShape="1">
              <a:gsLst>
                <a:gs pos="93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FFA2CF4E-2991-4B91-87D1-9F87F946E6D1}"/>
                </a:ext>
              </a:extLst>
            </p:cNvPr>
            <p:cNvSpPr/>
            <p:nvPr userDrawn="1"/>
          </p:nvSpPr>
          <p:spPr>
            <a:xfrm>
              <a:off x="1334904" y="1"/>
              <a:ext cx="7779816" cy="6910330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79816" h="6910329">
                  <a:moveTo>
                    <a:pt x="5328" y="0"/>
                  </a:moveTo>
                  <a:lnTo>
                    <a:pt x="7638536" y="55584"/>
                  </a:lnTo>
                  <a:lnTo>
                    <a:pt x="7779816" y="600430"/>
                  </a:lnTo>
                  <a:cubicBezTo>
                    <a:pt x="7122959" y="1742338"/>
                    <a:pt x="5058201" y="4804830"/>
                    <a:pt x="3697394" y="6907030"/>
                  </a:cubicBezTo>
                  <a:lnTo>
                    <a:pt x="915" y="6910329"/>
                  </a:lnTo>
                  <a:cubicBezTo>
                    <a:pt x="-3503" y="4620947"/>
                    <a:pt x="9746" y="2289382"/>
                    <a:pt x="5328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7ECDB8E9-DA9A-4FB2-AFFC-D025411169F9}"/>
                </a:ext>
              </a:extLst>
            </p:cNvPr>
            <p:cNvSpPr/>
            <p:nvPr userDrawn="1"/>
          </p:nvSpPr>
          <p:spPr>
            <a:xfrm>
              <a:off x="8813302" y="4655698"/>
              <a:ext cx="2024692" cy="2242015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0 w 9503913"/>
                <a:gd name="connsiteY0" fmla="*/ 6896521 h 6896521"/>
                <a:gd name="connsiteX1" fmla="*/ 7631379 w 9503913"/>
                <a:gd name="connsiteY1" fmla="*/ 0 h 6896521"/>
                <a:gd name="connsiteX2" fmla="*/ 9503913 w 9503913"/>
                <a:gd name="connsiteY2" fmla="*/ 6845761 h 6896521"/>
                <a:gd name="connsiteX3" fmla="*/ 0 w 9503913"/>
                <a:gd name="connsiteY3" fmla="*/ 6896521 h 6896521"/>
                <a:gd name="connsiteX0" fmla="*/ 0 w 3175052"/>
                <a:gd name="connsiteY0" fmla="*/ 6860432 h 6860432"/>
                <a:gd name="connsiteX1" fmla="*/ 1302518 w 3175052"/>
                <a:gd name="connsiteY1" fmla="*/ 0 h 6860432"/>
                <a:gd name="connsiteX2" fmla="*/ 3175052 w 3175052"/>
                <a:gd name="connsiteY2" fmla="*/ 6845761 h 6860432"/>
                <a:gd name="connsiteX3" fmla="*/ 0 w 3175052"/>
                <a:gd name="connsiteY3" fmla="*/ 6860432 h 6860432"/>
                <a:gd name="connsiteX0" fmla="*/ 0 w 3175052"/>
                <a:gd name="connsiteY0" fmla="*/ 3341850 h 3341850"/>
                <a:gd name="connsiteX1" fmla="*/ 2306846 w 3175052"/>
                <a:gd name="connsiteY1" fmla="*/ 0 h 3341850"/>
                <a:gd name="connsiteX2" fmla="*/ 3175052 w 3175052"/>
                <a:gd name="connsiteY2" fmla="*/ 3327179 h 3341850"/>
                <a:gd name="connsiteX3" fmla="*/ 0 w 3175052"/>
                <a:gd name="connsiteY3" fmla="*/ 3341850 h 3341850"/>
                <a:gd name="connsiteX0" fmla="*/ 0 w 2664918"/>
                <a:gd name="connsiteY0" fmla="*/ 3341850 h 3341850"/>
                <a:gd name="connsiteX1" fmla="*/ 1796712 w 2664918"/>
                <a:gd name="connsiteY1" fmla="*/ 0 h 3341850"/>
                <a:gd name="connsiteX2" fmla="*/ 2664918 w 2664918"/>
                <a:gd name="connsiteY2" fmla="*/ 3327179 h 3341850"/>
                <a:gd name="connsiteX3" fmla="*/ 0 w 2664918"/>
                <a:gd name="connsiteY3" fmla="*/ 3341850 h 3341850"/>
                <a:gd name="connsiteX0" fmla="*/ 0 w 2647507"/>
                <a:gd name="connsiteY0" fmla="*/ 3322143 h 3327180"/>
                <a:gd name="connsiteX1" fmla="*/ 1779301 w 2647507"/>
                <a:gd name="connsiteY1" fmla="*/ 0 h 3327180"/>
                <a:gd name="connsiteX2" fmla="*/ 2647507 w 2647507"/>
                <a:gd name="connsiteY2" fmla="*/ 3327179 h 3327180"/>
                <a:gd name="connsiteX3" fmla="*/ 0 w 2647507"/>
                <a:gd name="connsiteY3" fmla="*/ 3322143 h 3327180"/>
                <a:gd name="connsiteX0" fmla="*/ 0 w 2595273"/>
                <a:gd name="connsiteY0" fmla="*/ 3322143 h 3327178"/>
                <a:gd name="connsiteX1" fmla="*/ 1727067 w 2595273"/>
                <a:gd name="connsiteY1" fmla="*/ 0 h 3327178"/>
                <a:gd name="connsiteX2" fmla="*/ 2595273 w 2595273"/>
                <a:gd name="connsiteY2" fmla="*/ 3327179 h 3327178"/>
                <a:gd name="connsiteX3" fmla="*/ 0 w 2595273"/>
                <a:gd name="connsiteY3" fmla="*/ 3322143 h 3327178"/>
                <a:gd name="connsiteX0" fmla="*/ 0 w 2586567"/>
                <a:gd name="connsiteY0" fmla="*/ 3322143 h 3322143"/>
                <a:gd name="connsiteX1" fmla="*/ 1727067 w 2586567"/>
                <a:gd name="connsiteY1" fmla="*/ 0 h 3322143"/>
                <a:gd name="connsiteX2" fmla="*/ 2586567 w 2586567"/>
                <a:gd name="connsiteY2" fmla="*/ 3297617 h 3322143"/>
                <a:gd name="connsiteX3" fmla="*/ 0 w 2586567"/>
                <a:gd name="connsiteY3" fmla="*/ 3322143 h 3322143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9503 w 2664607"/>
                <a:gd name="connsiteY0" fmla="*/ 3430540 h 3430540"/>
                <a:gd name="connsiteX1" fmla="*/ 1753982 w 2664607"/>
                <a:gd name="connsiteY1" fmla="*/ 5 h 3430540"/>
                <a:gd name="connsiteX2" fmla="*/ 2596070 w 2664607"/>
                <a:gd name="connsiteY2" fmla="*/ 3406014 h 3430540"/>
                <a:gd name="connsiteX3" fmla="*/ 9503 w 2664607"/>
                <a:gd name="connsiteY3" fmla="*/ 3430540 h 3430540"/>
                <a:gd name="connsiteX0" fmla="*/ 9503 w 2596070"/>
                <a:gd name="connsiteY0" fmla="*/ 3430535 h 3430535"/>
                <a:gd name="connsiteX1" fmla="*/ 1753982 w 2596070"/>
                <a:gd name="connsiteY1" fmla="*/ 0 h 3430535"/>
                <a:gd name="connsiteX2" fmla="*/ 2596070 w 2596070"/>
                <a:gd name="connsiteY2" fmla="*/ 3406009 h 3430535"/>
                <a:gd name="connsiteX3" fmla="*/ 9503 w 2596070"/>
                <a:gd name="connsiteY3" fmla="*/ 3430535 h 3430535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0 w 2551743"/>
                <a:gd name="connsiteY0" fmla="*/ 3420683 h 3420683"/>
                <a:gd name="connsiteX1" fmla="*/ 1709655 w 2551743"/>
                <a:gd name="connsiteY1" fmla="*/ 2 h 3420683"/>
                <a:gd name="connsiteX2" fmla="*/ 2551743 w 2551743"/>
                <a:gd name="connsiteY2" fmla="*/ 3406011 h 3420683"/>
                <a:gd name="connsiteX3" fmla="*/ 0 w 2551743"/>
                <a:gd name="connsiteY3" fmla="*/ 3420683 h 3420683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34332"/>
                <a:gd name="connsiteY0" fmla="*/ 3410827 h 3410826"/>
                <a:gd name="connsiteX1" fmla="*/ 1692244 w 2534332"/>
                <a:gd name="connsiteY1" fmla="*/ 0 h 3410826"/>
                <a:gd name="connsiteX2" fmla="*/ 2534332 w 2534332"/>
                <a:gd name="connsiteY2" fmla="*/ 3406009 h 3410826"/>
                <a:gd name="connsiteX3" fmla="*/ 0 w 2534332"/>
                <a:gd name="connsiteY3" fmla="*/ 3410827 h 3410826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65020"/>
                <a:gd name="connsiteY0" fmla="*/ 3468753 h 3468753"/>
                <a:gd name="connsiteX1" fmla="*/ 1722932 w 2565020"/>
                <a:gd name="connsiteY1" fmla="*/ 35 h 3468753"/>
                <a:gd name="connsiteX2" fmla="*/ 2565020 w 2565020"/>
                <a:gd name="connsiteY2" fmla="*/ 3406044 h 3468753"/>
                <a:gd name="connsiteX3" fmla="*/ 0 w 2565020"/>
                <a:gd name="connsiteY3" fmla="*/ 3468753 h 3468753"/>
                <a:gd name="connsiteX0" fmla="*/ 0 w 2544561"/>
                <a:gd name="connsiteY0" fmla="*/ 3468720 h 3468720"/>
                <a:gd name="connsiteX1" fmla="*/ 1722932 w 2544561"/>
                <a:gd name="connsiteY1" fmla="*/ 2 h 3468720"/>
                <a:gd name="connsiteX2" fmla="*/ 2544561 w 2544561"/>
                <a:gd name="connsiteY2" fmla="*/ 3463902 h 3468720"/>
                <a:gd name="connsiteX3" fmla="*/ 0 w 2544561"/>
                <a:gd name="connsiteY3" fmla="*/ 3468720 h 3468720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47094 h 3453089"/>
                <a:gd name="connsiteX1" fmla="*/ 1737262 w 2563667"/>
                <a:gd name="connsiteY1" fmla="*/ 1 h 3453089"/>
                <a:gd name="connsiteX2" fmla="*/ 2563667 w 2563667"/>
                <a:gd name="connsiteY2" fmla="*/ 3453089 h 3453089"/>
                <a:gd name="connsiteX3" fmla="*/ 0 w 2563667"/>
                <a:gd name="connsiteY3" fmla="*/ 3447094 h 3453089"/>
                <a:gd name="connsiteX0" fmla="*/ 0 w 2563667"/>
                <a:gd name="connsiteY0" fmla="*/ 3447092 h 3453087"/>
                <a:gd name="connsiteX1" fmla="*/ 1737262 w 2563667"/>
                <a:gd name="connsiteY1" fmla="*/ -1 h 3453087"/>
                <a:gd name="connsiteX2" fmla="*/ 2563667 w 2563667"/>
                <a:gd name="connsiteY2" fmla="*/ 3453087 h 3453087"/>
                <a:gd name="connsiteX3" fmla="*/ 0 w 2563667"/>
                <a:gd name="connsiteY3" fmla="*/ 3447092 h 3453087"/>
                <a:gd name="connsiteX0" fmla="*/ 0 w 2563667"/>
                <a:gd name="connsiteY0" fmla="*/ 3399022 h 3405017"/>
                <a:gd name="connsiteX1" fmla="*/ 1732519 w 2563667"/>
                <a:gd name="connsiteY1" fmla="*/ 0 h 3405017"/>
                <a:gd name="connsiteX2" fmla="*/ 2563667 w 2563667"/>
                <a:gd name="connsiteY2" fmla="*/ 3405017 h 3405017"/>
                <a:gd name="connsiteX3" fmla="*/ 0 w 2563667"/>
                <a:gd name="connsiteY3" fmla="*/ 3399022 h 3405017"/>
                <a:gd name="connsiteX0" fmla="*/ 0 w 2545240"/>
                <a:gd name="connsiteY0" fmla="*/ 3399022 h 3399021"/>
                <a:gd name="connsiteX1" fmla="*/ 1732519 w 2545240"/>
                <a:gd name="connsiteY1" fmla="*/ 0 h 3399021"/>
                <a:gd name="connsiteX2" fmla="*/ 2545240 w 2545240"/>
                <a:gd name="connsiteY2" fmla="*/ 3391183 h 3399021"/>
                <a:gd name="connsiteX3" fmla="*/ 0 w 2545240"/>
                <a:gd name="connsiteY3" fmla="*/ 3399022 h 3399021"/>
                <a:gd name="connsiteX0" fmla="*/ 0 w 2545240"/>
                <a:gd name="connsiteY0" fmla="*/ 3399022 h 3399023"/>
                <a:gd name="connsiteX1" fmla="*/ 1732519 w 2545240"/>
                <a:gd name="connsiteY1" fmla="*/ 0 h 3399023"/>
                <a:gd name="connsiteX2" fmla="*/ 2545240 w 2545240"/>
                <a:gd name="connsiteY2" fmla="*/ 3391183 h 3399023"/>
                <a:gd name="connsiteX3" fmla="*/ 0 w 2545240"/>
                <a:gd name="connsiteY3" fmla="*/ 3399022 h 3399023"/>
                <a:gd name="connsiteX0" fmla="*/ 0 w 2545240"/>
                <a:gd name="connsiteY0" fmla="*/ 3426690 h 3426689"/>
                <a:gd name="connsiteX1" fmla="*/ 1744803 w 2545240"/>
                <a:gd name="connsiteY1" fmla="*/ 0 h 3426689"/>
                <a:gd name="connsiteX2" fmla="*/ 2545240 w 2545240"/>
                <a:gd name="connsiteY2" fmla="*/ 3418851 h 3426689"/>
                <a:gd name="connsiteX3" fmla="*/ 0 w 2545240"/>
                <a:gd name="connsiteY3" fmla="*/ 3426690 h 3426689"/>
                <a:gd name="connsiteX0" fmla="*/ 0 w 2545240"/>
                <a:gd name="connsiteY0" fmla="*/ 3426690 h 3426691"/>
                <a:gd name="connsiteX1" fmla="*/ 1744803 w 2545240"/>
                <a:gd name="connsiteY1" fmla="*/ 0 h 3426691"/>
                <a:gd name="connsiteX2" fmla="*/ 2545240 w 2545240"/>
                <a:gd name="connsiteY2" fmla="*/ 3418851 h 3426691"/>
                <a:gd name="connsiteX3" fmla="*/ 0 w 2545240"/>
                <a:gd name="connsiteY3" fmla="*/ 3426690 h 3426691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396616 h 3396616"/>
                <a:gd name="connsiteX1" fmla="*/ 1902106 w 2704640"/>
                <a:gd name="connsiteY1" fmla="*/ 0 h 3396616"/>
                <a:gd name="connsiteX2" fmla="*/ 2704640 w 2704640"/>
                <a:gd name="connsiteY2" fmla="*/ 3394176 h 3396616"/>
                <a:gd name="connsiteX3" fmla="*/ 0 w 2704640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0 h 3406640"/>
                <a:gd name="connsiteX1" fmla="*/ 1902106 w 2717994"/>
                <a:gd name="connsiteY1" fmla="*/ 0 h 3406640"/>
                <a:gd name="connsiteX2" fmla="*/ 2717994 w 2717994"/>
                <a:gd name="connsiteY2" fmla="*/ 3394176 h 3406640"/>
                <a:gd name="connsiteX3" fmla="*/ 0 w 2717994"/>
                <a:gd name="connsiteY3" fmla="*/ 3406640 h 34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7994" h="3406640">
                  <a:moveTo>
                    <a:pt x="0" y="3406640"/>
                  </a:moveTo>
                  <a:lnTo>
                    <a:pt x="1902106" y="0"/>
                  </a:lnTo>
                  <a:lnTo>
                    <a:pt x="2717994" y="3394176"/>
                  </a:lnTo>
                  <a:lnTo>
                    <a:pt x="0" y="3406640"/>
                  </a:lnTo>
                  <a:close/>
                </a:path>
              </a:pathLst>
            </a:custGeom>
            <a:gradFill flip="none" rotWithShape="1">
              <a:gsLst>
                <a:gs pos="70000">
                  <a:srgbClr val="063D56"/>
                </a:gs>
                <a:gs pos="0">
                  <a:schemeClr val="tx2"/>
                </a:gs>
              </a:gsLst>
              <a:lin ang="3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29" name="Slide Number Placeholder 9">
            <a:extLst>
              <a:ext uri="{FF2B5EF4-FFF2-40B4-BE49-F238E27FC236}">
                <a16:creationId xmlns:a16="http://schemas.microsoft.com/office/drawing/2014/main" id="{27739E01-35F0-4514-B9C3-B88B25B462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44354" y="6229293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65DC32-7F29-43D7-AE2E-BBCC69DD6860}"/>
              </a:ext>
            </a:extLst>
          </p:cNvPr>
          <p:cNvGrpSpPr/>
          <p:nvPr userDrawn="1"/>
        </p:nvGrpSpPr>
        <p:grpSpPr>
          <a:xfrm>
            <a:off x="896472" y="420591"/>
            <a:ext cx="6514573" cy="5658098"/>
            <a:chOff x="1051452" y="529078"/>
            <a:chExt cx="6514573" cy="5658098"/>
          </a:xfrm>
        </p:grpSpPr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414A1134-22DC-47B2-B373-9A75C76BEB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1452" y="1553354"/>
              <a:ext cx="683974" cy="69687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B6CF1C-53F3-470A-B79D-7F570275CD84}"/>
                </a:ext>
              </a:extLst>
            </p:cNvPr>
            <p:cNvSpPr txBox="1"/>
            <p:nvPr userDrawn="1"/>
          </p:nvSpPr>
          <p:spPr>
            <a:xfrm>
              <a:off x="1875658" y="1513887"/>
              <a:ext cx="3098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937" defTabSz="457200">
                <a:spcBef>
                  <a:spcPts val="600"/>
                </a:spcBef>
                <a:buClr>
                  <a:schemeClr val="tx2"/>
                </a:buClr>
                <a:buSzPct val="110000"/>
              </a:pPr>
              <a:r>
                <a:rPr lang="en-US" sz="2600" spc="3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Innovative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BDC0A8-5AF5-4FB1-9A37-7400B01FB4BA}"/>
                </a:ext>
              </a:extLst>
            </p:cNvPr>
            <p:cNvSpPr txBox="1"/>
            <p:nvPr userDrawn="1"/>
          </p:nvSpPr>
          <p:spPr>
            <a:xfrm>
              <a:off x="1875658" y="1984399"/>
              <a:ext cx="504266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937" defTabSz="457200">
                <a:spcBef>
                  <a:spcPts val="600"/>
                </a:spcBef>
                <a:buClr>
                  <a:schemeClr val="tx2"/>
                </a:buClr>
                <a:buSzPct val="110000"/>
              </a:pPr>
              <a:r>
                <a:rPr 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Ameresco (NYSE:AMRC) is an innovative cleantech integrator with a comprehensive portfolio of energy efficiency and renewable energy solutions.</a:t>
              </a:r>
            </a:p>
          </p:txBody>
        </p: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DB2BA5CD-965C-450E-8A28-A4406AC4C58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51452" y="529078"/>
              <a:ext cx="6455715" cy="720785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800" b="0" i="0" kern="1200" cap="none" spc="100" baseline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Why Ameresco?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9210F1-C42A-40B6-BE58-D8388F1582FD}"/>
                </a:ext>
              </a:extLst>
            </p:cNvPr>
            <p:cNvSpPr txBox="1"/>
            <p:nvPr userDrawn="1"/>
          </p:nvSpPr>
          <p:spPr>
            <a:xfrm>
              <a:off x="1875658" y="3194043"/>
              <a:ext cx="3098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937" defTabSz="457200">
                <a:spcBef>
                  <a:spcPts val="600"/>
                </a:spcBef>
                <a:buClr>
                  <a:schemeClr val="tx2"/>
                </a:buClr>
                <a:buSzPct val="110000"/>
              </a:pPr>
              <a:r>
                <a:rPr lang="en-US" sz="2600" spc="3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Experts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7103C05-2967-447F-A8E2-BB94BB2AFD7E}"/>
                </a:ext>
              </a:extLst>
            </p:cNvPr>
            <p:cNvSpPr txBox="1"/>
            <p:nvPr userDrawn="1"/>
          </p:nvSpPr>
          <p:spPr>
            <a:xfrm>
              <a:off x="1875658" y="3664555"/>
              <a:ext cx="569036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937" defTabSz="457200">
                <a:spcBef>
                  <a:spcPts val="600"/>
                </a:spcBef>
                <a:buClr>
                  <a:schemeClr val="tx2"/>
                </a:buClr>
                <a:buSzPct val="110000"/>
              </a:pPr>
              <a:r>
                <a:rPr 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deliver a broad and deep solution portfolio within a single energy partner. From design and development to financing and construction, our in-house technical expertise sets us apart.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32D0A1E-4263-422C-81B6-87F28FBCECA5}"/>
                </a:ext>
              </a:extLst>
            </p:cNvPr>
            <p:cNvSpPr txBox="1"/>
            <p:nvPr userDrawn="1"/>
          </p:nvSpPr>
          <p:spPr>
            <a:xfrm>
              <a:off x="1875658" y="4931834"/>
              <a:ext cx="3098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937" defTabSz="457200">
                <a:spcBef>
                  <a:spcPts val="600"/>
                </a:spcBef>
                <a:buClr>
                  <a:schemeClr val="tx2"/>
                </a:buClr>
                <a:buSzPct val="110000"/>
              </a:pPr>
              <a:r>
                <a:rPr lang="en-US" sz="2600" spc="3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Independent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8CB659-12A1-4FAF-8888-F42CA0AA8959}"/>
                </a:ext>
              </a:extLst>
            </p:cNvPr>
            <p:cNvSpPr txBox="1"/>
            <p:nvPr userDrawn="1"/>
          </p:nvSpPr>
          <p:spPr>
            <a:xfrm>
              <a:off x="1875658" y="5402346"/>
              <a:ext cx="438226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937" defTabSz="457200">
                <a:spcBef>
                  <a:spcPts val="600"/>
                </a:spcBef>
                <a:buClr>
                  <a:schemeClr val="tx2"/>
                </a:buClr>
                <a:buSzPct val="110000"/>
              </a:pPr>
              <a:r>
                <a:rPr 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Our objective approach enables us to implement the most advanced technologies to meet the unique needs of each customer.</a:t>
              </a:r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65708BDB-1754-41C6-A899-6D000D8B72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1452" y="3225943"/>
              <a:ext cx="683974" cy="696879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91EE09B2-F887-4E39-9F72-AE46544FA9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1452" y="4953143"/>
              <a:ext cx="683974" cy="6968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722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CarbonImpact-20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4391BE6-B282-4583-A6C4-9A64F26668AE}"/>
              </a:ext>
            </a:extLst>
          </p:cNvPr>
          <p:cNvGrpSpPr/>
          <p:nvPr userDrawn="1"/>
        </p:nvGrpSpPr>
        <p:grpSpPr>
          <a:xfrm>
            <a:off x="1" y="-6354"/>
            <a:ext cx="12216713" cy="2848408"/>
            <a:chOff x="1" y="-6659"/>
            <a:chExt cx="12216713" cy="1640882"/>
          </a:xfrm>
        </p:grpSpPr>
        <p:sp>
          <p:nvSpPr>
            <p:cNvPr id="31" name="Triangle 2">
              <a:extLst>
                <a:ext uri="{FF2B5EF4-FFF2-40B4-BE49-F238E27FC236}">
                  <a16:creationId xmlns:a16="http://schemas.microsoft.com/office/drawing/2014/main" id="{FB4AA4ED-2CC2-47E1-A639-A88F7248C9A3}"/>
                </a:ext>
              </a:extLst>
            </p:cNvPr>
            <p:cNvSpPr/>
            <p:nvPr userDrawn="1"/>
          </p:nvSpPr>
          <p:spPr>
            <a:xfrm flipH="1" flipV="1">
              <a:off x="7160328" y="830112"/>
              <a:ext cx="5055976" cy="741650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33641"/>
                <a:gd name="connsiteY0" fmla="*/ 769257 h 769257"/>
                <a:gd name="connsiteX1" fmla="*/ 0 w 15833641"/>
                <a:gd name="connsiteY1" fmla="*/ 0 h 769257"/>
                <a:gd name="connsiteX2" fmla="*/ 15833641 w 15833641"/>
                <a:gd name="connsiteY2" fmla="*/ 769257 h 769257"/>
                <a:gd name="connsiteX3" fmla="*/ 0 w 15833641"/>
                <a:gd name="connsiteY3" fmla="*/ 769257 h 769257"/>
                <a:gd name="connsiteX0" fmla="*/ 0 w 15833641"/>
                <a:gd name="connsiteY0" fmla="*/ 879442 h 879442"/>
                <a:gd name="connsiteX1" fmla="*/ 20164 w 15833641"/>
                <a:gd name="connsiteY1" fmla="*/ 0 h 879442"/>
                <a:gd name="connsiteX2" fmla="*/ 15833641 w 15833641"/>
                <a:gd name="connsiteY2" fmla="*/ 879442 h 879442"/>
                <a:gd name="connsiteX3" fmla="*/ 0 w 15833641"/>
                <a:gd name="connsiteY3" fmla="*/ 879442 h 879442"/>
                <a:gd name="connsiteX0" fmla="*/ 0 w 11397474"/>
                <a:gd name="connsiteY0" fmla="*/ 879442 h 879442"/>
                <a:gd name="connsiteX1" fmla="*/ 20164 w 11397474"/>
                <a:gd name="connsiteY1" fmla="*/ 0 h 879442"/>
                <a:gd name="connsiteX2" fmla="*/ 11397474 w 11397474"/>
                <a:gd name="connsiteY2" fmla="*/ 805985 h 879442"/>
                <a:gd name="connsiteX3" fmla="*/ 0 w 11397474"/>
                <a:gd name="connsiteY3" fmla="*/ 879442 h 879442"/>
                <a:gd name="connsiteX0" fmla="*/ 20165 w 11417639"/>
                <a:gd name="connsiteY0" fmla="*/ 894147 h 894147"/>
                <a:gd name="connsiteX1" fmla="*/ 0 w 11417639"/>
                <a:gd name="connsiteY1" fmla="*/ 0 h 894147"/>
                <a:gd name="connsiteX2" fmla="*/ 11417639 w 11417639"/>
                <a:gd name="connsiteY2" fmla="*/ 820690 h 894147"/>
                <a:gd name="connsiteX3" fmla="*/ 20165 w 11417639"/>
                <a:gd name="connsiteY3" fmla="*/ 894147 h 894147"/>
                <a:gd name="connsiteX0" fmla="*/ 20165 w 11417639"/>
                <a:gd name="connsiteY0" fmla="*/ 894147 h 894147"/>
                <a:gd name="connsiteX1" fmla="*/ 0 w 11417639"/>
                <a:gd name="connsiteY1" fmla="*/ 0 h 894147"/>
                <a:gd name="connsiteX2" fmla="*/ 11417639 w 11417639"/>
                <a:gd name="connsiteY2" fmla="*/ 820690 h 894147"/>
                <a:gd name="connsiteX3" fmla="*/ 20165 w 11417639"/>
                <a:gd name="connsiteY3" fmla="*/ 894147 h 894147"/>
                <a:gd name="connsiteX0" fmla="*/ 20165 w 11417639"/>
                <a:gd name="connsiteY0" fmla="*/ 894147 h 894147"/>
                <a:gd name="connsiteX1" fmla="*/ 0 w 11417639"/>
                <a:gd name="connsiteY1" fmla="*/ 0 h 894147"/>
                <a:gd name="connsiteX2" fmla="*/ 11417639 w 11417639"/>
                <a:gd name="connsiteY2" fmla="*/ 820690 h 894147"/>
                <a:gd name="connsiteX3" fmla="*/ 20165 w 11417639"/>
                <a:gd name="connsiteY3" fmla="*/ 894147 h 894147"/>
                <a:gd name="connsiteX0" fmla="*/ 20165 w 6396704"/>
                <a:gd name="connsiteY0" fmla="*/ 894147 h 894147"/>
                <a:gd name="connsiteX1" fmla="*/ 0 w 6396704"/>
                <a:gd name="connsiteY1" fmla="*/ 0 h 894147"/>
                <a:gd name="connsiteX2" fmla="*/ 6396704 w 6396704"/>
                <a:gd name="connsiteY2" fmla="*/ 695698 h 894147"/>
                <a:gd name="connsiteX3" fmla="*/ 20165 w 6396704"/>
                <a:gd name="connsiteY3" fmla="*/ 894147 h 894147"/>
                <a:gd name="connsiteX0" fmla="*/ 20165 w 6558020"/>
                <a:gd name="connsiteY0" fmla="*/ 894147 h 894147"/>
                <a:gd name="connsiteX1" fmla="*/ 0 w 6558020"/>
                <a:gd name="connsiteY1" fmla="*/ 0 h 894147"/>
                <a:gd name="connsiteX2" fmla="*/ 6558020 w 6558020"/>
                <a:gd name="connsiteY2" fmla="*/ 703050 h 894147"/>
                <a:gd name="connsiteX3" fmla="*/ 20165 w 6558020"/>
                <a:gd name="connsiteY3" fmla="*/ 894147 h 894147"/>
                <a:gd name="connsiteX0" fmla="*/ 40329 w 6578184"/>
                <a:gd name="connsiteY0" fmla="*/ 842679 h 842679"/>
                <a:gd name="connsiteX1" fmla="*/ 0 w 6578184"/>
                <a:gd name="connsiteY1" fmla="*/ 0 h 842679"/>
                <a:gd name="connsiteX2" fmla="*/ 6578184 w 6578184"/>
                <a:gd name="connsiteY2" fmla="*/ 651582 h 842679"/>
                <a:gd name="connsiteX3" fmla="*/ 40329 w 6578184"/>
                <a:gd name="connsiteY3" fmla="*/ 842679 h 842679"/>
                <a:gd name="connsiteX0" fmla="*/ 0 w 6578184"/>
                <a:gd name="connsiteY0" fmla="*/ 827974 h 827974"/>
                <a:gd name="connsiteX1" fmla="*/ 0 w 6578184"/>
                <a:gd name="connsiteY1" fmla="*/ 0 h 827974"/>
                <a:gd name="connsiteX2" fmla="*/ 6578184 w 6578184"/>
                <a:gd name="connsiteY2" fmla="*/ 651582 h 827974"/>
                <a:gd name="connsiteX3" fmla="*/ 0 w 6578184"/>
                <a:gd name="connsiteY3" fmla="*/ 827974 h 8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8184" h="827974">
                  <a:moveTo>
                    <a:pt x="0" y="827974"/>
                  </a:moveTo>
                  <a:lnTo>
                    <a:pt x="0" y="0"/>
                  </a:lnTo>
                  <a:lnTo>
                    <a:pt x="6578184" y="651582"/>
                  </a:lnTo>
                  <a:lnTo>
                    <a:pt x="0" y="82797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29000">
                  <a:srgbClr val="69B660"/>
                </a:gs>
                <a:gs pos="100000">
                  <a:schemeClr val="accent4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2" name="Rectangle 5">
              <a:extLst>
                <a:ext uri="{FF2B5EF4-FFF2-40B4-BE49-F238E27FC236}">
                  <a16:creationId xmlns:a16="http://schemas.microsoft.com/office/drawing/2014/main" id="{C4E1E1A0-FAAA-4F2D-8F91-662345399EE5}"/>
                </a:ext>
              </a:extLst>
            </p:cNvPr>
            <p:cNvSpPr/>
            <p:nvPr userDrawn="1"/>
          </p:nvSpPr>
          <p:spPr>
            <a:xfrm>
              <a:off x="1" y="-6659"/>
              <a:ext cx="12216712" cy="1640882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640882"/>
                <a:gd name="connsiteX1" fmla="*/ 12191999 w 12191999"/>
                <a:gd name="connsiteY1" fmla="*/ 0 h 1640882"/>
                <a:gd name="connsiteX2" fmla="*/ 12184869 w 12191999"/>
                <a:gd name="connsiteY2" fmla="*/ 863958 h 1640882"/>
                <a:gd name="connsiteX3" fmla="*/ 0 w 12191999"/>
                <a:gd name="connsiteY3" fmla="*/ 1640882 h 1640882"/>
                <a:gd name="connsiteX4" fmla="*/ 0 w 12191999"/>
                <a:gd name="connsiteY4" fmla="*/ 0 h 1640882"/>
                <a:gd name="connsiteX0" fmla="*/ 0 w 12209760"/>
                <a:gd name="connsiteY0" fmla="*/ 0 h 1640882"/>
                <a:gd name="connsiteX1" fmla="*/ 12191999 w 12209760"/>
                <a:gd name="connsiteY1" fmla="*/ 0 h 1640882"/>
                <a:gd name="connsiteX2" fmla="*/ 12209583 w 12209760"/>
                <a:gd name="connsiteY2" fmla="*/ 1034798 h 1640882"/>
                <a:gd name="connsiteX3" fmla="*/ 0 w 12209760"/>
                <a:gd name="connsiteY3" fmla="*/ 1640882 h 1640882"/>
                <a:gd name="connsiteX4" fmla="*/ 0 w 12209760"/>
                <a:gd name="connsiteY4" fmla="*/ 0 h 1640882"/>
                <a:gd name="connsiteX0" fmla="*/ 0 w 12209583"/>
                <a:gd name="connsiteY0" fmla="*/ 0 h 1640882"/>
                <a:gd name="connsiteX1" fmla="*/ 12191999 w 12209583"/>
                <a:gd name="connsiteY1" fmla="*/ 0 h 1640882"/>
                <a:gd name="connsiteX2" fmla="*/ 12209583 w 12209583"/>
                <a:gd name="connsiteY2" fmla="*/ 1034798 h 1640882"/>
                <a:gd name="connsiteX3" fmla="*/ 0 w 12209583"/>
                <a:gd name="connsiteY3" fmla="*/ 1640882 h 1640882"/>
                <a:gd name="connsiteX4" fmla="*/ 0 w 12209583"/>
                <a:gd name="connsiteY4" fmla="*/ 0 h 1640882"/>
                <a:gd name="connsiteX0" fmla="*/ 0 w 12216712"/>
                <a:gd name="connsiteY0" fmla="*/ 0 h 1640882"/>
                <a:gd name="connsiteX1" fmla="*/ 12216712 w 12216712"/>
                <a:gd name="connsiteY1" fmla="*/ 7118 h 1640882"/>
                <a:gd name="connsiteX2" fmla="*/ 12209583 w 12216712"/>
                <a:gd name="connsiteY2" fmla="*/ 1034798 h 1640882"/>
                <a:gd name="connsiteX3" fmla="*/ 0 w 12216712"/>
                <a:gd name="connsiteY3" fmla="*/ 1640882 h 1640882"/>
                <a:gd name="connsiteX4" fmla="*/ 0 w 12216712"/>
                <a:gd name="connsiteY4" fmla="*/ 0 h 164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6712" h="1640882">
                  <a:moveTo>
                    <a:pt x="0" y="0"/>
                  </a:moveTo>
                  <a:lnTo>
                    <a:pt x="12216712" y="7118"/>
                  </a:lnTo>
                  <a:cubicBezTo>
                    <a:pt x="12214336" y="349678"/>
                    <a:pt x="12211959" y="692238"/>
                    <a:pt x="12209583" y="1034798"/>
                  </a:cubicBezTo>
                  <a:lnTo>
                    <a:pt x="0" y="164088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63D56"/>
                </a:gs>
                <a:gs pos="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3" name="Rectangle 5">
              <a:extLst>
                <a:ext uri="{FF2B5EF4-FFF2-40B4-BE49-F238E27FC236}">
                  <a16:creationId xmlns:a16="http://schemas.microsoft.com/office/drawing/2014/main" id="{D48503FE-E4B0-44BE-9B28-D21EB4368856}"/>
                </a:ext>
              </a:extLst>
            </p:cNvPr>
            <p:cNvSpPr/>
            <p:nvPr userDrawn="1"/>
          </p:nvSpPr>
          <p:spPr>
            <a:xfrm>
              <a:off x="6668651" y="-4987"/>
              <a:ext cx="5548063" cy="1287334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301198"/>
                <a:gd name="connsiteY0" fmla="*/ 2087 h 1303658"/>
                <a:gd name="connsiteX1" fmla="*/ 6289468 w 6301198"/>
                <a:gd name="connsiteY1" fmla="*/ 415 h 1303658"/>
                <a:gd name="connsiteX2" fmla="*/ 6301198 w 6301198"/>
                <a:gd name="connsiteY2" fmla="*/ 871601 h 1303658"/>
                <a:gd name="connsiteX3" fmla="*/ 0 w 6301198"/>
                <a:gd name="connsiteY3" fmla="*/ 1303658 h 1303658"/>
                <a:gd name="connsiteX4" fmla="*/ 2762959 w 6301198"/>
                <a:gd name="connsiteY4" fmla="*/ 2087 h 1303658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8841 w 6289468"/>
                <a:gd name="connsiteY2" fmla="*/ 1042441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314182"/>
                <a:gd name="connsiteY0" fmla="*/ 0 h 1301571"/>
                <a:gd name="connsiteX1" fmla="*/ 6314182 w 6314182"/>
                <a:gd name="connsiteY1" fmla="*/ 5446 h 1301571"/>
                <a:gd name="connsiteX2" fmla="*/ 6288841 w 6314182"/>
                <a:gd name="connsiteY2" fmla="*/ 1040354 h 1301571"/>
                <a:gd name="connsiteX3" fmla="*/ 0 w 6314182"/>
                <a:gd name="connsiteY3" fmla="*/ 1301571 h 1301571"/>
                <a:gd name="connsiteX4" fmla="*/ 2762959 w 6314182"/>
                <a:gd name="connsiteY4" fmla="*/ 0 h 1301571"/>
                <a:gd name="connsiteX0" fmla="*/ 2132764 w 5683987"/>
                <a:gd name="connsiteY0" fmla="*/ 0 h 1315807"/>
                <a:gd name="connsiteX1" fmla="*/ 5683987 w 5683987"/>
                <a:gd name="connsiteY1" fmla="*/ 5446 h 1315807"/>
                <a:gd name="connsiteX2" fmla="*/ 5658646 w 5683987"/>
                <a:gd name="connsiteY2" fmla="*/ 1040354 h 1315807"/>
                <a:gd name="connsiteX3" fmla="*/ 0 w 5683987"/>
                <a:gd name="connsiteY3" fmla="*/ 1315807 h 1315807"/>
                <a:gd name="connsiteX4" fmla="*/ 2132764 w 5683987"/>
                <a:gd name="connsiteY4" fmla="*/ 0 h 1315807"/>
                <a:gd name="connsiteX0" fmla="*/ 1996840 w 5548063"/>
                <a:gd name="connsiteY0" fmla="*/ 0 h 1287334"/>
                <a:gd name="connsiteX1" fmla="*/ 5548063 w 5548063"/>
                <a:gd name="connsiteY1" fmla="*/ 5446 h 1287334"/>
                <a:gd name="connsiteX2" fmla="*/ 5522722 w 5548063"/>
                <a:gd name="connsiteY2" fmla="*/ 1040354 h 1287334"/>
                <a:gd name="connsiteX3" fmla="*/ 0 w 5548063"/>
                <a:gd name="connsiteY3" fmla="*/ 1287334 h 1287334"/>
                <a:gd name="connsiteX4" fmla="*/ 1996840 w 5548063"/>
                <a:gd name="connsiteY4" fmla="*/ 0 h 1287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8063" h="1287334">
                  <a:moveTo>
                    <a:pt x="1996840" y="0"/>
                  </a:moveTo>
                  <a:cubicBezTo>
                    <a:pt x="1990130" y="8162"/>
                    <a:pt x="4347831" y="2642"/>
                    <a:pt x="5548063" y="5446"/>
                  </a:cubicBezTo>
                  <a:lnTo>
                    <a:pt x="5522722" y="1040354"/>
                  </a:lnTo>
                  <a:lnTo>
                    <a:pt x="0" y="1287334"/>
                  </a:lnTo>
                  <a:lnTo>
                    <a:pt x="1996840" y="0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63D56"/>
                </a:gs>
                <a:gs pos="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27FFA326-6181-4B69-85A3-E4D6466908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E26537A4-6E9C-48AE-8FD6-3E9ED6CD1A6F}"/>
              </a:ext>
            </a:extLst>
          </p:cNvPr>
          <p:cNvSpPr txBox="1">
            <a:spLocks/>
          </p:cNvSpPr>
          <p:nvPr userDrawn="1"/>
        </p:nvSpPr>
        <p:spPr>
          <a:xfrm>
            <a:off x="583654" y="284540"/>
            <a:ext cx="10972800" cy="72078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Enabling a Low Carbon Future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1367DD57-BFB8-411A-9493-69F98278AAB7}"/>
              </a:ext>
            </a:extLst>
          </p:cNvPr>
          <p:cNvSpPr txBox="1">
            <a:spLocks/>
          </p:cNvSpPr>
          <p:nvPr userDrawn="1"/>
        </p:nvSpPr>
        <p:spPr>
          <a:xfrm>
            <a:off x="583653" y="975816"/>
            <a:ext cx="5916415" cy="5622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Since 2010, Ameresco’s renewable energy assets &amp; customer projects delivered a cumulative Carbon Offset equivalent to: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7E832E-66D6-499B-89BA-7FAE27AFF6DF}"/>
              </a:ext>
            </a:extLst>
          </p:cNvPr>
          <p:cNvSpPr txBox="1"/>
          <p:nvPr userDrawn="1"/>
        </p:nvSpPr>
        <p:spPr>
          <a:xfrm>
            <a:off x="8317605" y="3866803"/>
            <a:ext cx="3532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Greenhouse gas emissions from…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2"/>
                </a:solidFill>
              </a:rPr>
              <a:t>31.4 billion miles driven by </a:t>
            </a:r>
            <a:br>
              <a:rPr lang="en-US" sz="1400" b="1" dirty="0">
                <a:solidFill>
                  <a:schemeClr val="tx2"/>
                </a:solidFill>
              </a:rPr>
            </a:br>
            <a:r>
              <a:rPr lang="en-US" sz="1400" b="1" dirty="0">
                <a:solidFill>
                  <a:schemeClr val="tx2"/>
                </a:solidFill>
              </a:rPr>
              <a:t>an average passenger vehicle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D1F960-3209-4B8F-B87E-6BABC761FFB3}"/>
              </a:ext>
            </a:extLst>
          </p:cNvPr>
          <p:cNvSpPr txBox="1"/>
          <p:nvPr userDrawn="1"/>
        </p:nvSpPr>
        <p:spPr>
          <a:xfrm>
            <a:off x="8317605" y="5209681"/>
            <a:ext cx="3532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Carbon sequestered by… </a:t>
            </a:r>
            <a:r>
              <a:rPr lang="en-US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16.5 million acres of U.S. forests in one year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1C5BF14-D61C-4D54-A101-35DC1D7D59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0951" y="382126"/>
            <a:ext cx="1939637" cy="328487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13D591F8-1062-4582-9D59-4A86AA037319}"/>
              </a:ext>
            </a:extLst>
          </p:cNvPr>
          <p:cNvGrpSpPr/>
          <p:nvPr userDrawn="1"/>
        </p:nvGrpSpPr>
        <p:grpSpPr>
          <a:xfrm>
            <a:off x="7097751" y="3667494"/>
            <a:ext cx="1015408" cy="1015408"/>
            <a:chOff x="6637350" y="3919974"/>
            <a:chExt cx="1121484" cy="112148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65E41AE-7DC6-4F5C-A87A-96677CE487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80756" y="4060571"/>
              <a:ext cx="878127" cy="878127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FACF847-9095-40FB-BC3F-667F5262DA32}"/>
                </a:ext>
              </a:extLst>
            </p:cNvPr>
            <p:cNvSpPr/>
            <p:nvPr/>
          </p:nvSpPr>
          <p:spPr>
            <a:xfrm rot="6323744">
              <a:off x="6637350" y="3919974"/>
              <a:ext cx="1121484" cy="112148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8BB8893-17F7-4057-A948-850D8A482EA1}"/>
              </a:ext>
            </a:extLst>
          </p:cNvPr>
          <p:cNvGrpSpPr/>
          <p:nvPr userDrawn="1"/>
        </p:nvGrpSpPr>
        <p:grpSpPr>
          <a:xfrm>
            <a:off x="7083273" y="4916487"/>
            <a:ext cx="1058898" cy="1015408"/>
            <a:chOff x="6622871" y="5267511"/>
            <a:chExt cx="1169517" cy="112148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7D98C54-B311-4027-B45A-434E2973E22F}"/>
                </a:ext>
              </a:extLst>
            </p:cNvPr>
            <p:cNvGrpSpPr/>
            <p:nvPr userDrawn="1"/>
          </p:nvGrpSpPr>
          <p:grpSpPr>
            <a:xfrm>
              <a:off x="6622871" y="5534093"/>
              <a:ext cx="1169517" cy="606022"/>
              <a:chOff x="6668651" y="5458495"/>
              <a:chExt cx="1120314" cy="580526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29202EA0-E4EB-42EC-9CD8-0172475283B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68651" y="5458495"/>
                <a:ext cx="580526" cy="580526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097C87D8-CE47-45DE-BF4E-AA17341A463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208439" y="5458495"/>
                <a:ext cx="580526" cy="580526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33C5FAF5-166B-4BF6-B108-D4C8D6B6125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964932" y="5484883"/>
                <a:ext cx="527750" cy="527751"/>
              </a:xfrm>
              <a:prstGeom prst="rect">
                <a:avLst/>
              </a:prstGeom>
            </p:spPr>
          </p:pic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FB22693-4FA6-4BB9-BA34-9D6142024203}"/>
                </a:ext>
              </a:extLst>
            </p:cNvPr>
            <p:cNvSpPr/>
            <p:nvPr userDrawn="1"/>
          </p:nvSpPr>
          <p:spPr>
            <a:xfrm rot="6323744">
              <a:off x="6637350" y="5267511"/>
              <a:ext cx="1121484" cy="112148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069CD88-23DA-4091-B635-7875921B16B3}"/>
              </a:ext>
            </a:extLst>
          </p:cNvPr>
          <p:cNvSpPr txBox="1"/>
          <p:nvPr userDrawn="1"/>
        </p:nvSpPr>
        <p:spPr>
          <a:xfrm>
            <a:off x="8973118" y="4703030"/>
            <a:ext cx="43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None/>
              <a:tabLst/>
            </a:pPr>
            <a:r>
              <a:rPr lang="en-US" sz="1800" b="0" i="0" kern="12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en-US" dirty="0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6E6F8B82-ECBB-4822-BD4D-C7EE698BFADB}"/>
              </a:ext>
            </a:extLst>
          </p:cNvPr>
          <p:cNvSpPr txBox="1">
            <a:spLocks/>
          </p:cNvSpPr>
          <p:nvPr userDrawn="1"/>
        </p:nvSpPr>
        <p:spPr>
          <a:xfrm>
            <a:off x="605485" y="6380928"/>
            <a:ext cx="8276388" cy="29717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000" i="1" spc="0" dirty="0">
                <a:solidFill>
                  <a:schemeClr val="bg2"/>
                </a:solidFill>
              </a:rPr>
              <a:t>Data estimates are based on Ameresco assets owned and operating as of 12/31/2020 and customer projects as of 12/31/2019. The annual carbon impact is calculated with these Ameresco estimates using the standards of the US EPA Greenhouse Gas Equivalencies calculator.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BE28D54-30CB-4A68-8BC3-B1DDB9751B01}"/>
              </a:ext>
            </a:extLst>
          </p:cNvPr>
          <p:cNvCxnSpPr>
            <a:cxnSpLocks/>
          </p:cNvCxnSpPr>
          <p:nvPr userDrawn="1"/>
        </p:nvCxnSpPr>
        <p:spPr>
          <a:xfrm>
            <a:off x="6575046" y="3391098"/>
            <a:ext cx="5641258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968AE6-0519-4B68-B42A-A23E0A3A91EB}"/>
              </a:ext>
            </a:extLst>
          </p:cNvPr>
          <p:cNvSpPr txBox="1">
            <a:spLocks/>
          </p:cNvSpPr>
          <p:nvPr userDrawn="1"/>
        </p:nvSpPr>
        <p:spPr>
          <a:xfrm>
            <a:off x="583654" y="1554169"/>
            <a:ext cx="2879120" cy="5680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600" dirty="0">
                <a:solidFill>
                  <a:schemeClr val="accent5"/>
                </a:solidFill>
              </a:rPr>
              <a:t>60+ Million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5BC0C5-45AE-4F16-B94C-722FBC45EDAB}"/>
              </a:ext>
            </a:extLst>
          </p:cNvPr>
          <p:cNvSpPr txBox="1">
            <a:spLocks/>
          </p:cNvSpPr>
          <p:nvPr userDrawn="1"/>
        </p:nvSpPr>
        <p:spPr>
          <a:xfrm>
            <a:off x="3065134" y="1742766"/>
            <a:ext cx="4497856" cy="5680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000" dirty="0">
                <a:solidFill>
                  <a:schemeClr val="accent5"/>
                </a:solidFill>
              </a:rPr>
              <a:t>Metric Tons of CO</a:t>
            </a:r>
            <a:r>
              <a:rPr lang="en-US" sz="2000" baseline="-25000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670F7-ADD9-4B2E-AB05-344FD97BB35E}"/>
              </a:ext>
            </a:extLst>
          </p:cNvPr>
          <p:cNvSpPr txBox="1"/>
          <p:nvPr userDrawn="1"/>
        </p:nvSpPr>
        <p:spPr>
          <a:xfrm>
            <a:off x="6575045" y="2656708"/>
            <a:ext cx="4642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None/>
              <a:tabLst/>
            </a:pPr>
            <a:r>
              <a:rPr lang="en-US" sz="1600" b="0" i="0" kern="12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Ameresco’s 2020 Carbon Offset of approximately </a:t>
            </a:r>
            <a:r>
              <a:rPr lang="en-US" sz="1600" b="1" i="0" kern="12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12.6M Metric Tons of CO</a:t>
            </a:r>
            <a:r>
              <a:rPr lang="en-US" sz="1600" b="1" i="0" kern="1200" baseline="-25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b="0" i="0" kern="12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equal to one of…</a:t>
            </a:r>
            <a:endParaRPr lang="en-US" sz="16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587F1DA6-D5F0-453E-BDB2-38E60CEA9AAF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164202942"/>
              </p:ext>
            </p:extLst>
          </p:nvPr>
        </p:nvGraphicFramePr>
        <p:xfrm>
          <a:off x="583654" y="3038068"/>
          <a:ext cx="5375186" cy="3255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1999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Accolades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24C9FA5-C1F7-4179-A465-D85555ADB924}"/>
              </a:ext>
            </a:extLst>
          </p:cNvPr>
          <p:cNvCxnSpPr>
            <a:cxnSpLocks/>
          </p:cNvCxnSpPr>
          <p:nvPr userDrawn="1"/>
        </p:nvCxnSpPr>
        <p:spPr>
          <a:xfrm>
            <a:off x="609601" y="1030149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D76E9CBE-4D18-472E-ADCA-3BE410E98094}"/>
              </a:ext>
            </a:extLst>
          </p:cNvPr>
          <p:cNvSpPr txBox="1">
            <a:spLocks/>
          </p:cNvSpPr>
          <p:nvPr userDrawn="1"/>
        </p:nvSpPr>
        <p:spPr>
          <a:xfrm>
            <a:off x="609600" y="274638"/>
            <a:ext cx="10972800" cy="720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Industry Awards &amp; Analyst Recognition</a:t>
            </a:r>
          </a:p>
        </p:txBody>
      </p:sp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EC0F6217-0ECB-4717-97E4-74D2B8EC56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5" y="5420756"/>
            <a:ext cx="1045868" cy="806734"/>
          </a:xfrm>
          <a:prstGeom prst="rect">
            <a:avLst/>
          </a:prstGeom>
        </p:spPr>
      </p:pic>
      <p:pic>
        <p:nvPicPr>
          <p:cNvPr id="24" name="Picture 4" descr="CollabraLink Ranked Best and Brightest Companies To Work For in the Nation for  2020 by the National Association for Business Resources - CollabraLink |  Creating a Modern, Digital Government">
            <a:extLst>
              <a:ext uri="{FF2B5EF4-FFF2-40B4-BE49-F238E27FC236}">
                <a16:creationId xmlns:a16="http://schemas.microsoft.com/office/drawing/2014/main" id="{40E355DF-8175-412D-9E51-043D3657A4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426" y="5380269"/>
            <a:ext cx="891654" cy="88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2E65BB40-EAA6-4B34-BD8E-2468C822E1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60" y="5358954"/>
            <a:ext cx="662276" cy="930339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F2D937-4EE3-4183-A936-9D6FA4E731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00" y="5441211"/>
            <a:ext cx="834314" cy="765825"/>
          </a:xfrm>
          <a:prstGeom prst="rect">
            <a:avLst/>
          </a:prstGeom>
        </p:spPr>
      </p:pic>
      <p:pic>
        <p:nvPicPr>
          <p:cNvPr id="27" name="Picture 2" descr="Encamp CEO and Co-founder Luke Jacobs Recognized in Environment + Energy 100">
            <a:extLst>
              <a:ext uri="{FF2B5EF4-FFF2-40B4-BE49-F238E27FC236}">
                <a16:creationId xmlns:a16="http://schemas.microsoft.com/office/drawing/2014/main" id="{E10AA404-6E8C-4EF5-A6A7-5468DE8E8A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82" y="5431297"/>
            <a:ext cx="789601" cy="78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85EA4F3-FC3B-47D1-A5F4-B0E272A012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926" y="5560771"/>
            <a:ext cx="945556" cy="52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A close up of a sign&#10;&#10;Description automatically generated">
            <a:extLst>
              <a:ext uri="{FF2B5EF4-FFF2-40B4-BE49-F238E27FC236}">
                <a16:creationId xmlns:a16="http://schemas.microsoft.com/office/drawing/2014/main" id="{E1FD3F52-9062-4FC1-88BD-BE5BF0337A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66" b="28292"/>
          <a:stretch/>
        </p:blipFill>
        <p:spPr>
          <a:xfrm>
            <a:off x="6881129" y="5435195"/>
            <a:ext cx="1280451" cy="777857"/>
          </a:xfrm>
          <a:prstGeom prst="rect">
            <a:avLst/>
          </a:prstGeom>
        </p:spPr>
      </p:pic>
      <p:sp>
        <p:nvSpPr>
          <p:cNvPr id="46" name="Triangle 2">
            <a:extLst>
              <a:ext uri="{FF2B5EF4-FFF2-40B4-BE49-F238E27FC236}">
                <a16:creationId xmlns:a16="http://schemas.microsoft.com/office/drawing/2014/main" id="{85FCFF6E-65E7-41E5-93C6-322E26A1330A}"/>
              </a:ext>
            </a:extLst>
          </p:cNvPr>
          <p:cNvSpPr/>
          <p:nvPr userDrawn="1"/>
        </p:nvSpPr>
        <p:spPr>
          <a:xfrm rot="16200000">
            <a:off x="9996801" y="4674396"/>
            <a:ext cx="3239458" cy="1126156"/>
          </a:xfrm>
          <a:custGeom>
            <a:avLst/>
            <a:gdLst>
              <a:gd name="connsiteX0" fmla="*/ 0 w 12192000"/>
              <a:gd name="connsiteY0" fmla="*/ 1504950 h 1504950"/>
              <a:gd name="connsiteX1" fmla="*/ 6096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0" fmla="*/ 0 w 12192000"/>
              <a:gd name="connsiteY0" fmla="*/ 1123950 h 1123950"/>
              <a:gd name="connsiteX1" fmla="*/ 0 w 12192000"/>
              <a:gd name="connsiteY1" fmla="*/ 0 h 1123950"/>
              <a:gd name="connsiteX2" fmla="*/ 12192000 w 12192000"/>
              <a:gd name="connsiteY2" fmla="*/ 1123950 h 1123950"/>
              <a:gd name="connsiteX3" fmla="*/ 0 w 12192000"/>
              <a:gd name="connsiteY3" fmla="*/ 1123950 h 1123950"/>
              <a:gd name="connsiteX0" fmla="*/ 0 w 12192000"/>
              <a:gd name="connsiteY0" fmla="*/ 934379 h 934379"/>
              <a:gd name="connsiteX1" fmla="*/ 0 w 12192000"/>
              <a:gd name="connsiteY1" fmla="*/ 0 h 934379"/>
              <a:gd name="connsiteX2" fmla="*/ 12192000 w 12192000"/>
              <a:gd name="connsiteY2" fmla="*/ 934379 h 934379"/>
              <a:gd name="connsiteX3" fmla="*/ 0 w 12192000"/>
              <a:gd name="connsiteY3" fmla="*/ 934379 h 934379"/>
              <a:gd name="connsiteX0" fmla="*/ 0 w 12192000"/>
              <a:gd name="connsiteY0" fmla="*/ 878623 h 878623"/>
              <a:gd name="connsiteX1" fmla="*/ 0 w 12192000"/>
              <a:gd name="connsiteY1" fmla="*/ 0 h 878623"/>
              <a:gd name="connsiteX2" fmla="*/ 12192000 w 12192000"/>
              <a:gd name="connsiteY2" fmla="*/ 878623 h 878623"/>
              <a:gd name="connsiteX3" fmla="*/ 0 w 12192000"/>
              <a:gd name="connsiteY3" fmla="*/ 878623 h 878623"/>
              <a:gd name="connsiteX0" fmla="*/ 0 w 15833641"/>
              <a:gd name="connsiteY0" fmla="*/ 878623 h 878623"/>
              <a:gd name="connsiteX1" fmla="*/ 0 w 15833641"/>
              <a:gd name="connsiteY1" fmla="*/ 0 h 878623"/>
              <a:gd name="connsiteX2" fmla="*/ 15833641 w 15833641"/>
              <a:gd name="connsiteY2" fmla="*/ 878623 h 878623"/>
              <a:gd name="connsiteX3" fmla="*/ 0 w 15833641"/>
              <a:gd name="connsiteY3" fmla="*/ 878623 h 878623"/>
              <a:gd name="connsiteX0" fmla="*/ 0 w 15810313"/>
              <a:gd name="connsiteY0" fmla="*/ 878623 h 878623"/>
              <a:gd name="connsiteX1" fmla="*/ 0 w 15810313"/>
              <a:gd name="connsiteY1" fmla="*/ 0 h 878623"/>
              <a:gd name="connsiteX2" fmla="*/ 15810313 w 15810313"/>
              <a:gd name="connsiteY2" fmla="*/ 875037 h 878623"/>
              <a:gd name="connsiteX3" fmla="*/ 0 w 15810313"/>
              <a:gd name="connsiteY3" fmla="*/ 878623 h 8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0313" h="878623">
                <a:moveTo>
                  <a:pt x="0" y="878623"/>
                </a:moveTo>
                <a:lnTo>
                  <a:pt x="0" y="0"/>
                </a:lnTo>
                <a:lnTo>
                  <a:pt x="15810313" y="875037"/>
                </a:lnTo>
                <a:lnTo>
                  <a:pt x="0" y="878623"/>
                </a:lnTo>
                <a:close/>
              </a:path>
            </a:pathLst>
          </a:custGeom>
          <a:gradFill flip="none" rotWithShape="1">
            <a:gsLst>
              <a:gs pos="74000">
                <a:srgbClr val="0D8B43"/>
              </a:gs>
              <a:gs pos="100000">
                <a:schemeClr val="accent3"/>
              </a:gs>
              <a:gs pos="0">
                <a:schemeClr val="accent4"/>
              </a:gs>
            </a:gsLst>
            <a:lin ang="15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9C1A45B-05B8-406F-B3E8-A397D51246D0}"/>
              </a:ext>
            </a:extLst>
          </p:cNvPr>
          <p:cNvGrpSpPr/>
          <p:nvPr userDrawn="1"/>
        </p:nvGrpSpPr>
        <p:grpSpPr>
          <a:xfrm>
            <a:off x="10172700" y="1"/>
            <a:ext cx="2019301" cy="6858000"/>
            <a:chOff x="11053867" y="0"/>
            <a:chExt cx="1138133" cy="12152555"/>
          </a:xfrm>
        </p:grpSpPr>
        <p:sp>
          <p:nvSpPr>
            <p:cNvPr id="48" name="Triangle 2">
              <a:extLst>
                <a:ext uri="{FF2B5EF4-FFF2-40B4-BE49-F238E27FC236}">
                  <a16:creationId xmlns:a16="http://schemas.microsoft.com/office/drawing/2014/main" id="{87366E84-833D-47A8-910A-4E5494A6B709}"/>
                </a:ext>
              </a:extLst>
            </p:cNvPr>
            <p:cNvSpPr/>
            <p:nvPr userDrawn="1"/>
          </p:nvSpPr>
          <p:spPr>
            <a:xfrm rot="16200000" flipH="1">
              <a:off x="5546120" y="550774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49" name="Triangle 2">
              <a:extLst>
                <a:ext uri="{FF2B5EF4-FFF2-40B4-BE49-F238E27FC236}">
                  <a16:creationId xmlns:a16="http://schemas.microsoft.com/office/drawing/2014/main" id="{C0731933-A640-4D6A-8E63-0FB329EBE0F8}"/>
                </a:ext>
              </a:extLst>
            </p:cNvPr>
            <p:cNvSpPr/>
            <p:nvPr userDrawn="1"/>
          </p:nvSpPr>
          <p:spPr>
            <a:xfrm rot="16200000" flipH="1">
              <a:off x="9794719" y="4016753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50" name="Triangle 2">
              <a:extLst>
                <a:ext uri="{FF2B5EF4-FFF2-40B4-BE49-F238E27FC236}">
                  <a16:creationId xmlns:a16="http://schemas.microsoft.com/office/drawing/2014/main" id="{3257E357-543F-4514-B8BB-43EA634C2906}"/>
                </a:ext>
              </a:extLst>
            </p:cNvPr>
            <p:cNvSpPr/>
            <p:nvPr userDrawn="1"/>
          </p:nvSpPr>
          <p:spPr>
            <a:xfrm rot="16200000" flipH="1">
              <a:off x="8326122" y="8285260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51" name="Slide Number Placeholder 2">
            <a:extLst>
              <a:ext uri="{FF2B5EF4-FFF2-40B4-BE49-F238E27FC236}">
                <a16:creationId xmlns:a16="http://schemas.microsoft.com/office/drawing/2014/main" id="{675B8D06-2DB4-481A-BAA6-29E63DC66C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23678" y="6309942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7BEAC8A0-242D-43B9-807C-7608ED15435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41802" y="6270131"/>
            <a:ext cx="462024" cy="47074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0BB5C54-0DD6-4F66-BAB1-3BD186E9D45E}"/>
              </a:ext>
            </a:extLst>
          </p:cNvPr>
          <p:cNvGrpSpPr/>
          <p:nvPr userDrawn="1"/>
        </p:nvGrpSpPr>
        <p:grpSpPr>
          <a:xfrm>
            <a:off x="711732" y="1486458"/>
            <a:ext cx="3242568" cy="3212221"/>
            <a:chOff x="711732" y="1486458"/>
            <a:chExt cx="3242568" cy="321222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B6B5734-F0A9-462A-A23D-06754DDDD119}"/>
                </a:ext>
              </a:extLst>
            </p:cNvPr>
            <p:cNvGrpSpPr/>
            <p:nvPr userDrawn="1"/>
          </p:nvGrpSpPr>
          <p:grpSpPr>
            <a:xfrm>
              <a:off x="833968" y="2625589"/>
              <a:ext cx="2617460" cy="2073090"/>
              <a:chOff x="609600" y="1708529"/>
              <a:chExt cx="6257925" cy="4956424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473C6D7C-1DFE-4D10-B360-A56593227B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7389" r="5820"/>
              <a:stretch/>
            </p:blipFill>
            <p:spPr>
              <a:xfrm>
                <a:off x="609600" y="1708529"/>
                <a:ext cx="6257925" cy="4956424"/>
              </a:xfrm>
              <a:prstGeom prst="rect">
                <a:avLst/>
              </a:prstGeom>
            </p:spPr>
          </p:pic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8F58D646-95E4-469D-84CA-9A9082D6C49B}"/>
                  </a:ext>
                </a:extLst>
              </p:cNvPr>
              <p:cNvSpPr/>
              <p:nvPr/>
            </p:nvSpPr>
            <p:spPr>
              <a:xfrm>
                <a:off x="5365664" y="2701612"/>
                <a:ext cx="182881" cy="18288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EAA1C17-59FD-4FD6-B5B7-D81567FE4A6A}"/>
                </a:ext>
              </a:extLst>
            </p:cNvPr>
            <p:cNvSpPr txBox="1"/>
            <p:nvPr userDrawn="1"/>
          </p:nvSpPr>
          <p:spPr>
            <a:xfrm>
              <a:off x="875289" y="1584114"/>
              <a:ext cx="296179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Acclaimed a Leader in </a:t>
              </a:r>
              <a:r>
                <a:rPr kumimoji="0" lang="en-US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Guidehouse Insights</a:t>
              </a: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’ 2020 Leaderboard Report</a:t>
              </a:r>
              <a:endParaRPr lang="en-US" sz="1100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EBB4A06-47A3-4870-9263-360E6C443D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1732" y="1486458"/>
              <a:ext cx="0" cy="3017520"/>
            </a:xfrm>
            <a:prstGeom prst="line">
              <a:avLst/>
            </a:prstGeom>
            <a:ln w="25400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F3795B3-E40D-4A74-81F4-CDFA33A7650A}"/>
                </a:ext>
              </a:extLst>
            </p:cNvPr>
            <p:cNvSpPr txBox="1"/>
            <p:nvPr userDrawn="1"/>
          </p:nvSpPr>
          <p:spPr>
            <a:xfrm>
              <a:off x="875289" y="2109266"/>
              <a:ext cx="3079011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Energy Service (ESCO) Companies</a:t>
              </a: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3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B10BC8F-44A8-4B19-8702-64E0637D61AB}"/>
              </a:ext>
            </a:extLst>
          </p:cNvPr>
          <p:cNvGrpSpPr/>
          <p:nvPr userDrawn="1"/>
        </p:nvGrpSpPr>
        <p:grpSpPr>
          <a:xfrm>
            <a:off x="4132687" y="1486458"/>
            <a:ext cx="3140136" cy="3207698"/>
            <a:chOff x="4086288" y="1486458"/>
            <a:chExt cx="3140136" cy="320769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2296475-B35C-4332-8BCE-31B74B4B0DD0}"/>
                </a:ext>
              </a:extLst>
            </p:cNvPr>
            <p:cNvGrpSpPr/>
            <p:nvPr userDrawn="1"/>
          </p:nvGrpSpPr>
          <p:grpSpPr>
            <a:xfrm>
              <a:off x="4248228" y="2625589"/>
              <a:ext cx="2562390" cy="2068567"/>
              <a:chOff x="7673399" y="4354024"/>
              <a:chExt cx="2939677" cy="2373143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873DC75B-7C93-4B0E-952D-90B8F79F2BB0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2"/>
              <a:srcRect t="4869"/>
              <a:stretch/>
            </p:blipFill>
            <p:spPr>
              <a:xfrm>
                <a:off x="7673399" y="4354024"/>
                <a:ext cx="2939677" cy="2373143"/>
              </a:xfrm>
              <a:prstGeom prst="rect">
                <a:avLst/>
              </a:prstGeom>
            </p:spPr>
          </p:pic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D620B7E-FAD8-48FF-A002-000E221D9ED3}"/>
                  </a:ext>
                </a:extLst>
              </p:cNvPr>
              <p:cNvSpPr/>
              <p:nvPr userDrawn="1"/>
            </p:nvSpPr>
            <p:spPr>
              <a:xfrm>
                <a:off x="9952796" y="4787052"/>
                <a:ext cx="89142" cy="891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3D668A5-F009-46C0-99DC-A01840B16BF1}"/>
                </a:ext>
              </a:extLst>
            </p:cNvPr>
            <p:cNvSpPr txBox="1"/>
            <p:nvPr userDrawn="1"/>
          </p:nvSpPr>
          <p:spPr>
            <a:xfrm>
              <a:off x="4263917" y="1584114"/>
              <a:ext cx="296250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Acclaimed #1 Leader in </a:t>
              </a:r>
              <a:r>
                <a:rPr kumimoji="0" lang="en-US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Guidehouse Insights</a:t>
              </a: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’ 2021 Leaderboard Report</a:t>
              </a:r>
              <a:endParaRPr lang="en-US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6ECCD0-FE42-492C-B189-4DDD2B51477B}"/>
                </a:ext>
              </a:extLst>
            </p:cNvPr>
            <p:cNvSpPr txBox="1"/>
            <p:nvPr userDrawn="1"/>
          </p:nvSpPr>
          <p:spPr>
            <a:xfrm>
              <a:off x="4263918" y="2109266"/>
              <a:ext cx="2877676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Energy-as-a-Service Companies</a:t>
              </a:r>
              <a:endParaRPr lang="en-US" sz="1300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65E44B2-5C2B-45B5-BEA2-CE90C5681B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86288" y="1486458"/>
              <a:ext cx="0" cy="3017520"/>
            </a:xfrm>
            <a:prstGeom prst="line">
              <a:avLst/>
            </a:prstGeom>
            <a:ln w="25400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2343876-36AE-44AA-9088-0F6A485E5F3F}"/>
              </a:ext>
            </a:extLst>
          </p:cNvPr>
          <p:cNvGrpSpPr/>
          <p:nvPr userDrawn="1"/>
        </p:nvGrpSpPr>
        <p:grpSpPr>
          <a:xfrm>
            <a:off x="7451210" y="1486458"/>
            <a:ext cx="3260349" cy="3125649"/>
            <a:chOff x="7451210" y="1486458"/>
            <a:chExt cx="3260349" cy="312564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D1B199-A02F-450E-88FB-C88809271B8C}"/>
                </a:ext>
              </a:extLst>
            </p:cNvPr>
            <p:cNvSpPr txBox="1"/>
            <p:nvPr userDrawn="1"/>
          </p:nvSpPr>
          <p:spPr>
            <a:xfrm>
              <a:off x="7673226" y="1584114"/>
              <a:ext cx="296250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Ranked #1 in Revenue Market Share in </a:t>
              </a:r>
              <a:r>
                <a:rPr kumimoji="0" lang="en-US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Atlas Energy Intelligence’s </a:t>
              </a: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2021 Report</a:t>
              </a:r>
              <a:endParaRPr lang="en-US" sz="11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94A47A3-34C8-4149-9A08-9A90FC872155}"/>
                </a:ext>
              </a:extLst>
            </p:cNvPr>
            <p:cNvSpPr txBox="1"/>
            <p:nvPr userDrawn="1"/>
          </p:nvSpPr>
          <p:spPr>
            <a:xfrm>
              <a:off x="7673227" y="2109266"/>
              <a:ext cx="3038332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#1 U.S. ESCO Market Leader</a:t>
              </a:r>
              <a:endParaRPr lang="en-US" sz="1300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85107A7-32E0-4D0E-AC7C-F76DD07FDA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51210" y="1486458"/>
              <a:ext cx="0" cy="3017520"/>
            </a:xfrm>
            <a:prstGeom prst="line">
              <a:avLst/>
            </a:prstGeom>
            <a:ln w="25400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1734755-3B03-4131-A320-EA7E20AE01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7760828" y="2625589"/>
              <a:ext cx="2261823" cy="1986518"/>
            </a:xfrm>
            <a:prstGeom prst="rect">
              <a:avLst/>
            </a:prstGeom>
          </p:spPr>
        </p:pic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26681718-AA68-41FE-85F4-454AAD52197B}"/>
                </a:ext>
              </a:extLst>
            </p:cNvPr>
            <p:cNvSpPr/>
            <p:nvPr userDrawn="1"/>
          </p:nvSpPr>
          <p:spPr>
            <a:xfrm>
              <a:off x="9266032" y="2833113"/>
              <a:ext cx="433517" cy="277932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  <a:effectLst>
              <a:glow rad="139700">
                <a:schemeClr val="accent5">
                  <a:alpha val="40000"/>
                </a:schemeClr>
              </a:glow>
              <a:outerShdw blurRad="40000" dist="23000" dir="5400000" rotWithShape="0">
                <a:schemeClr val="accent5"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4C95B148-0453-4A51-A36C-D0CBA38AA22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165919" y="5314425"/>
            <a:ext cx="713635" cy="101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Divide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69463FB-A3C4-C54E-9270-F42EA22723AF}"/>
              </a:ext>
            </a:extLst>
          </p:cNvPr>
          <p:cNvGrpSpPr/>
          <p:nvPr userDrawn="1"/>
        </p:nvGrpSpPr>
        <p:grpSpPr>
          <a:xfrm>
            <a:off x="-9525" y="-55382"/>
            <a:ext cx="9504111" cy="6943391"/>
            <a:chOff x="1331797" y="1"/>
            <a:chExt cx="9511533" cy="6913382"/>
          </a:xfrm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836C9040-E624-4345-9EA8-61BECE66840B}"/>
                </a:ext>
              </a:extLst>
            </p:cNvPr>
            <p:cNvSpPr/>
            <p:nvPr userDrawn="1"/>
          </p:nvSpPr>
          <p:spPr>
            <a:xfrm>
              <a:off x="1331797" y="6659"/>
              <a:ext cx="9511533" cy="6906724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7884 w 9511533"/>
                <a:gd name="connsiteY0" fmla="*/ 0 h 6906724"/>
                <a:gd name="connsiteX1" fmla="*/ 7631379 w 9511533"/>
                <a:gd name="connsiteY1" fmla="*/ 10203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4913 w 9511533"/>
                <a:gd name="connsiteY1" fmla="*/ 38325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8447 w 9511533"/>
                <a:gd name="connsiteY1" fmla="*/ 52386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1533" h="6906724">
                  <a:moveTo>
                    <a:pt x="7884" y="0"/>
                  </a:moveTo>
                  <a:cubicBezTo>
                    <a:pt x="1174" y="8162"/>
                    <a:pt x="6438215" y="49582"/>
                    <a:pt x="7638447" y="52386"/>
                  </a:cubicBezTo>
                  <a:lnTo>
                    <a:pt x="9511533" y="6886444"/>
                  </a:lnTo>
                  <a:lnTo>
                    <a:pt x="0" y="6906724"/>
                  </a:lnTo>
                  <a:lnTo>
                    <a:pt x="7884" y="0"/>
                  </a:lnTo>
                  <a:close/>
                </a:path>
              </a:pathLst>
            </a:custGeom>
            <a:gradFill flip="none" rotWithShape="1">
              <a:gsLst>
                <a:gs pos="70000">
                  <a:schemeClr val="accent4"/>
                </a:gs>
                <a:gs pos="0">
                  <a:schemeClr val="accent3"/>
                </a:gs>
              </a:gsLst>
              <a:lin ang="3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E1DD2684-6AFC-FC48-94F6-E5F12EE74CBD}"/>
                </a:ext>
              </a:extLst>
            </p:cNvPr>
            <p:cNvSpPr/>
            <p:nvPr userDrawn="1"/>
          </p:nvSpPr>
          <p:spPr>
            <a:xfrm>
              <a:off x="1334904" y="1"/>
              <a:ext cx="7779816" cy="6910330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79816" h="6910329">
                  <a:moveTo>
                    <a:pt x="5328" y="0"/>
                  </a:moveTo>
                  <a:lnTo>
                    <a:pt x="7638536" y="55584"/>
                  </a:lnTo>
                  <a:lnTo>
                    <a:pt x="7779816" y="600430"/>
                  </a:lnTo>
                  <a:cubicBezTo>
                    <a:pt x="7122959" y="1742338"/>
                    <a:pt x="5058201" y="4804830"/>
                    <a:pt x="3697394" y="6907030"/>
                  </a:cubicBezTo>
                  <a:lnTo>
                    <a:pt x="915" y="6910329"/>
                  </a:lnTo>
                  <a:cubicBezTo>
                    <a:pt x="-3503" y="4620947"/>
                    <a:pt x="9746" y="2289382"/>
                    <a:pt x="5328" y="0"/>
                  </a:cubicBezTo>
                  <a:close/>
                </a:path>
              </a:pathLst>
            </a:custGeom>
            <a:gradFill flip="none" rotWithShape="1">
              <a:gsLst>
                <a:gs pos="26000">
                  <a:srgbClr val="359E50"/>
                </a:gs>
                <a:gs pos="74000">
                  <a:schemeClr val="accent4"/>
                </a:gs>
                <a:gs pos="0">
                  <a:schemeClr val="accent3"/>
                </a:gs>
              </a:gsLst>
              <a:lin ang="2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C5118FA8-40F9-FE43-85BC-7B957FD18FD6}"/>
                </a:ext>
              </a:extLst>
            </p:cNvPr>
            <p:cNvSpPr/>
            <p:nvPr userDrawn="1"/>
          </p:nvSpPr>
          <p:spPr>
            <a:xfrm>
              <a:off x="8813302" y="4655698"/>
              <a:ext cx="2024692" cy="2242015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0 w 9503913"/>
                <a:gd name="connsiteY0" fmla="*/ 6896521 h 6896521"/>
                <a:gd name="connsiteX1" fmla="*/ 7631379 w 9503913"/>
                <a:gd name="connsiteY1" fmla="*/ 0 h 6896521"/>
                <a:gd name="connsiteX2" fmla="*/ 9503913 w 9503913"/>
                <a:gd name="connsiteY2" fmla="*/ 6845761 h 6896521"/>
                <a:gd name="connsiteX3" fmla="*/ 0 w 9503913"/>
                <a:gd name="connsiteY3" fmla="*/ 6896521 h 6896521"/>
                <a:gd name="connsiteX0" fmla="*/ 0 w 3175052"/>
                <a:gd name="connsiteY0" fmla="*/ 6860432 h 6860432"/>
                <a:gd name="connsiteX1" fmla="*/ 1302518 w 3175052"/>
                <a:gd name="connsiteY1" fmla="*/ 0 h 6860432"/>
                <a:gd name="connsiteX2" fmla="*/ 3175052 w 3175052"/>
                <a:gd name="connsiteY2" fmla="*/ 6845761 h 6860432"/>
                <a:gd name="connsiteX3" fmla="*/ 0 w 3175052"/>
                <a:gd name="connsiteY3" fmla="*/ 6860432 h 6860432"/>
                <a:gd name="connsiteX0" fmla="*/ 0 w 3175052"/>
                <a:gd name="connsiteY0" fmla="*/ 3341850 h 3341850"/>
                <a:gd name="connsiteX1" fmla="*/ 2306846 w 3175052"/>
                <a:gd name="connsiteY1" fmla="*/ 0 h 3341850"/>
                <a:gd name="connsiteX2" fmla="*/ 3175052 w 3175052"/>
                <a:gd name="connsiteY2" fmla="*/ 3327179 h 3341850"/>
                <a:gd name="connsiteX3" fmla="*/ 0 w 3175052"/>
                <a:gd name="connsiteY3" fmla="*/ 3341850 h 3341850"/>
                <a:gd name="connsiteX0" fmla="*/ 0 w 2664918"/>
                <a:gd name="connsiteY0" fmla="*/ 3341850 h 3341850"/>
                <a:gd name="connsiteX1" fmla="*/ 1796712 w 2664918"/>
                <a:gd name="connsiteY1" fmla="*/ 0 h 3341850"/>
                <a:gd name="connsiteX2" fmla="*/ 2664918 w 2664918"/>
                <a:gd name="connsiteY2" fmla="*/ 3327179 h 3341850"/>
                <a:gd name="connsiteX3" fmla="*/ 0 w 2664918"/>
                <a:gd name="connsiteY3" fmla="*/ 3341850 h 3341850"/>
                <a:gd name="connsiteX0" fmla="*/ 0 w 2647507"/>
                <a:gd name="connsiteY0" fmla="*/ 3322143 h 3327180"/>
                <a:gd name="connsiteX1" fmla="*/ 1779301 w 2647507"/>
                <a:gd name="connsiteY1" fmla="*/ 0 h 3327180"/>
                <a:gd name="connsiteX2" fmla="*/ 2647507 w 2647507"/>
                <a:gd name="connsiteY2" fmla="*/ 3327179 h 3327180"/>
                <a:gd name="connsiteX3" fmla="*/ 0 w 2647507"/>
                <a:gd name="connsiteY3" fmla="*/ 3322143 h 3327180"/>
                <a:gd name="connsiteX0" fmla="*/ 0 w 2595273"/>
                <a:gd name="connsiteY0" fmla="*/ 3322143 h 3327178"/>
                <a:gd name="connsiteX1" fmla="*/ 1727067 w 2595273"/>
                <a:gd name="connsiteY1" fmla="*/ 0 h 3327178"/>
                <a:gd name="connsiteX2" fmla="*/ 2595273 w 2595273"/>
                <a:gd name="connsiteY2" fmla="*/ 3327179 h 3327178"/>
                <a:gd name="connsiteX3" fmla="*/ 0 w 2595273"/>
                <a:gd name="connsiteY3" fmla="*/ 3322143 h 3327178"/>
                <a:gd name="connsiteX0" fmla="*/ 0 w 2586567"/>
                <a:gd name="connsiteY0" fmla="*/ 3322143 h 3322143"/>
                <a:gd name="connsiteX1" fmla="*/ 1727067 w 2586567"/>
                <a:gd name="connsiteY1" fmla="*/ 0 h 3322143"/>
                <a:gd name="connsiteX2" fmla="*/ 2586567 w 2586567"/>
                <a:gd name="connsiteY2" fmla="*/ 3297617 h 3322143"/>
                <a:gd name="connsiteX3" fmla="*/ 0 w 2586567"/>
                <a:gd name="connsiteY3" fmla="*/ 3322143 h 3322143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9503 w 2664607"/>
                <a:gd name="connsiteY0" fmla="*/ 3430540 h 3430540"/>
                <a:gd name="connsiteX1" fmla="*/ 1753982 w 2664607"/>
                <a:gd name="connsiteY1" fmla="*/ 5 h 3430540"/>
                <a:gd name="connsiteX2" fmla="*/ 2596070 w 2664607"/>
                <a:gd name="connsiteY2" fmla="*/ 3406014 h 3430540"/>
                <a:gd name="connsiteX3" fmla="*/ 9503 w 2664607"/>
                <a:gd name="connsiteY3" fmla="*/ 3430540 h 3430540"/>
                <a:gd name="connsiteX0" fmla="*/ 9503 w 2596070"/>
                <a:gd name="connsiteY0" fmla="*/ 3430535 h 3430535"/>
                <a:gd name="connsiteX1" fmla="*/ 1753982 w 2596070"/>
                <a:gd name="connsiteY1" fmla="*/ 0 h 3430535"/>
                <a:gd name="connsiteX2" fmla="*/ 2596070 w 2596070"/>
                <a:gd name="connsiteY2" fmla="*/ 3406009 h 3430535"/>
                <a:gd name="connsiteX3" fmla="*/ 9503 w 2596070"/>
                <a:gd name="connsiteY3" fmla="*/ 3430535 h 3430535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0 w 2551743"/>
                <a:gd name="connsiteY0" fmla="*/ 3420683 h 3420683"/>
                <a:gd name="connsiteX1" fmla="*/ 1709655 w 2551743"/>
                <a:gd name="connsiteY1" fmla="*/ 2 h 3420683"/>
                <a:gd name="connsiteX2" fmla="*/ 2551743 w 2551743"/>
                <a:gd name="connsiteY2" fmla="*/ 3406011 h 3420683"/>
                <a:gd name="connsiteX3" fmla="*/ 0 w 2551743"/>
                <a:gd name="connsiteY3" fmla="*/ 3420683 h 3420683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34332"/>
                <a:gd name="connsiteY0" fmla="*/ 3410827 h 3410826"/>
                <a:gd name="connsiteX1" fmla="*/ 1692244 w 2534332"/>
                <a:gd name="connsiteY1" fmla="*/ 0 h 3410826"/>
                <a:gd name="connsiteX2" fmla="*/ 2534332 w 2534332"/>
                <a:gd name="connsiteY2" fmla="*/ 3406009 h 3410826"/>
                <a:gd name="connsiteX3" fmla="*/ 0 w 2534332"/>
                <a:gd name="connsiteY3" fmla="*/ 3410827 h 3410826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65020"/>
                <a:gd name="connsiteY0" fmla="*/ 3468753 h 3468753"/>
                <a:gd name="connsiteX1" fmla="*/ 1722932 w 2565020"/>
                <a:gd name="connsiteY1" fmla="*/ 35 h 3468753"/>
                <a:gd name="connsiteX2" fmla="*/ 2565020 w 2565020"/>
                <a:gd name="connsiteY2" fmla="*/ 3406044 h 3468753"/>
                <a:gd name="connsiteX3" fmla="*/ 0 w 2565020"/>
                <a:gd name="connsiteY3" fmla="*/ 3468753 h 3468753"/>
                <a:gd name="connsiteX0" fmla="*/ 0 w 2544561"/>
                <a:gd name="connsiteY0" fmla="*/ 3468720 h 3468720"/>
                <a:gd name="connsiteX1" fmla="*/ 1722932 w 2544561"/>
                <a:gd name="connsiteY1" fmla="*/ 2 h 3468720"/>
                <a:gd name="connsiteX2" fmla="*/ 2544561 w 2544561"/>
                <a:gd name="connsiteY2" fmla="*/ 3463902 h 3468720"/>
                <a:gd name="connsiteX3" fmla="*/ 0 w 2544561"/>
                <a:gd name="connsiteY3" fmla="*/ 3468720 h 3468720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47094 h 3453089"/>
                <a:gd name="connsiteX1" fmla="*/ 1737262 w 2563667"/>
                <a:gd name="connsiteY1" fmla="*/ 1 h 3453089"/>
                <a:gd name="connsiteX2" fmla="*/ 2563667 w 2563667"/>
                <a:gd name="connsiteY2" fmla="*/ 3453089 h 3453089"/>
                <a:gd name="connsiteX3" fmla="*/ 0 w 2563667"/>
                <a:gd name="connsiteY3" fmla="*/ 3447094 h 3453089"/>
                <a:gd name="connsiteX0" fmla="*/ 0 w 2563667"/>
                <a:gd name="connsiteY0" fmla="*/ 3447092 h 3453087"/>
                <a:gd name="connsiteX1" fmla="*/ 1737262 w 2563667"/>
                <a:gd name="connsiteY1" fmla="*/ -1 h 3453087"/>
                <a:gd name="connsiteX2" fmla="*/ 2563667 w 2563667"/>
                <a:gd name="connsiteY2" fmla="*/ 3453087 h 3453087"/>
                <a:gd name="connsiteX3" fmla="*/ 0 w 2563667"/>
                <a:gd name="connsiteY3" fmla="*/ 3447092 h 3453087"/>
                <a:gd name="connsiteX0" fmla="*/ 0 w 2563667"/>
                <a:gd name="connsiteY0" fmla="*/ 3399022 h 3405017"/>
                <a:gd name="connsiteX1" fmla="*/ 1732519 w 2563667"/>
                <a:gd name="connsiteY1" fmla="*/ 0 h 3405017"/>
                <a:gd name="connsiteX2" fmla="*/ 2563667 w 2563667"/>
                <a:gd name="connsiteY2" fmla="*/ 3405017 h 3405017"/>
                <a:gd name="connsiteX3" fmla="*/ 0 w 2563667"/>
                <a:gd name="connsiteY3" fmla="*/ 3399022 h 3405017"/>
                <a:gd name="connsiteX0" fmla="*/ 0 w 2545240"/>
                <a:gd name="connsiteY0" fmla="*/ 3399022 h 3399021"/>
                <a:gd name="connsiteX1" fmla="*/ 1732519 w 2545240"/>
                <a:gd name="connsiteY1" fmla="*/ 0 h 3399021"/>
                <a:gd name="connsiteX2" fmla="*/ 2545240 w 2545240"/>
                <a:gd name="connsiteY2" fmla="*/ 3391183 h 3399021"/>
                <a:gd name="connsiteX3" fmla="*/ 0 w 2545240"/>
                <a:gd name="connsiteY3" fmla="*/ 3399022 h 3399021"/>
                <a:gd name="connsiteX0" fmla="*/ 0 w 2545240"/>
                <a:gd name="connsiteY0" fmla="*/ 3399022 h 3399023"/>
                <a:gd name="connsiteX1" fmla="*/ 1732519 w 2545240"/>
                <a:gd name="connsiteY1" fmla="*/ 0 h 3399023"/>
                <a:gd name="connsiteX2" fmla="*/ 2545240 w 2545240"/>
                <a:gd name="connsiteY2" fmla="*/ 3391183 h 3399023"/>
                <a:gd name="connsiteX3" fmla="*/ 0 w 2545240"/>
                <a:gd name="connsiteY3" fmla="*/ 3399022 h 3399023"/>
                <a:gd name="connsiteX0" fmla="*/ 0 w 2545240"/>
                <a:gd name="connsiteY0" fmla="*/ 3426690 h 3426689"/>
                <a:gd name="connsiteX1" fmla="*/ 1744803 w 2545240"/>
                <a:gd name="connsiteY1" fmla="*/ 0 h 3426689"/>
                <a:gd name="connsiteX2" fmla="*/ 2545240 w 2545240"/>
                <a:gd name="connsiteY2" fmla="*/ 3418851 h 3426689"/>
                <a:gd name="connsiteX3" fmla="*/ 0 w 2545240"/>
                <a:gd name="connsiteY3" fmla="*/ 3426690 h 3426689"/>
                <a:gd name="connsiteX0" fmla="*/ 0 w 2545240"/>
                <a:gd name="connsiteY0" fmla="*/ 3426690 h 3426691"/>
                <a:gd name="connsiteX1" fmla="*/ 1744803 w 2545240"/>
                <a:gd name="connsiteY1" fmla="*/ 0 h 3426691"/>
                <a:gd name="connsiteX2" fmla="*/ 2545240 w 2545240"/>
                <a:gd name="connsiteY2" fmla="*/ 3418851 h 3426691"/>
                <a:gd name="connsiteX3" fmla="*/ 0 w 2545240"/>
                <a:gd name="connsiteY3" fmla="*/ 3426690 h 3426691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396616 h 3396616"/>
                <a:gd name="connsiteX1" fmla="*/ 1902106 w 2704640"/>
                <a:gd name="connsiteY1" fmla="*/ 0 h 3396616"/>
                <a:gd name="connsiteX2" fmla="*/ 2704640 w 2704640"/>
                <a:gd name="connsiteY2" fmla="*/ 3394176 h 3396616"/>
                <a:gd name="connsiteX3" fmla="*/ 0 w 2704640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0 h 3406640"/>
                <a:gd name="connsiteX1" fmla="*/ 1902106 w 2717994"/>
                <a:gd name="connsiteY1" fmla="*/ 0 h 3406640"/>
                <a:gd name="connsiteX2" fmla="*/ 2717994 w 2717994"/>
                <a:gd name="connsiteY2" fmla="*/ 3394176 h 3406640"/>
                <a:gd name="connsiteX3" fmla="*/ 0 w 2717994"/>
                <a:gd name="connsiteY3" fmla="*/ 3406640 h 34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7994" h="3406640">
                  <a:moveTo>
                    <a:pt x="0" y="3406640"/>
                  </a:moveTo>
                  <a:lnTo>
                    <a:pt x="1902106" y="0"/>
                  </a:lnTo>
                  <a:lnTo>
                    <a:pt x="2717994" y="3394176"/>
                  </a:lnTo>
                  <a:lnTo>
                    <a:pt x="0" y="3406640"/>
                  </a:lnTo>
                  <a:close/>
                </a:path>
              </a:pathLst>
            </a:custGeom>
            <a:gradFill flip="none" rotWithShape="1">
              <a:gsLst>
                <a:gs pos="12000">
                  <a:srgbClr val="4CA857"/>
                </a:gs>
                <a:gs pos="70000">
                  <a:schemeClr val="accent4"/>
                </a:gs>
                <a:gs pos="0">
                  <a:schemeClr val="accent3"/>
                </a:gs>
              </a:gsLst>
              <a:lin ang="3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67075B5-1AE1-A24C-AAF6-B7D2AB559A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0005" y="1458411"/>
            <a:ext cx="4210016" cy="22221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7937" indent="0">
              <a:lnSpc>
                <a:spcPts val="6400"/>
              </a:lnSpc>
              <a:spcBef>
                <a:spcPts val="0"/>
              </a:spcBef>
              <a:buFontTx/>
              <a:buNone/>
              <a:defRPr sz="60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Divider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E2F597-A881-A84F-AC28-0EFC19A47B27}"/>
              </a:ext>
            </a:extLst>
          </p:cNvPr>
          <p:cNvCxnSpPr>
            <a:cxnSpLocks/>
          </p:cNvCxnSpPr>
          <p:nvPr userDrawn="1"/>
        </p:nvCxnSpPr>
        <p:spPr>
          <a:xfrm>
            <a:off x="1088021" y="1458411"/>
            <a:ext cx="0" cy="2048536"/>
          </a:xfrm>
          <a:prstGeom prst="line">
            <a:avLst/>
          </a:prstGeom>
          <a:ln w="53975">
            <a:gradFill>
              <a:gsLst>
                <a:gs pos="0">
                  <a:schemeClr val="tx2"/>
                </a:gs>
                <a:gs pos="100000">
                  <a:schemeClr val="tx1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3DD81C3-32D8-4B2B-ACD3-960123A2F0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93838" y="-22191"/>
            <a:ext cx="4601337" cy="6919395"/>
          </a:xfrm>
          <a:custGeom>
            <a:avLst/>
            <a:gdLst>
              <a:gd name="connsiteX0" fmla="*/ 0 w 4581525"/>
              <a:gd name="connsiteY0" fmla="*/ 0 h 6858000"/>
              <a:gd name="connsiteX1" fmla="*/ 4581525 w 4581525"/>
              <a:gd name="connsiteY1" fmla="*/ 0 h 6858000"/>
              <a:gd name="connsiteX2" fmla="*/ 4581525 w 4581525"/>
              <a:gd name="connsiteY2" fmla="*/ 6858000 h 6858000"/>
              <a:gd name="connsiteX3" fmla="*/ 0 w 4581525"/>
              <a:gd name="connsiteY3" fmla="*/ 6858000 h 6858000"/>
              <a:gd name="connsiteX4" fmla="*/ 0 w 4581525"/>
              <a:gd name="connsiteY4" fmla="*/ 0 h 6858000"/>
              <a:gd name="connsiteX0" fmla="*/ 0 w 4581525"/>
              <a:gd name="connsiteY0" fmla="*/ 0 h 6858000"/>
              <a:gd name="connsiteX1" fmla="*/ 4581525 w 4581525"/>
              <a:gd name="connsiteY1" fmla="*/ 0 h 6858000"/>
              <a:gd name="connsiteX2" fmla="*/ 4581525 w 4581525"/>
              <a:gd name="connsiteY2" fmla="*/ 6858000 h 6858000"/>
              <a:gd name="connsiteX3" fmla="*/ 1896035 w 4581525"/>
              <a:gd name="connsiteY3" fmla="*/ 6858000 h 6858000"/>
              <a:gd name="connsiteX4" fmla="*/ 0 w 4581525"/>
              <a:gd name="connsiteY4" fmla="*/ 0 h 6858000"/>
              <a:gd name="connsiteX0" fmla="*/ 0 w 4563237"/>
              <a:gd name="connsiteY0" fmla="*/ 4572 h 6858000"/>
              <a:gd name="connsiteX1" fmla="*/ 4563237 w 4563237"/>
              <a:gd name="connsiteY1" fmla="*/ 0 h 6858000"/>
              <a:gd name="connsiteX2" fmla="*/ 4563237 w 4563237"/>
              <a:gd name="connsiteY2" fmla="*/ 6858000 h 6858000"/>
              <a:gd name="connsiteX3" fmla="*/ 1877747 w 4563237"/>
              <a:gd name="connsiteY3" fmla="*/ 6858000 h 6858000"/>
              <a:gd name="connsiteX4" fmla="*/ 0 w 4563237"/>
              <a:gd name="connsiteY4" fmla="*/ 4572 h 6858000"/>
              <a:gd name="connsiteX0" fmla="*/ 0 w 4563237"/>
              <a:gd name="connsiteY0" fmla="*/ 4572 h 6858000"/>
              <a:gd name="connsiteX1" fmla="*/ 4563237 w 4563237"/>
              <a:gd name="connsiteY1" fmla="*/ 0 h 6858000"/>
              <a:gd name="connsiteX2" fmla="*/ 4563237 w 4563237"/>
              <a:gd name="connsiteY2" fmla="*/ 6858000 h 6858000"/>
              <a:gd name="connsiteX3" fmla="*/ 1869932 w 4563237"/>
              <a:gd name="connsiteY3" fmla="*/ 6858000 h 6858000"/>
              <a:gd name="connsiteX4" fmla="*/ 0 w 4563237"/>
              <a:gd name="connsiteY4" fmla="*/ 4572 h 6858000"/>
              <a:gd name="connsiteX0" fmla="*/ 0 w 4601337"/>
              <a:gd name="connsiteY0" fmla="*/ 0 h 6853428"/>
              <a:gd name="connsiteX1" fmla="*/ 4601337 w 4601337"/>
              <a:gd name="connsiteY1" fmla="*/ 8128 h 6853428"/>
              <a:gd name="connsiteX2" fmla="*/ 4563237 w 4601337"/>
              <a:gd name="connsiteY2" fmla="*/ 6853428 h 6853428"/>
              <a:gd name="connsiteX3" fmla="*/ 1869932 w 4601337"/>
              <a:gd name="connsiteY3" fmla="*/ 6853428 h 6853428"/>
              <a:gd name="connsiteX4" fmla="*/ 0 w 4601337"/>
              <a:gd name="connsiteY4" fmla="*/ 0 h 6853428"/>
              <a:gd name="connsiteX0" fmla="*/ 0 w 4601337"/>
              <a:gd name="connsiteY0" fmla="*/ 0 h 6866128"/>
              <a:gd name="connsiteX1" fmla="*/ 4601337 w 4601337"/>
              <a:gd name="connsiteY1" fmla="*/ 8128 h 6866128"/>
              <a:gd name="connsiteX2" fmla="*/ 4601337 w 4601337"/>
              <a:gd name="connsiteY2" fmla="*/ 6866128 h 6866128"/>
              <a:gd name="connsiteX3" fmla="*/ 1869932 w 4601337"/>
              <a:gd name="connsiteY3" fmla="*/ 6853428 h 6866128"/>
              <a:gd name="connsiteX4" fmla="*/ 0 w 4601337"/>
              <a:gd name="connsiteY4" fmla="*/ 0 h 686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1337" h="6866128">
                <a:moveTo>
                  <a:pt x="0" y="0"/>
                </a:moveTo>
                <a:lnTo>
                  <a:pt x="4601337" y="8128"/>
                </a:lnTo>
                <a:lnTo>
                  <a:pt x="4601337" y="6866128"/>
                </a:lnTo>
                <a:lnTo>
                  <a:pt x="1869932" y="685342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7937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5A3"/>
              </a:buClr>
              <a:buSzPct val="110000"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7937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5A3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63C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Click icon to add picture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63C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68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Divid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847741E-0665-0C4B-806B-CDF191E66AE9}"/>
              </a:ext>
            </a:extLst>
          </p:cNvPr>
          <p:cNvGrpSpPr/>
          <p:nvPr userDrawn="1"/>
        </p:nvGrpSpPr>
        <p:grpSpPr>
          <a:xfrm>
            <a:off x="-9525" y="-55382"/>
            <a:ext cx="9504111" cy="6943391"/>
            <a:chOff x="1331797" y="1"/>
            <a:chExt cx="9511533" cy="6913382"/>
          </a:xfrm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E1A70362-9BC4-384F-A0E8-4B4CCC41255D}"/>
                </a:ext>
              </a:extLst>
            </p:cNvPr>
            <p:cNvSpPr/>
            <p:nvPr userDrawn="1"/>
          </p:nvSpPr>
          <p:spPr>
            <a:xfrm>
              <a:off x="1331797" y="6659"/>
              <a:ext cx="9511533" cy="6906724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7884 w 9511533"/>
                <a:gd name="connsiteY0" fmla="*/ 0 h 6906724"/>
                <a:gd name="connsiteX1" fmla="*/ 7631379 w 9511533"/>
                <a:gd name="connsiteY1" fmla="*/ 10203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4913 w 9511533"/>
                <a:gd name="connsiteY1" fmla="*/ 38325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8447 w 9511533"/>
                <a:gd name="connsiteY1" fmla="*/ 52386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1533" h="6906724">
                  <a:moveTo>
                    <a:pt x="7884" y="0"/>
                  </a:moveTo>
                  <a:cubicBezTo>
                    <a:pt x="1174" y="8162"/>
                    <a:pt x="6438215" y="49582"/>
                    <a:pt x="7638447" y="52386"/>
                  </a:cubicBezTo>
                  <a:lnTo>
                    <a:pt x="9511533" y="6886444"/>
                  </a:lnTo>
                  <a:lnTo>
                    <a:pt x="0" y="6906724"/>
                  </a:lnTo>
                  <a:lnTo>
                    <a:pt x="7884" y="0"/>
                  </a:lnTo>
                  <a:close/>
                </a:path>
              </a:pathLst>
            </a:custGeom>
            <a:gradFill flip="none" rotWithShape="1">
              <a:gsLst>
                <a:gs pos="55000">
                  <a:srgbClr val="F8AF54"/>
                </a:gs>
                <a:gs pos="88000">
                  <a:schemeClr val="accent6"/>
                </a:gs>
                <a:gs pos="0">
                  <a:schemeClr val="accent5"/>
                </a:gs>
              </a:gsLst>
              <a:lin ang="3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C2DE100E-FB7E-B54C-87E3-64F072DAB46C}"/>
                </a:ext>
              </a:extLst>
            </p:cNvPr>
            <p:cNvSpPr/>
            <p:nvPr userDrawn="1"/>
          </p:nvSpPr>
          <p:spPr>
            <a:xfrm>
              <a:off x="1334904" y="1"/>
              <a:ext cx="7779816" cy="6910330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79816" h="6910329">
                  <a:moveTo>
                    <a:pt x="5328" y="0"/>
                  </a:moveTo>
                  <a:lnTo>
                    <a:pt x="7638536" y="55584"/>
                  </a:lnTo>
                  <a:lnTo>
                    <a:pt x="7779816" y="600430"/>
                  </a:lnTo>
                  <a:cubicBezTo>
                    <a:pt x="7122959" y="1742338"/>
                    <a:pt x="5058201" y="4804830"/>
                    <a:pt x="3697394" y="6907030"/>
                  </a:cubicBezTo>
                  <a:lnTo>
                    <a:pt x="915" y="6910329"/>
                  </a:lnTo>
                  <a:cubicBezTo>
                    <a:pt x="-3503" y="4620947"/>
                    <a:pt x="9746" y="2289382"/>
                    <a:pt x="5328" y="0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accent6"/>
                </a:gs>
                <a:gs pos="0">
                  <a:schemeClr val="accent5"/>
                </a:gs>
              </a:gsLst>
              <a:lin ang="2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90103FAC-AE63-C744-BC63-187B337ED9CF}"/>
                </a:ext>
              </a:extLst>
            </p:cNvPr>
            <p:cNvSpPr/>
            <p:nvPr userDrawn="1"/>
          </p:nvSpPr>
          <p:spPr>
            <a:xfrm>
              <a:off x="8813302" y="4655698"/>
              <a:ext cx="2024692" cy="2242015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0 w 9503913"/>
                <a:gd name="connsiteY0" fmla="*/ 6896521 h 6896521"/>
                <a:gd name="connsiteX1" fmla="*/ 7631379 w 9503913"/>
                <a:gd name="connsiteY1" fmla="*/ 0 h 6896521"/>
                <a:gd name="connsiteX2" fmla="*/ 9503913 w 9503913"/>
                <a:gd name="connsiteY2" fmla="*/ 6845761 h 6896521"/>
                <a:gd name="connsiteX3" fmla="*/ 0 w 9503913"/>
                <a:gd name="connsiteY3" fmla="*/ 6896521 h 6896521"/>
                <a:gd name="connsiteX0" fmla="*/ 0 w 3175052"/>
                <a:gd name="connsiteY0" fmla="*/ 6860432 h 6860432"/>
                <a:gd name="connsiteX1" fmla="*/ 1302518 w 3175052"/>
                <a:gd name="connsiteY1" fmla="*/ 0 h 6860432"/>
                <a:gd name="connsiteX2" fmla="*/ 3175052 w 3175052"/>
                <a:gd name="connsiteY2" fmla="*/ 6845761 h 6860432"/>
                <a:gd name="connsiteX3" fmla="*/ 0 w 3175052"/>
                <a:gd name="connsiteY3" fmla="*/ 6860432 h 6860432"/>
                <a:gd name="connsiteX0" fmla="*/ 0 w 3175052"/>
                <a:gd name="connsiteY0" fmla="*/ 3341850 h 3341850"/>
                <a:gd name="connsiteX1" fmla="*/ 2306846 w 3175052"/>
                <a:gd name="connsiteY1" fmla="*/ 0 h 3341850"/>
                <a:gd name="connsiteX2" fmla="*/ 3175052 w 3175052"/>
                <a:gd name="connsiteY2" fmla="*/ 3327179 h 3341850"/>
                <a:gd name="connsiteX3" fmla="*/ 0 w 3175052"/>
                <a:gd name="connsiteY3" fmla="*/ 3341850 h 3341850"/>
                <a:gd name="connsiteX0" fmla="*/ 0 w 2664918"/>
                <a:gd name="connsiteY0" fmla="*/ 3341850 h 3341850"/>
                <a:gd name="connsiteX1" fmla="*/ 1796712 w 2664918"/>
                <a:gd name="connsiteY1" fmla="*/ 0 h 3341850"/>
                <a:gd name="connsiteX2" fmla="*/ 2664918 w 2664918"/>
                <a:gd name="connsiteY2" fmla="*/ 3327179 h 3341850"/>
                <a:gd name="connsiteX3" fmla="*/ 0 w 2664918"/>
                <a:gd name="connsiteY3" fmla="*/ 3341850 h 3341850"/>
                <a:gd name="connsiteX0" fmla="*/ 0 w 2647507"/>
                <a:gd name="connsiteY0" fmla="*/ 3322143 h 3327180"/>
                <a:gd name="connsiteX1" fmla="*/ 1779301 w 2647507"/>
                <a:gd name="connsiteY1" fmla="*/ 0 h 3327180"/>
                <a:gd name="connsiteX2" fmla="*/ 2647507 w 2647507"/>
                <a:gd name="connsiteY2" fmla="*/ 3327179 h 3327180"/>
                <a:gd name="connsiteX3" fmla="*/ 0 w 2647507"/>
                <a:gd name="connsiteY3" fmla="*/ 3322143 h 3327180"/>
                <a:gd name="connsiteX0" fmla="*/ 0 w 2595273"/>
                <a:gd name="connsiteY0" fmla="*/ 3322143 h 3327178"/>
                <a:gd name="connsiteX1" fmla="*/ 1727067 w 2595273"/>
                <a:gd name="connsiteY1" fmla="*/ 0 h 3327178"/>
                <a:gd name="connsiteX2" fmla="*/ 2595273 w 2595273"/>
                <a:gd name="connsiteY2" fmla="*/ 3327179 h 3327178"/>
                <a:gd name="connsiteX3" fmla="*/ 0 w 2595273"/>
                <a:gd name="connsiteY3" fmla="*/ 3322143 h 3327178"/>
                <a:gd name="connsiteX0" fmla="*/ 0 w 2586567"/>
                <a:gd name="connsiteY0" fmla="*/ 3322143 h 3322143"/>
                <a:gd name="connsiteX1" fmla="*/ 1727067 w 2586567"/>
                <a:gd name="connsiteY1" fmla="*/ 0 h 3322143"/>
                <a:gd name="connsiteX2" fmla="*/ 2586567 w 2586567"/>
                <a:gd name="connsiteY2" fmla="*/ 3297617 h 3322143"/>
                <a:gd name="connsiteX3" fmla="*/ 0 w 2586567"/>
                <a:gd name="connsiteY3" fmla="*/ 3322143 h 3322143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9503 w 2664607"/>
                <a:gd name="connsiteY0" fmla="*/ 3430540 h 3430540"/>
                <a:gd name="connsiteX1" fmla="*/ 1753982 w 2664607"/>
                <a:gd name="connsiteY1" fmla="*/ 5 h 3430540"/>
                <a:gd name="connsiteX2" fmla="*/ 2596070 w 2664607"/>
                <a:gd name="connsiteY2" fmla="*/ 3406014 h 3430540"/>
                <a:gd name="connsiteX3" fmla="*/ 9503 w 2664607"/>
                <a:gd name="connsiteY3" fmla="*/ 3430540 h 3430540"/>
                <a:gd name="connsiteX0" fmla="*/ 9503 w 2596070"/>
                <a:gd name="connsiteY0" fmla="*/ 3430535 h 3430535"/>
                <a:gd name="connsiteX1" fmla="*/ 1753982 w 2596070"/>
                <a:gd name="connsiteY1" fmla="*/ 0 h 3430535"/>
                <a:gd name="connsiteX2" fmla="*/ 2596070 w 2596070"/>
                <a:gd name="connsiteY2" fmla="*/ 3406009 h 3430535"/>
                <a:gd name="connsiteX3" fmla="*/ 9503 w 2596070"/>
                <a:gd name="connsiteY3" fmla="*/ 3430535 h 3430535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0 w 2551743"/>
                <a:gd name="connsiteY0" fmla="*/ 3420683 h 3420683"/>
                <a:gd name="connsiteX1" fmla="*/ 1709655 w 2551743"/>
                <a:gd name="connsiteY1" fmla="*/ 2 h 3420683"/>
                <a:gd name="connsiteX2" fmla="*/ 2551743 w 2551743"/>
                <a:gd name="connsiteY2" fmla="*/ 3406011 h 3420683"/>
                <a:gd name="connsiteX3" fmla="*/ 0 w 2551743"/>
                <a:gd name="connsiteY3" fmla="*/ 3420683 h 3420683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34332"/>
                <a:gd name="connsiteY0" fmla="*/ 3410827 h 3410826"/>
                <a:gd name="connsiteX1" fmla="*/ 1692244 w 2534332"/>
                <a:gd name="connsiteY1" fmla="*/ 0 h 3410826"/>
                <a:gd name="connsiteX2" fmla="*/ 2534332 w 2534332"/>
                <a:gd name="connsiteY2" fmla="*/ 3406009 h 3410826"/>
                <a:gd name="connsiteX3" fmla="*/ 0 w 2534332"/>
                <a:gd name="connsiteY3" fmla="*/ 3410827 h 3410826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65020"/>
                <a:gd name="connsiteY0" fmla="*/ 3468753 h 3468753"/>
                <a:gd name="connsiteX1" fmla="*/ 1722932 w 2565020"/>
                <a:gd name="connsiteY1" fmla="*/ 35 h 3468753"/>
                <a:gd name="connsiteX2" fmla="*/ 2565020 w 2565020"/>
                <a:gd name="connsiteY2" fmla="*/ 3406044 h 3468753"/>
                <a:gd name="connsiteX3" fmla="*/ 0 w 2565020"/>
                <a:gd name="connsiteY3" fmla="*/ 3468753 h 3468753"/>
                <a:gd name="connsiteX0" fmla="*/ 0 w 2544561"/>
                <a:gd name="connsiteY0" fmla="*/ 3468720 h 3468720"/>
                <a:gd name="connsiteX1" fmla="*/ 1722932 w 2544561"/>
                <a:gd name="connsiteY1" fmla="*/ 2 h 3468720"/>
                <a:gd name="connsiteX2" fmla="*/ 2544561 w 2544561"/>
                <a:gd name="connsiteY2" fmla="*/ 3463902 h 3468720"/>
                <a:gd name="connsiteX3" fmla="*/ 0 w 2544561"/>
                <a:gd name="connsiteY3" fmla="*/ 3468720 h 3468720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47094 h 3453089"/>
                <a:gd name="connsiteX1" fmla="*/ 1737262 w 2563667"/>
                <a:gd name="connsiteY1" fmla="*/ 1 h 3453089"/>
                <a:gd name="connsiteX2" fmla="*/ 2563667 w 2563667"/>
                <a:gd name="connsiteY2" fmla="*/ 3453089 h 3453089"/>
                <a:gd name="connsiteX3" fmla="*/ 0 w 2563667"/>
                <a:gd name="connsiteY3" fmla="*/ 3447094 h 3453089"/>
                <a:gd name="connsiteX0" fmla="*/ 0 w 2563667"/>
                <a:gd name="connsiteY0" fmla="*/ 3447092 h 3453087"/>
                <a:gd name="connsiteX1" fmla="*/ 1737262 w 2563667"/>
                <a:gd name="connsiteY1" fmla="*/ -1 h 3453087"/>
                <a:gd name="connsiteX2" fmla="*/ 2563667 w 2563667"/>
                <a:gd name="connsiteY2" fmla="*/ 3453087 h 3453087"/>
                <a:gd name="connsiteX3" fmla="*/ 0 w 2563667"/>
                <a:gd name="connsiteY3" fmla="*/ 3447092 h 3453087"/>
                <a:gd name="connsiteX0" fmla="*/ 0 w 2563667"/>
                <a:gd name="connsiteY0" fmla="*/ 3399022 h 3405017"/>
                <a:gd name="connsiteX1" fmla="*/ 1732519 w 2563667"/>
                <a:gd name="connsiteY1" fmla="*/ 0 h 3405017"/>
                <a:gd name="connsiteX2" fmla="*/ 2563667 w 2563667"/>
                <a:gd name="connsiteY2" fmla="*/ 3405017 h 3405017"/>
                <a:gd name="connsiteX3" fmla="*/ 0 w 2563667"/>
                <a:gd name="connsiteY3" fmla="*/ 3399022 h 3405017"/>
                <a:gd name="connsiteX0" fmla="*/ 0 w 2545240"/>
                <a:gd name="connsiteY0" fmla="*/ 3399022 h 3399021"/>
                <a:gd name="connsiteX1" fmla="*/ 1732519 w 2545240"/>
                <a:gd name="connsiteY1" fmla="*/ 0 h 3399021"/>
                <a:gd name="connsiteX2" fmla="*/ 2545240 w 2545240"/>
                <a:gd name="connsiteY2" fmla="*/ 3391183 h 3399021"/>
                <a:gd name="connsiteX3" fmla="*/ 0 w 2545240"/>
                <a:gd name="connsiteY3" fmla="*/ 3399022 h 3399021"/>
                <a:gd name="connsiteX0" fmla="*/ 0 w 2545240"/>
                <a:gd name="connsiteY0" fmla="*/ 3399022 h 3399023"/>
                <a:gd name="connsiteX1" fmla="*/ 1732519 w 2545240"/>
                <a:gd name="connsiteY1" fmla="*/ 0 h 3399023"/>
                <a:gd name="connsiteX2" fmla="*/ 2545240 w 2545240"/>
                <a:gd name="connsiteY2" fmla="*/ 3391183 h 3399023"/>
                <a:gd name="connsiteX3" fmla="*/ 0 w 2545240"/>
                <a:gd name="connsiteY3" fmla="*/ 3399022 h 3399023"/>
                <a:gd name="connsiteX0" fmla="*/ 0 w 2545240"/>
                <a:gd name="connsiteY0" fmla="*/ 3426690 h 3426689"/>
                <a:gd name="connsiteX1" fmla="*/ 1744803 w 2545240"/>
                <a:gd name="connsiteY1" fmla="*/ 0 h 3426689"/>
                <a:gd name="connsiteX2" fmla="*/ 2545240 w 2545240"/>
                <a:gd name="connsiteY2" fmla="*/ 3418851 h 3426689"/>
                <a:gd name="connsiteX3" fmla="*/ 0 w 2545240"/>
                <a:gd name="connsiteY3" fmla="*/ 3426690 h 3426689"/>
                <a:gd name="connsiteX0" fmla="*/ 0 w 2545240"/>
                <a:gd name="connsiteY0" fmla="*/ 3426690 h 3426691"/>
                <a:gd name="connsiteX1" fmla="*/ 1744803 w 2545240"/>
                <a:gd name="connsiteY1" fmla="*/ 0 h 3426691"/>
                <a:gd name="connsiteX2" fmla="*/ 2545240 w 2545240"/>
                <a:gd name="connsiteY2" fmla="*/ 3418851 h 3426691"/>
                <a:gd name="connsiteX3" fmla="*/ 0 w 2545240"/>
                <a:gd name="connsiteY3" fmla="*/ 3426690 h 3426691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396616 h 3396616"/>
                <a:gd name="connsiteX1" fmla="*/ 1902106 w 2704640"/>
                <a:gd name="connsiteY1" fmla="*/ 0 h 3396616"/>
                <a:gd name="connsiteX2" fmla="*/ 2704640 w 2704640"/>
                <a:gd name="connsiteY2" fmla="*/ 3394176 h 3396616"/>
                <a:gd name="connsiteX3" fmla="*/ 0 w 2704640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0 h 3406640"/>
                <a:gd name="connsiteX1" fmla="*/ 1902106 w 2717994"/>
                <a:gd name="connsiteY1" fmla="*/ 0 h 3406640"/>
                <a:gd name="connsiteX2" fmla="*/ 2717994 w 2717994"/>
                <a:gd name="connsiteY2" fmla="*/ 3394176 h 3406640"/>
                <a:gd name="connsiteX3" fmla="*/ 0 w 2717994"/>
                <a:gd name="connsiteY3" fmla="*/ 3406640 h 34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7994" h="3406640">
                  <a:moveTo>
                    <a:pt x="0" y="3406640"/>
                  </a:moveTo>
                  <a:lnTo>
                    <a:pt x="1902106" y="0"/>
                  </a:lnTo>
                  <a:lnTo>
                    <a:pt x="2717994" y="3394176"/>
                  </a:lnTo>
                  <a:lnTo>
                    <a:pt x="0" y="3406640"/>
                  </a:lnTo>
                  <a:close/>
                </a:path>
              </a:pathLst>
            </a:custGeom>
            <a:gradFill flip="none" rotWithShape="1">
              <a:gsLst>
                <a:gs pos="12000">
                  <a:schemeClr val="accent5"/>
                </a:gs>
                <a:gs pos="70000">
                  <a:schemeClr val="accent6"/>
                </a:gs>
                <a:gs pos="0">
                  <a:schemeClr val="accent5"/>
                </a:gs>
              </a:gsLst>
              <a:lin ang="3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67075B5-1AE1-A24C-AAF6-B7D2AB559A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0005" y="1458411"/>
            <a:ext cx="4210016" cy="22221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7937" indent="0">
              <a:lnSpc>
                <a:spcPts val="6400"/>
              </a:lnSpc>
              <a:spcBef>
                <a:spcPts val="0"/>
              </a:spcBef>
              <a:buFontTx/>
              <a:buNone/>
              <a:defRPr sz="60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Divider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960833-EA82-7140-84B3-B289EDEB488A}"/>
              </a:ext>
            </a:extLst>
          </p:cNvPr>
          <p:cNvCxnSpPr>
            <a:cxnSpLocks/>
          </p:cNvCxnSpPr>
          <p:nvPr userDrawn="1"/>
        </p:nvCxnSpPr>
        <p:spPr>
          <a:xfrm>
            <a:off x="1088021" y="1458411"/>
            <a:ext cx="0" cy="2048536"/>
          </a:xfrm>
          <a:prstGeom prst="line">
            <a:avLst/>
          </a:prstGeom>
          <a:ln w="53975">
            <a:gradFill>
              <a:gsLst>
                <a:gs pos="0">
                  <a:schemeClr val="tx2"/>
                </a:gs>
                <a:gs pos="100000">
                  <a:schemeClr val="tx1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8C13E63-4373-411F-9EE1-AA554BF7554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93838" y="-22191"/>
            <a:ext cx="4601337" cy="6919395"/>
          </a:xfrm>
          <a:custGeom>
            <a:avLst/>
            <a:gdLst>
              <a:gd name="connsiteX0" fmla="*/ 0 w 4581525"/>
              <a:gd name="connsiteY0" fmla="*/ 0 h 6858000"/>
              <a:gd name="connsiteX1" fmla="*/ 4581525 w 4581525"/>
              <a:gd name="connsiteY1" fmla="*/ 0 h 6858000"/>
              <a:gd name="connsiteX2" fmla="*/ 4581525 w 4581525"/>
              <a:gd name="connsiteY2" fmla="*/ 6858000 h 6858000"/>
              <a:gd name="connsiteX3" fmla="*/ 0 w 4581525"/>
              <a:gd name="connsiteY3" fmla="*/ 6858000 h 6858000"/>
              <a:gd name="connsiteX4" fmla="*/ 0 w 4581525"/>
              <a:gd name="connsiteY4" fmla="*/ 0 h 6858000"/>
              <a:gd name="connsiteX0" fmla="*/ 0 w 4581525"/>
              <a:gd name="connsiteY0" fmla="*/ 0 h 6858000"/>
              <a:gd name="connsiteX1" fmla="*/ 4581525 w 4581525"/>
              <a:gd name="connsiteY1" fmla="*/ 0 h 6858000"/>
              <a:gd name="connsiteX2" fmla="*/ 4581525 w 4581525"/>
              <a:gd name="connsiteY2" fmla="*/ 6858000 h 6858000"/>
              <a:gd name="connsiteX3" fmla="*/ 1896035 w 4581525"/>
              <a:gd name="connsiteY3" fmla="*/ 6858000 h 6858000"/>
              <a:gd name="connsiteX4" fmla="*/ 0 w 4581525"/>
              <a:gd name="connsiteY4" fmla="*/ 0 h 6858000"/>
              <a:gd name="connsiteX0" fmla="*/ 0 w 4563237"/>
              <a:gd name="connsiteY0" fmla="*/ 4572 h 6858000"/>
              <a:gd name="connsiteX1" fmla="*/ 4563237 w 4563237"/>
              <a:gd name="connsiteY1" fmla="*/ 0 h 6858000"/>
              <a:gd name="connsiteX2" fmla="*/ 4563237 w 4563237"/>
              <a:gd name="connsiteY2" fmla="*/ 6858000 h 6858000"/>
              <a:gd name="connsiteX3" fmla="*/ 1877747 w 4563237"/>
              <a:gd name="connsiteY3" fmla="*/ 6858000 h 6858000"/>
              <a:gd name="connsiteX4" fmla="*/ 0 w 4563237"/>
              <a:gd name="connsiteY4" fmla="*/ 4572 h 6858000"/>
              <a:gd name="connsiteX0" fmla="*/ 0 w 4563237"/>
              <a:gd name="connsiteY0" fmla="*/ 4572 h 6858000"/>
              <a:gd name="connsiteX1" fmla="*/ 4563237 w 4563237"/>
              <a:gd name="connsiteY1" fmla="*/ 0 h 6858000"/>
              <a:gd name="connsiteX2" fmla="*/ 4563237 w 4563237"/>
              <a:gd name="connsiteY2" fmla="*/ 6858000 h 6858000"/>
              <a:gd name="connsiteX3" fmla="*/ 1869932 w 4563237"/>
              <a:gd name="connsiteY3" fmla="*/ 6858000 h 6858000"/>
              <a:gd name="connsiteX4" fmla="*/ 0 w 4563237"/>
              <a:gd name="connsiteY4" fmla="*/ 4572 h 6858000"/>
              <a:gd name="connsiteX0" fmla="*/ 0 w 4601337"/>
              <a:gd name="connsiteY0" fmla="*/ 0 h 6853428"/>
              <a:gd name="connsiteX1" fmla="*/ 4601337 w 4601337"/>
              <a:gd name="connsiteY1" fmla="*/ 8128 h 6853428"/>
              <a:gd name="connsiteX2" fmla="*/ 4563237 w 4601337"/>
              <a:gd name="connsiteY2" fmla="*/ 6853428 h 6853428"/>
              <a:gd name="connsiteX3" fmla="*/ 1869932 w 4601337"/>
              <a:gd name="connsiteY3" fmla="*/ 6853428 h 6853428"/>
              <a:gd name="connsiteX4" fmla="*/ 0 w 4601337"/>
              <a:gd name="connsiteY4" fmla="*/ 0 h 6853428"/>
              <a:gd name="connsiteX0" fmla="*/ 0 w 4601337"/>
              <a:gd name="connsiteY0" fmla="*/ 0 h 6866128"/>
              <a:gd name="connsiteX1" fmla="*/ 4601337 w 4601337"/>
              <a:gd name="connsiteY1" fmla="*/ 8128 h 6866128"/>
              <a:gd name="connsiteX2" fmla="*/ 4601337 w 4601337"/>
              <a:gd name="connsiteY2" fmla="*/ 6866128 h 6866128"/>
              <a:gd name="connsiteX3" fmla="*/ 1869932 w 4601337"/>
              <a:gd name="connsiteY3" fmla="*/ 6853428 h 6866128"/>
              <a:gd name="connsiteX4" fmla="*/ 0 w 4601337"/>
              <a:gd name="connsiteY4" fmla="*/ 0 h 686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1337" h="6866128">
                <a:moveTo>
                  <a:pt x="0" y="0"/>
                </a:moveTo>
                <a:lnTo>
                  <a:pt x="4601337" y="8128"/>
                </a:lnTo>
                <a:lnTo>
                  <a:pt x="4601337" y="6866128"/>
                </a:lnTo>
                <a:lnTo>
                  <a:pt x="1869932" y="685342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header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7415E1-8208-F242-B7FD-B4E97ECDD185}"/>
              </a:ext>
            </a:extLst>
          </p:cNvPr>
          <p:cNvGrpSpPr/>
          <p:nvPr userDrawn="1"/>
        </p:nvGrpSpPr>
        <p:grpSpPr>
          <a:xfrm>
            <a:off x="8387920" y="5630530"/>
            <a:ext cx="3804079" cy="1233408"/>
            <a:chOff x="8387920" y="5630530"/>
            <a:chExt cx="3804079" cy="123340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05A80EE-B6A7-0949-A401-81F8635A83E3}"/>
                </a:ext>
              </a:extLst>
            </p:cNvPr>
            <p:cNvGrpSpPr/>
            <p:nvPr userDrawn="1"/>
          </p:nvGrpSpPr>
          <p:grpSpPr>
            <a:xfrm>
              <a:off x="8387920" y="5630530"/>
              <a:ext cx="3804079" cy="1233408"/>
              <a:chOff x="8387920" y="5630530"/>
              <a:chExt cx="3804079" cy="1233408"/>
            </a:xfrm>
          </p:grpSpPr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21F9A51D-A3F8-A940-8780-FCBA93CDAA2A}"/>
                  </a:ext>
                </a:extLst>
              </p:cNvPr>
              <p:cNvSpPr/>
              <p:nvPr userDrawn="1"/>
            </p:nvSpPr>
            <p:spPr>
              <a:xfrm flipH="1">
                <a:off x="8387920" y="5630530"/>
                <a:ext cx="3804079" cy="1231412"/>
              </a:xfrm>
              <a:custGeom>
                <a:avLst/>
                <a:gdLst>
                  <a:gd name="connsiteX0" fmla="*/ 0 w 3808020"/>
                  <a:gd name="connsiteY0" fmla="*/ 1169719 h 1169719"/>
                  <a:gd name="connsiteX1" fmla="*/ 0 w 3808020"/>
                  <a:gd name="connsiteY1" fmla="*/ 0 h 1169719"/>
                  <a:gd name="connsiteX2" fmla="*/ 3808020 w 3808020"/>
                  <a:gd name="connsiteY2" fmla="*/ 1169719 h 1169719"/>
                  <a:gd name="connsiteX3" fmla="*/ 0 w 3808020"/>
                  <a:gd name="connsiteY3" fmla="*/ 1169719 h 1169719"/>
                  <a:gd name="connsiteX0" fmla="*/ 0 w 3804079"/>
                  <a:gd name="connsiteY0" fmla="*/ 1169719 h 1173660"/>
                  <a:gd name="connsiteX1" fmla="*/ 0 w 3804079"/>
                  <a:gd name="connsiteY1" fmla="*/ 0 h 1173660"/>
                  <a:gd name="connsiteX2" fmla="*/ 3804079 w 3804079"/>
                  <a:gd name="connsiteY2" fmla="*/ 1173660 h 1173660"/>
                  <a:gd name="connsiteX3" fmla="*/ 0 w 3804079"/>
                  <a:gd name="connsiteY3" fmla="*/ 1169719 h 1173660"/>
                  <a:gd name="connsiteX0" fmla="*/ 0 w 3804079"/>
                  <a:gd name="connsiteY0" fmla="*/ 1294848 h 1298789"/>
                  <a:gd name="connsiteX1" fmla="*/ 0 w 3804079"/>
                  <a:gd name="connsiteY1" fmla="*/ 0 h 1298789"/>
                  <a:gd name="connsiteX2" fmla="*/ 3804079 w 3804079"/>
                  <a:gd name="connsiteY2" fmla="*/ 1298789 h 1298789"/>
                  <a:gd name="connsiteX3" fmla="*/ 0 w 3804079"/>
                  <a:gd name="connsiteY3" fmla="*/ 1294848 h 1298789"/>
                  <a:gd name="connsiteX0" fmla="*/ 0 w 3804079"/>
                  <a:gd name="connsiteY0" fmla="*/ 1227471 h 1231412"/>
                  <a:gd name="connsiteX1" fmla="*/ 0 w 3804079"/>
                  <a:gd name="connsiteY1" fmla="*/ 0 h 1231412"/>
                  <a:gd name="connsiteX2" fmla="*/ 3804079 w 3804079"/>
                  <a:gd name="connsiteY2" fmla="*/ 1231412 h 1231412"/>
                  <a:gd name="connsiteX3" fmla="*/ 0 w 3804079"/>
                  <a:gd name="connsiteY3" fmla="*/ 1227471 h 123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079" h="1231412">
                    <a:moveTo>
                      <a:pt x="0" y="1227471"/>
                    </a:moveTo>
                    <a:lnTo>
                      <a:pt x="0" y="0"/>
                    </a:lnTo>
                    <a:lnTo>
                      <a:pt x="3804079" y="1231412"/>
                    </a:lnTo>
                    <a:lnTo>
                      <a:pt x="0" y="1227471"/>
                    </a:lnTo>
                    <a:close/>
                  </a:path>
                </a:pathLst>
              </a:custGeom>
              <a:gradFill flip="none" rotWithShape="1">
                <a:gsLst>
                  <a:gs pos="22000">
                    <a:srgbClr val="063F5B"/>
                  </a:gs>
                  <a:gs pos="0">
                    <a:srgbClr val="063D56"/>
                  </a:gs>
                  <a:gs pos="100000">
                    <a:schemeClr val="tx2"/>
                  </a:gs>
                </a:gsLst>
                <a:lin ang="168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9DBC9354-6076-EB43-BADE-115215ED34AC}"/>
                  </a:ext>
                </a:extLst>
              </p:cNvPr>
              <p:cNvSpPr/>
              <p:nvPr userDrawn="1"/>
            </p:nvSpPr>
            <p:spPr>
              <a:xfrm flipH="1">
                <a:off x="9766965" y="5815347"/>
                <a:ext cx="2425034" cy="1048591"/>
              </a:xfrm>
              <a:custGeom>
                <a:avLst/>
                <a:gdLst>
                  <a:gd name="connsiteX0" fmla="*/ 0 w 3808020"/>
                  <a:gd name="connsiteY0" fmla="*/ 1169719 h 1169719"/>
                  <a:gd name="connsiteX1" fmla="*/ 0 w 3808020"/>
                  <a:gd name="connsiteY1" fmla="*/ 0 h 1169719"/>
                  <a:gd name="connsiteX2" fmla="*/ 3808020 w 3808020"/>
                  <a:gd name="connsiteY2" fmla="*/ 1169719 h 1169719"/>
                  <a:gd name="connsiteX3" fmla="*/ 0 w 3808020"/>
                  <a:gd name="connsiteY3" fmla="*/ 1169719 h 1169719"/>
                  <a:gd name="connsiteX0" fmla="*/ 0 w 3808020"/>
                  <a:gd name="connsiteY0" fmla="*/ 765958 h 765958"/>
                  <a:gd name="connsiteX1" fmla="*/ 0 w 3808020"/>
                  <a:gd name="connsiteY1" fmla="*/ 0 h 765958"/>
                  <a:gd name="connsiteX2" fmla="*/ 3808020 w 3808020"/>
                  <a:gd name="connsiteY2" fmla="*/ 765958 h 765958"/>
                  <a:gd name="connsiteX3" fmla="*/ 0 w 3808020"/>
                  <a:gd name="connsiteY3" fmla="*/ 765958 h 765958"/>
                  <a:gd name="connsiteX0" fmla="*/ 0 w 2893620"/>
                  <a:gd name="connsiteY0" fmla="*/ 765958 h 765958"/>
                  <a:gd name="connsiteX1" fmla="*/ 0 w 2893620"/>
                  <a:gd name="connsiteY1" fmla="*/ 0 h 765958"/>
                  <a:gd name="connsiteX2" fmla="*/ 2893620 w 2893620"/>
                  <a:gd name="connsiteY2" fmla="*/ 765958 h 765958"/>
                  <a:gd name="connsiteX3" fmla="*/ 0 w 2893620"/>
                  <a:gd name="connsiteY3" fmla="*/ 765958 h 765958"/>
                  <a:gd name="connsiteX0" fmla="*/ 0 w 2893620"/>
                  <a:gd name="connsiteY0" fmla="*/ 872836 h 872836"/>
                  <a:gd name="connsiteX1" fmla="*/ 0 w 2893620"/>
                  <a:gd name="connsiteY1" fmla="*/ 0 h 872836"/>
                  <a:gd name="connsiteX2" fmla="*/ 2893620 w 2893620"/>
                  <a:gd name="connsiteY2" fmla="*/ 872836 h 872836"/>
                  <a:gd name="connsiteX3" fmla="*/ 0 w 2893620"/>
                  <a:gd name="connsiteY3" fmla="*/ 872836 h 872836"/>
                  <a:gd name="connsiteX0" fmla="*/ 0 w 2712317"/>
                  <a:gd name="connsiteY0" fmla="*/ 872836 h 872836"/>
                  <a:gd name="connsiteX1" fmla="*/ 0 w 2712317"/>
                  <a:gd name="connsiteY1" fmla="*/ 0 h 872836"/>
                  <a:gd name="connsiteX2" fmla="*/ 2712317 w 2712317"/>
                  <a:gd name="connsiteY2" fmla="*/ 872836 h 872836"/>
                  <a:gd name="connsiteX3" fmla="*/ 0 w 2712317"/>
                  <a:gd name="connsiteY3" fmla="*/ 872836 h 872836"/>
                  <a:gd name="connsiteX0" fmla="*/ 0 w 2546779"/>
                  <a:gd name="connsiteY0" fmla="*/ 872836 h 872836"/>
                  <a:gd name="connsiteX1" fmla="*/ 0 w 2546779"/>
                  <a:gd name="connsiteY1" fmla="*/ 0 h 872836"/>
                  <a:gd name="connsiteX2" fmla="*/ 2546779 w 2546779"/>
                  <a:gd name="connsiteY2" fmla="*/ 864953 h 872836"/>
                  <a:gd name="connsiteX3" fmla="*/ 0 w 2546779"/>
                  <a:gd name="connsiteY3" fmla="*/ 872836 h 872836"/>
                  <a:gd name="connsiteX0" fmla="*/ 0 w 2479775"/>
                  <a:gd name="connsiteY0" fmla="*/ 872836 h 872836"/>
                  <a:gd name="connsiteX1" fmla="*/ 0 w 2479775"/>
                  <a:gd name="connsiteY1" fmla="*/ 0 h 872836"/>
                  <a:gd name="connsiteX2" fmla="*/ 2479775 w 2479775"/>
                  <a:gd name="connsiteY2" fmla="*/ 864953 h 872836"/>
                  <a:gd name="connsiteX3" fmla="*/ 0 w 2479775"/>
                  <a:gd name="connsiteY3" fmla="*/ 872836 h 872836"/>
                  <a:gd name="connsiteX0" fmla="*/ 0 w 2475834"/>
                  <a:gd name="connsiteY0" fmla="*/ 872836 h 872836"/>
                  <a:gd name="connsiteX1" fmla="*/ 0 w 2475834"/>
                  <a:gd name="connsiteY1" fmla="*/ 0 h 872836"/>
                  <a:gd name="connsiteX2" fmla="*/ 2475834 w 2475834"/>
                  <a:gd name="connsiteY2" fmla="*/ 872836 h 872836"/>
                  <a:gd name="connsiteX3" fmla="*/ 0 w 2475834"/>
                  <a:gd name="connsiteY3" fmla="*/ 872836 h 872836"/>
                  <a:gd name="connsiteX0" fmla="*/ 0 w 2425034"/>
                  <a:gd name="connsiteY0" fmla="*/ 872836 h 872836"/>
                  <a:gd name="connsiteX1" fmla="*/ 0 w 2425034"/>
                  <a:gd name="connsiteY1" fmla="*/ 0 h 872836"/>
                  <a:gd name="connsiteX2" fmla="*/ 2425034 w 2425034"/>
                  <a:gd name="connsiteY2" fmla="*/ 869661 h 872836"/>
                  <a:gd name="connsiteX3" fmla="*/ 0 w 2425034"/>
                  <a:gd name="connsiteY3" fmla="*/ 872836 h 872836"/>
                  <a:gd name="connsiteX0" fmla="*/ 6056 w 2431090"/>
                  <a:gd name="connsiteY0" fmla="*/ 1006060 h 1006060"/>
                  <a:gd name="connsiteX1" fmla="*/ 0 w 2431090"/>
                  <a:gd name="connsiteY1" fmla="*/ 0 h 1006060"/>
                  <a:gd name="connsiteX2" fmla="*/ 2431090 w 2431090"/>
                  <a:gd name="connsiteY2" fmla="*/ 1002885 h 1006060"/>
                  <a:gd name="connsiteX3" fmla="*/ 6056 w 2431090"/>
                  <a:gd name="connsiteY3" fmla="*/ 1006060 h 1006060"/>
                  <a:gd name="connsiteX0" fmla="*/ 6056 w 2431090"/>
                  <a:gd name="connsiteY0" fmla="*/ 1059223 h 1059223"/>
                  <a:gd name="connsiteX1" fmla="*/ 0 w 2431090"/>
                  <a:gd name="connsiteY1" fmla="*/ 0 h 1059223"/>
                  <a:gd name="connsiteX2" fmla="*/ 2431090 w 2431090"/>
                  <a:gd name="connsiteY2" fmla="*/ 1056048 h 1059223"/>
                  <a:gd name="connsiteX3" fmla="*/ 6056 w 2431090"/>
                  <a:gd name="connsiteY3" fmla="*/ 1059223 h 1059223"/>
                  <a:gd name="connsiteX0" fmla="*/ 485 w 2425519"/>
                  <a:gd name="connsiteY0" fmla="*/ 1048591 h 1048591"/>
                  <a:gd name="connsiteX1" fmla="*/ 1517 w 2425519"/>
                  <a:gd name="connsiteY1" fmla="*/ 0 h 1048591"/>
                  <a:gd name="connsiteX2" fmla="*/ 2425519 w 2425519"/>
                  <a:gd name="connsiteY2" fmla="*/ 1045416 h 1048591"/>
                  <a:gd name="connsiteX3" fmla="*/ 485 w 2425519"/>
                  <a:gd name="connsiteY3" fmla="*/ 1048591 h 1048591"/>
                  <a:gd name="connsiteX0" fmla="*/ 0 w 2425034"/>
                  <a:gd name="connsiteY0" fmla="*/ 1048591 h 1048591"/>
                  <a:gd name="connsiteX1" fmla="*/ 1032 w 2425034"/>
                  <a:gd name="connsiteY1" fmla="*/ 0 h 1048591"/>
                  <a:gd name="connsiteX2" fmla="*/ 2425034 w 2425034"/>
                  <a:gd name="connsiteY2" fmla="*/ 1045416 h 1048591"/>
                  <a:gd name="connsiteX3" fmla="*/ 0 w 2425034"/>
                  <a:gd name="connsiteY3" fmla="*/ 1048591 h 1048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5034" h="1048591">
                    <a:moveTo>
                      <a:pt x="0" y="1048591"/>
                    </a:moveTo>
                    <a:lnTo>
                      <a:pt x="1032" y="0"/>
                    </a:lnTo>
                    <a:lnTo>
                      <a:pt x="2425034" y="1045416"/>
                    </a:lnTo>
                    <a:lnTo>
                      <a:pt x="0" y="104859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63D56"/>
                  </a:gs>
                  <a:gs pos="100000">
                    <a:schemeClr val="tx2"/>
                  </a:gs>
                </a:gsLst>
                <a:lin ang="168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</p:grp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FEB9FAE0-C8E9-054F-9FE6-08E12373FF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83035" y="6092062"/>
              <a:ext cx="689842" cy="702858"/>
            </a:xfrm>
            <a:prstGeom prst="rect">
              <a:avLst/>
            </a:prstGeom>
          </p:spPr>
        </p:pic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08C8E16-2C41-5F4E-A5E4-2AC40B86A3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67576" y="6276975"/>
            <a:ext cx="462023" cy="295271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B19582-50DD-754C-99D1-0FA38ECDE0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313099"/>
            <a:ext cx="10972800" cy="452436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441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Basic Half w/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BBEE2C-AF61-FB42-8AA4-7BEC16422FE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9601" y="1797803"/>
            <a:ext cx="5320978" cy="428973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7937" indent="0">
              <a:buNone/>
              <a:defRPr sz="2000"/>
            </a:lvl1pPr>
          </a:lstStyle>
          <a:p>
            <a:pPr lvl="0"/>
            <a:r>
              <a:rPr lang="en-US" dirty="0"/>
              <a:t>Click desired content icon to add 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816A6EF3-0001-D04F-8930-F1A3A455E76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61423" y="1797803"/>
            <a:ext cx="5320978" cy="428973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7937" indent="0">
              <a:buNone/>
              <a:defRPr sz="2000"/>
            </a:lvl1pPr>
          </a:lstStyle>
          <a:p>
            <a:pPr lvl="0"/>
            <a:r>
              <a:rPr lang="en-US" dirty="0"/>
              <a:t>Click desired content icon to add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FB669-C9C9-5243-9955-7987855314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41975"/>
            <a:ext cx="5341938" cy="521102"/>
          </a:xfrm>
          <a:prstGeom prst="rect">
            <a:avLst/>
          </a:prstGeom>
        </p:spPr>
        <p:txBody>
          <a:bodyPr anchor="ctr">
            <a:noAutofit/>
          </a:bodyPr>
          <a:lstStyle>
            <a:lvl1pPr marL="7937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 sz="2400">
                <a:solidFill>
                  <a:schemeClr val="accent4"/>
                </a:solidFill>
              </a:defRPr>
            </a:lvl1pPr>
          </a:lstStyle>
          <a:p>
            <a:pPr marL="7937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Content Header 1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51AB54-0396-6D46-8864-5388AC16EC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0983" y="1241975"/>
            <a:ext cx="5341938" cy="521102"/>
          </a:xfrm>
          <a:prstGeom prst="rect">
            <a:avLst/>
          </a:prstGeom>
        </p:spPr>
        <p:txBody>
          <a:bodyPr anchor="ctr">
            <a:noAutofit/>
          </a:bodyPr>
          <a:lstStyle>
            <a:lvl1pPr marL="7937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 sz="2400">
                <a:solidFill>
                  <a:schemeClr val="accent4"/>
                </a:solidFill>
              </a:defRPr>
            </a:lvl1pPr>
          </a:lstStyle>
          <a:p>
            <a:pPr marL="7937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Content Header 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FB06D8-7D35-194D-8F88-B477E4630ECE}"/>
              </a:ext>
            </a:extLst>
          </p:cNvPr>
          <p:cNvGrpSpPr/>
          <p:nvPr userDrawn="1"/>
        </p:nvGrpSpPr>
        <p:grpSpPr>
          <a:xfrm>
            <a:off x="8387920" y="5630530"/>
            <a:ext cx="3804079" cy="1233408"/>
            <a:chOff x="8387920" y="5630530"/>
            <a:chExt cx="3804079" cy="123340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3BA6D4C-3DD4-464A-B676-E84049D220E2}"/>
                </a:ext>
              </a:extLst>
            </p:cNvPr>
            <p:cNvGrpSpPr/>
            <p:nvPr userDrawn="1"/>
          </p:nvGrpSpPr>
          <p:grpSpPr>
            <a:xfrm>
              <a:off x="8387920" y="5630530"/>
              <a:ext cx="3804079" cy="1233408"/>
              <a:chOff x="8387920" y="5630530"/>
              <a:chExt cx="3804079" cy="1233408"/>
            </a:xfrm>
          </p:grpSpPr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82183EB8-8174-7A49-B9E3-E7DD38DA02E6}"/>
                  </a:ext>
                </a:extLst>
              </p:cNvPr>
              <p:cNvSpPr/>
              <p:nvPr userDrawn="1"/>
            </p:nvSpPr>
            <p:spPr>
              <a:xfrm flipH="1">
                <a:off x="8387920" y="5630530"/>
                <a:ext cx="3804079" cy="1231412"/>
              </a:xfrm>
              <a:custGeom>
                <a:avLst/>
                <a:gdLst>
                  <a:gd name="connsiteX0" fmla="*/ 0 w 3808020"/>
                  <a:gd name="connsiteY0" fmla="*/ 1169719 h 1169719"/>
                  <a:gd name="connsiteX1" fmla="*/ 0 w 3808020"/>
                  <a:gd name="connsiteY1" fmla="*/ 0 h 1169719"/>
                  <a:gd name="connsiteX2" fmla="*/ 3808020 w 3808020"/>
                  <a:gd name="connsiteY2" fmla="*/ 1169719 h 1169719"/>
                  <a:gd name="connsiteX3" fmla="*/ 0 w 3808020"/>
                  <a:gd name="connsiteY3" fmla="*/ 1169719 h 1169719"/>
                  <a:gd name="connsiteX0" fmla="*/ 0 w 3804079"/>
                  <a:gd name="connsiteY0" fmla="*/ 1169719 h 1173660"/>
                  <a:gd name="connsiteX1" fmla="*/ 0 w 3804079"/>
                  <a:gd name="connsiteY1" fmla="*/ 0 h 1173660"/>
                  <a:gd name="connsiteX2" fmla="*/ 3804079 w 3804079"/>
                  <a:gd name="connsiteY2" fmla="*/ 1173660 h 1173660"/>
                  <a:gd name="connsiteX3" fmla="*/ 0 w 3804079"/>
                  <a:gd name="connsiteY3" fmla="*/ 1169719 h 1173660"/>
                  <a:gd name="connsiteX0" fmla="*/ 0 w 3804079"/>
                  <a:gd name="connsiteY0" fmla="*/ 1294848 h 1298789"/>
                  <a:gd name="connsiteX1" fmla="*/ 0 w 3804079"/>
                  <a:gd name="connsiteY1" fmla="*/ 0 h 1298789"/>
                  <a:gd name="connsiteX2" fmla="*/ 3804079 w 3804079"/>
                  <a:gd name="connsiteY2" fmla="*/ 1298789 h 1298789"/>
                  <a:gd name="connsiteX3" fmla="*/ 0 w 3804079"/>
                  <a:gd name="connsiteY3" fmla="*/ 1294848 h 1298789"/>
                  <a:gd name="connsiteX0" fmla="*/ 0 w 3804079"/>
                  <a:gd name="connsiteY0" fmla="*/ 1227471 h 1231412"/>
                  <a:gd name="connsiteX1" fmla="*/ 0 w 3804079"/>
                  <a:gd name="connsiteY1" fmla="*/ 0 h 1231412"/>
                  <a:gd name="connsiteX2" fmla="*/ 3804079 w 3804079"/>
                  <a:gd name="connsiteY2" fmla="*/ 1231412 h 1231412"/>
                  <a:gd name="connsiteX3" fmla="*/ 0 w 3804079"/>
                  <a:gd name="connsiteY3" fmla="*/ 1227471 h 123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079" h="1231412">
                    <a:moveTo>
                      <a:pt x="0" y="1227471"/>
                    </a:moveTo>
                    <a:lnTo>
                      <a:pt x="0" y="0"/>
                    </a:lnTo>
                    <a:lnTo>
                      <a:pt x="3804079" y="1231412"/>
                    </a:lnTo>
                    <a:lnTo>
                      <a:pt x="0" y="1227471"/>
                    </a:lnTo>
                    <a:close/>
                  </a:path>
                </a:pathLst>
              </a:custGeom>
              <a:gradFill flip="none" rotWithShape="1">
                <a:gsLst>
                  <a:gs pos="22000">
                    <a:srgbClr val="063F5B"/>
                  </a:gs>
                  <a:gs pos="0">
                    <a:srgbClr val="063D56"/>
                  </a:gs>
                  <a:gs pos="100000">
                    <a:schemeClr val="tx2"/>
                  </a:gs>
                </a:gsLst>
                <a:lin ang="168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8" name="Rectangle 5">
                <a:extLst>
                  <a:ext uri="{FF2B5EF4-FFF2-40B4-BE49-F238E27FC236}">
                    <a16:creationId xmlns:a16="http://schemas.microsoft.com/office/drawing/2014/main" id="{04BA4E20-C6A0-CE4D-83CE-F7E388377634}"/>
                  </a:ext>
                </a:extLst>
              </p:cNvPr>
              <p:cNvSpPr/>
              <p:nvPr userDrawn="1"/>
            </p:nvSpPr>
            <p:spPr>
              <a:xfrm flipH="1">
                <a:off x="9766965" y="5815347"/>
                <a:ext cx="2425034" cy="1048591"/>
              </a:xfrm>
              <a:custGeom>
                <a:avLst/>
                <a:gdLst>
                  <a:gd name="connsiteX0" fmla="*/ 0 w 3808020"/>
                  <a:gd name="connsiteY0" fmla="*/ 1169719 h 1169719"/>
                  <a:gd name="connsiteX1" fmla="*/ 0 w 3808020"/>
                  <a:gd name="connsiteY1" fmla="*/ 0 h 1169719"/>
                  <a:gd name="connsiteX2" fmla="*/ 3808020 w 3808020"/>
                  <a:gd name="connsiteY2" fmla="*/ 1169719 h 1169719"/>
                  <a:gd name="connsiteX3" fmla="*/ 0 w 3808020"/>
                  <a:gd name="connsiteY3" fmla="*/ 1169719 h 1169719"/>
                  <a:gd name="connsiteX0" fmla="*/ 0 w 3808020"/>
                  <a:gd name="connsiteY0" fmla="*/ 765958 h 765958"/>
                  <a:gd name="connsiteX1" fmla="*/ 0 w 3808020"/>
                  <a:gd name="connsiteY1" fmla="*/ 0 h 765958"/>
                  <a:gd name="connsiteX2" fmla="*/ 3808020 w 3808020"/>
                  <a:gd name="connsiteY2" fmla="*/ 765958 h 765958"/>
                  <a:gd name="connsiteX3" fmla="*/ 0 w 3808020"/>
                  <a:gd name="connsiteY3" fmla="*/ 765958 h 765958"/>
                  <a:gd name="connsiteX0" fmla="*/ 0 w 2893620"/>
                  <a:gd name="connsiteY0" fmla="*/ 765958 h 765958"/>
                  <a:gd name="connsiteX1" fmla="*/ 0 w 2893620"/>
                  <a:gd name="connsiteY1" fmla="*/ 0 h 765958"/>
                  <a:gd name="connsiteX2" fmla="*/ 2893620 w 2893620"/>
                  <a:gd name="connsiteY2" fmla="*/ 765958 h 765958"/>
                  <a:gd name="connsiteX3" fmla="*/ 0 w 2893620"/>
                  <a:gd name="connsiteY3" fmla="*/ 765958 h 765958"/>
                  <a:gd name="connsiteX0" fmla="*/ 0 w 2893620"/>
                  <a:gd name="connsiteY0" fmla="*/ 872836 h 872836"/>
                  <a:gd name="connsiteX1" fmla="*/ 0 w 2893620"/>
                  <a:gd name="connsiteY1" fmla="*/ 0 h 872836"/>
                  <a:gd name="connsiteX2" fmla="*/ 2893620 w 2893620"/>
                  <a:gd name="connsiteY2" fmla="*/ 872836 h 872836"/>
                  <a:gd name="connsiteX3" fmla="*/ 0 w 2893620"/>
                  <a:gd name="connsiteY3" fmla="*/ 872836 h 872836"/>
                  <a:gd name="connsiteX0" fmla="*/ 0 w 2712317"/>
                  <a:gd name="connsiteY0" fmla="*/ 872836 h 872836"/>
                  <a:gd name="connsiteX1" fmla="*/ 0 w 2712317"/>
                  <a:gd name="connsiteY1" fmla="*/ 0 h 872836"/>
                  <a:gd name="connsiteX2" fmla="*/ 2712317 w 2712317"/>
                  <a:gd name="connsiteY2" fmla="*/ 872836 h 872836"/>
                  <a:gd name="connsiteX3" fmla="*/ 0 w 2712317"/>
                  <a:gd name="connsiteY3" fmla="*/ 872836 h 872836"/>
                  <a:gd name="connsiteX0" fmla="*/ 0 w 2546779"/>
                  <a:gd name="connsiteY0" fmla="*/ 872836 h 872836"/>
                  <a:gd name="connsiteX1" fmla="*/ 0 w 2546779"/>
                  <a:gd name="connsiteY1" fmla="*/ 0 h 872836"/>
                  <a:gd name="connsiteX2" fmla="*/ 2546779 w 2546779"/>
                  <a:gd name="connsiteY2" fmla="*/ 864953 h 872836"/>
                  <a:gd name="connsiteX3" fmla="*/ 0 w 2546779"/>
                  <a:gd name="connsiteY3" fmla="*/ 872836 h 872836"/>
                  <a:gd name="connsiteX0" fmla="*/ 0 w 2479775"/>
                  <a:gd name="connsiteY0" fmla="*/ 872836 h 872836"/>
                  <a:gd name="connsiteX1" fmla="*/ 0 w 2479775"/>
                  <a:gd name="connsiteY1" fmla="*/ 0 h 872836"/>
                  <a:gd name="connsiteX2" fmla="*/ 2479775 w 2479775"/>
                  <a:gd name="connsiteY2" fmla="*/ 864953 h 872836"/>
                  <a:gd name="connsiteX3" fmla="*/ 0 w 2479775"/>
                  <a:gd name="connsiteY3" fmla="*/ 872836 h 872836"/>
                  <a:gd name="connsiteX0" fmla="*/ 0 w 2475834"/>
                  <a:gd name="connsiteY0" fmla="*/ 872836 h 872836"/>
                  <a:gd name="connsiteX1" fmla="*/ 0 w 2475834"/>
                  <a:gd name="connsiteY1" fmla="*/ 0 h 872836"/>
                  <a:gd name="connsiteX2" fmla="*/ 2475834 w 2475834"/>
                  <a:gd name="connsiteY2" fmla="*/ 872836 h 872836"/>
                  <a:gd name="connsiteX3" fmla="*/ 0 w 2475834"/>
                  <a:gd name="connsiteY3" fmla="*/ 872836 h 872836"/>
                  <a:gd name="connsiteX0" fmla="*/ 0 w 2425034"/>
                  <a:gd name="connsiteY0" fmla="*/ 872836 h 872836"/>
                  <a:gd name="connsiteX1" fmla="*/ 0 w 2425034"/>
                  <a:gd name="connsiteY1" fmla="*/ 0 h 872836"/>
                  <a:gd name="connsiteX2" fmla="*/ 2425034 w 2425034"/>
                  <a:gd name="connsiteY2" fmla="*/ 869661 h 872836"/>
                  <a:gd name="connsiteX3" fmla="*/ 0 w 2425034"/>
                  <a:gd name="connsiteY3" fmla="*/ 872836 h 872836"/>
                  <a:gd name="connsiteX0" fmla="*/ 6056 w 2431090"/>
                  <a:gd name="connsiteY0" fmla="*/ 1006060 h 1006060"/>
                  <a:gd name="connsiteX1" fmla="*/ 0 w 2431090"/>
                  <a:gd name="connsiteY1" fmla="*/ 0 h 1006060"/>
                  <a:gd name="connsiteX2" fmla="*/ 2431090 w 2431090"/>
                  <a:gd name="connsiteY2" fmla="*/ 1002885 h 1006060"/>
                  <a:gd name="connsiteX3" fmla="*/ 6056 w 2431090"/>
                  <a:gd name="connsiteY3" fmla="*/ 1006060 h 1006060"/>
                  <a:gd name="connsiteX0" fmla="*/ 6056 w 2431090"/>
                  <a:gd name="connsiteY0" fmla="*/ 1059223 h 1059223"/>
                  <a:gd name="connsiteX1" fmla="*/ 0 w 2431090"/>
                  <a:gd name="connsiteY1" fmla="*/ 0 h 1059223"/>
                  <a:gd name="connsiteX2" fmla="*/ 2431090 w 2431090"/>
                  <a:gd name="connsiteY2" fmla="*/ 1056048 h 1059223"/>
                  <a:gd name="connsiteX3" fmla="*/ 6056 w 2431090"/>
                  <a:gd name="connsiteY3" fmla="*/ 1059223 h 1059223"/>
                  <a:gd name="connsiteX0" fmla="*/ 485 w 2425519"/>
                  <a:gd name="connsiteY0" fmla="*/ 1048591 h 1048591"/>
                  <a:gd name="connsiteX1" fmla="*/ 1517 w 2425519"/>
                  <a:gd name="connsiteY1" fmla="*/ 0 h 1048591"/>
                  <a:gd name="connsiteX2" fmla="*/ 2425519 w 2425519"/>
                  <a:gd name="connsiteY2" fmla="*/ 1045416 h 1048591"/>
                  <a:gd name="connsiteX3" fmla="*/ 485 w 2425519"/>
                  <a:gd name="connsiteY3" fmla="*/ 1048591 h 1048591"/>
                  <a:gd name="connsiteX0" fmla="*/ 0 w 2425034"/>
                  <a:gd name="connsiteY0" fmla="*/ 1048591 h 1048591"/>
                  <a:gd name="connsiteX1" fmla="*/ 1032 w 2425034"/>
                  <a:gd name="connsiteY1" fmla="*/ 0 h 1048591"/>
                  <a:gd name="connsiteX2" fmla="*/ 2425034 w 2425034"/>
                  <a:gd name="connsiteY2" fmla="*/ 1045416 h 1048591"/>
                  <a:gd name="connsiteX3" fmla="*/ 0 w 2425034"/>
                  <a:gd name="connsiteY3" fmla="*/ 1048591 h 1048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5034" h="1048591">
                    <a:moveTo>
                      <a:pt x="0" y="1048591"/>
                    </a:moveTo>
                    <a:lnTo>
                      <a:pt x="1032" y="0"/>
                    </a:lnTo>
                    <a:lnTo>
                      <a:pt x="2425034" y="1045416"/>
                    </a:lnTo>
                    <a:lnTo>
                      <a:pt x="0" y="104859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63D56"/>
                  </a:gs>
                  <a:gs pos="100000">
                    <a:schemeClr val="tx2"/>
                  </a:gs>
                </a:gsLst>
                <a:lin ang="168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74F5EAF-224E-6A4F-958E-2FA525B64B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83035" y="6092062"/>
              <a:ext cx="689842" cy="702858"/>
            </a:xfrm>
            <a:prstGeom prst="rect">
              <a:avLst/>
            </a:prstGeom>
          </p:spPr>
        </p:pic>
      </p:grpSp>
      <p:sp>
        <p:nvSpPr>
          <p:cNvPr id="19" name="Slide Number Placeholder 9">
            <a:extLst>
              <a:ext uri="{FF2B5EF4-FFF2-40B4-BE49-F238E27FC236}">
                <a16:creationId xmlns:a16="http://schemas.microsoft.com/office/drawing/2014/main" id="{E3993AF5-C6D2-5F40-8C59-D1554FC99D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67576" y="6276975"/>
            <a:ext cx="462023" cy="295271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5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BasicHalf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816A6EF3-0001-D04F-8930-F1A3A455E76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61423" y="1328209"/>
            <a:ext cx="5320978" cy="47593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7937" indent="0">
              <a:buNone/>
              <a:defRPr sz="2000"/>
            </a:lvl1pPr>
          </a:lstStyle>
          <a:p>
            <a:pPr lvl="0"/>
            <a:r>
              <a:rPr lang="en-US" dirty="0"/>
              <a:t>Click desired content icon to add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17DA3EA-0465-7143-A02A-6653940DE2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1" y="1328210"/>
            <a:ext cx="5518150" cy="4759324"/>
          </a:xfrm>
          <a:prstGeom prst="rect">
            <a:avLst/>
          </a:prstGeom>
        </p:spPr>
        <p:txBody>
          <a:bodyPr/>
          <a:lstStyle>
            <a:lvl1pPr marL="293687" marR="0" indent="-2857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tabLst/>
              <a:defRPr lang="en-US" sz="24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65138" marR="0" indent="-2238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687388" marR="0" indent="-2222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20750" marR="0" indent="-2238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 lang="en-US" sz="16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95375" marR="0" indent="-155575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 lang="en-US" sz="14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3F69F11-D983-5249-B3F8-0320FAABFA49}"/>
              </a:ext>
            </a:extLst>
          </p:cNvPr>
          <p:cNvGrpSpPr/>
          <p:nvPr userDrawn="1"/>
        </p:nvGrpSpPr>
        <p:grpSpPr>
          <a:xfrm>
            <a:off x="8387920" y="5630530"/>
            <a:ext cx="3804079" cy="1233408"/>
            <a:chOff x="8387920" y="5630530"/>
            <a:chExt cx="3804079" cy="123340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B08317E-AFB6-1049-8637-BC4419F674CD}"/>
                </a:ext>
              </a:extLst>
            </p:cNvPr>
            <p:cNvGrpSpPr/>
            <p:nvPr userDrawn="1"/>
          </p:nvGrpSpPr>
          <p:grpSpPr>
            <a:xfrm>
              <a:off x="8387920" y="5630530"/>
              <a:ext cx="3804079" cy="1233408"/>
              <a:chOff x="8387920" y="5630530"/>
              <a:chExt cx="3804079" cy="1233408"/>
            </a:xfrm>
          </p:grpSpPr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5F4D6088-3879-8845-BB1B-83D73B485B1B}"/>
                  </a:ext>
                </a:extLst>
              </p:cNvPr>
              <p:cNvSpPr/>
              <p:nvPr userDrawn="1"/>
            </p:nvSpPr>
            <p:spPr>
              <a:xfrm flipH="1">
                <a:off x="8387920" y="5630530"/>
                <a:ext cx="3804079" cy="1231412"/>
              </a:xfrm>
              <a:custGeom>
                <a:avLst/>
                <a:gdLst>
                  <a:gd name="connsiteX0" fmla="*/ 0 w 3808020"/>
                  <a:gd name="connsiteY0" fmla="*/ 1169719 h 1169719"/>
                  <a:gd name="connsiteX1" fmla="*/ 0 w 3808020"/>
                  <a:gd name="connsiteY1" fmla="*/ 0 h 1169719"/>
                  <a:gd name="connsiteX2" fmla="*/ 3808020 w 3808020"/>
                  <a:gd name="connsiteY2" fmla="*/ 1169719 h 1169719"/>
                  <a:gd name="connsiteX3" fmla="*/ 0 w 3808020"/>
                  <a:gd name="connsiteY3" fmla="*/ 1169719 h 1169719"/>
                  <a:gd name="connsiteX0" fmla="*/ 0 w 3804079"/>
                  <a:gd name="connsiteY0" fmla="*/ 1169719 h 1173660"/>
                  <a:gd name="connsiteX1" fmla="*/ 0 w 3804079"/>
                  <a:gd name="connsiteY1" fmla="*/ 0 h 1173660"/>
                  <a:gd name="connsiteX2" fmla="*/ 3804079 w 3804079"/>
                  <a:gd name="connsiteY2" fmla="*/ 1173660 h 1173660"/>
                  <a:gd name="connsiteX3" fmla="*/ 0 w 3804079"/>
                  <a:gd name="connsiteY3" fmla="*/ 1169719 h 1173660"/>
                  <a:gd name="connsiteX0" fmla="*/ 0 w 3804079"/>
                  <a:gd name="connsiteY0" fmla="*/ 1294848 h 1298789"/>
                  <a:gd name="connsiteX1" fmla="*/ 0 w 3804079"/>
                  <a:gd name="connsiteY1" fmla="*/ 0 h 1298789"/>
                  <a:gd name="connsiteX2" fmla="*/ 3804079 w 3804079"/>
                  <a:gd name="connsiteY2" fmla="*/ 1298789 h 1298789"/>
                  <a:gd name="connsiteX3" fmla="*/ 0 w 3804079"/>
                  <a:gd name="connsiteY3" fmla="*/ 1294848 h 1298789"/>
                  <a:gd name="connsiteX0" fmla="*/ 0 w 3804079"/>
                  <a:gd name="connsiteY0" fmla="*/ 1227471 h 1231412"/>
                  <a:gd name="connsiteX1" fmla="*/ 0 w 3804079"/>
                  <a:gd name="connsiteY1" fmla="*/ 0 h 1231412"/>
                  <a:gd name="connsiteX2" fmla="*/ 3804079 w 3804079"/>
                  <a:gd name="connsiteY2" fmla="*/ 1231412 h 1231412"/>
                  <a:gd name="connsiteX3" fmla="*/ 0 w 3804079"/>
                  <a:gd name="connsiteY3" fmla="*/ 1227471 h 123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079" h="1231412">
                    <a:moveTo>
                      <a:pt x="0" y="1227471"/>
                    </a:moveTo>
                    <a:lnTo>
                      <a:pt x="0" y="0"/>
                    </a:lnTo>
                    <a:lnTo>
                      <a:pt x="3804079" y="1231412"/>
                    </a:lnTo>
                    <a:lnTo>
                      <a:pt x="0" y="1227471"/>
                    </a:lnTo>
                    <a:close/>
                  </a:path>
                </a:pathLst>
              </a:custGeom>
              <a:gradFill flip="none" rotWithShape="1">
                <a:gsLst>
                  <a:gs pos="22000">
                    <a:srgbClr val="063F5B"/>
                  </a:gs>
                  <a:gs pos="0">
                    <a:srgbClr val="063D56"/>
                  </a:gs>
                  <a:gs pos="100000">
                    <a:schemeClr val="tx2"/>
                  </a:gs>
                </a:gsLst>
                <a:lin ang="168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8E4F979D-E614-8544-B99C-529627C5F42F}"/>
                  </a:ext>
                </a:extLst>
              </p:cNvPr>
              <p:cNvSpPr/>
              <p:nvPr userDrawn="1"/>
            </p:nvSpPr>
            <p:spPr>
              <a:xfrm flipH="1">
                <a:off x="9766965" y="5815347"/>
                <a:ext cx="2425034" cy="1048591"/>
              </a:xfrm>
              <a:custGeom>
                <a:avLst/>
                <a:gdLst>
                  <a:gd name="connsiteX0" fmla="*/ 0 w 3808020"/>
                  <a:gd name="connsiteY0" fmla="*/ 1169719 h 1169719"/>
                  <a:gd name="connsiteX1" fmla="*/ 0 w 3808020"/>
                  <a:gd name="connsiteY1" fmla="*/ 0 h 1169719"/>
                  <a:gd name="connsiteX2" fmla="*/ 3808020 w 3808020"/>
                  <a:gd name="connsiteY2" fmla="*/ 1169719 h 1169719"/>
                  <a:gd name="connsiteX3" fmla="*/ 0 w 3808020"/>
                  <a:gd name="connsiteY3" fmla="*/ 1169719 h 1169719"/>
                  <a:gd name="connsiteX0" fmla="*/ 0 w 3808020"/>
                  <a:gd name="connsiteY0" fmla="*/ 765958 h 765958"/>
                  <a:gd name="connsiteX1" fmla="*/ 0 w 3808020"/>
                  <a:gd name="connsiteY1" fmla="*/ 0 h 765958"/>
                  <a:gd name="connsiteX2" fmla="*/ 3808020 w 3808020"/>
                  <a:gd name="connsiteY2" fmla="*/ 765958 h 765958"/>
                  <a:gd name="connsiteX3" fmla="*/ 0 w 3808020"/>
                  <a:gd name="connsiteY3" fmla="*/ 765958 h 765958"/>
                  <a:gd name="connsiteX0" fmla="*/ 0 w 2893620"/>
                  <a:gd name="connsiteY0" fmla="*/ 765958 h 765958"/>
                  <a:gd name="connsiteX1" fmla="*/ 0 w 2893620"/>
                  <a:gd name="connsiteY1" fmla="*/ 0 h 765958"/>
                  <a:gd name="connsiteX2" fmla="*/ 2893620 w 2893620"/>
                  <a:gd name="connsiteY2" fmla="*/ 765958 h 765958"/>
                  <a:gd name="connsiteX3" fmla="*/ 0 w 2893620"/>
                  <a:gd name="connsiteY3" fmla="*/ 765958 h 765958"/>
                  <a:gd name="connsiteX0" fmla="*/ 0 w 2893620"/>
                  <a:gd name="connsiteY0" fmla="*/ 872836 h 872836"/>
                  <a:gd name="connsiteX1" fmla="*/ 0 w 2893620"/>
                  <a:gd name="connsiteY1" fmla="*/ 0 h 872836"/>
                  <a:gd name="connsiteX2" fmla="*/ 2893620 w 2893620"/>
                  <a:gd name="connsiteY2" fmla="*/ 872836 h 872836"/>
                  <a:gd name="connsiteX3" fmla="*/ 0 w 2893620"/>
                  <a:gd name="connsiteY3" fmla="*/ 872836 h 872836"/>
                  <a:gd name="connsiteX0" fmla="*/ 0 w 2712317"/>
                  <a:gd name="connsiteY0" fmla="*/ 872836 h 872836"/>
                  <a:gd name="connsiteX1" fmla="*/ 0 w 2712317"/>
                  <a:gd name="connsiteY1" fmla="*/ 0 h 872836"/>
                  <a:gd name="connsiteX2" fmla="*/ 2712317 w 2712317"/>
                  <a:gd name="connsiteY2" fmla="*/ 872836 h 872836"/>
                  <a:gd name="connsiteX3" fmla="*/ 0 w 2712317"/>
                  <a:gd name="connsiteY3" fmla="*/ 872836 h 872836"/>
                  <a:gd name="connsiteX0" fmla="*/ 0 w 2546779"/>
                  <a:gd name="connsiteY0" fmla="*/ 872836 h 872836"/>
                  <a:gd name="connsiteX1" fmla="*/ 0 w 2546779"/>
                  <a:gd name="connsiteY1" fmla="*/ 0 h 872836"/>
                  <a:gd name="connsiteX2" fmla="*/ 2546779 w 2546779"/>
                  <a:gd name="connsiteY2" fmla="*/ 864953 h 872836"/>
                  <a:gd name="connsiteX3" fmla="*/ 0 w 2546779"/>
                  <a:gd name="connsiteY3" fmla="*/ 872836 h 872836"/>
                  <a:gd name="connsiteX0" fmla="*/ 0 w 2479775"/>
                  <a:gd name="connsiteY0" fmla="*/ 872836 h 872836"/>
                  <a:gd name="connsiteX1" fmla="*/ 0 w 2479775"/>
                  <a:gd name="connsiteY1" fmla="*/ 0 h 872836"/>
                  <a:gd name="connsiteX2" fmla="*/ 2479775 w 2479775"/>
                  <a:gd name="connsiteY2" fmla="*/ 864953 h 872836"/>
                  <a:gd name="connsiteX3" fmla="*/ 0 w 2479775"/>
                  <a:gd name="connsiteY3" fmla="*/ 872836 h 872836"/>
                  <a:gd name="connsiteX0" fmla="*/ 0 w 2475834"/>
                  <a:gd name="connsiteY0" fmla="*/ 872836 h 872836"/>
                  <a:gd name="connsiteX1" fmla="*/ 0 w 2475834"/>
                  <a:gd name="connsiteY1" fmla="*/ 0 h 872836"/>
                  <a:gd name="connsiteX2" fmla="*/ 2475834 w 2475834"/>
                  <a:gd name="connsiteY2" fmla="*/ 872836 h 872836"/>
                  <a:gd name="connsiteX3" fmla="*/ 0 w 2475834"/>
                  <a:gd name="connsiteY3" fmla="*/ 872836 h 872836"/>
                  <a:gd name="connsiteX0" fmla="*/ 0 w 2425034"/>
                  <a:gd name="connsiteY0" fmla="*/ 872836 h 872836"/>
                  <a:gd name="connsiteX1" fmla="*/ 0 w 2425034"/>
                  <a:gd name="connsiteY1" fmla="*/ 0 h 872836"/>
                  <a:gd name="connsiteX2" fmla="*/ 2425034 w 2425034"/>
                  <a:gd name="connsiteY2" fmla="*/ 869661 h 872836"/>
                  <a:gd name="connsiteX3" fmla="*/ 0 w 2425034"/>
                  <a:gd name="connsiteY3" fmla="*/ 872836 h 872836"/>
                  <a:gd name="connsiteX0" fmla="*/ 6056 w 2431090"/>
                  <a:gd name="connsiteY0" fmla="*/ 1006060 h 1006060"/>
                  <a:gd name="connsiteX1" fmla="*/ 0 w 2431090"/>
                  <a:gd name="connsiteY1" fmla="*/ 0 h 1006060"/>
                  <a:gd name="connsiteX2" fmla="*/ 2431090 w 2431090"/>
                  <a:gd name="connsiteY2" fmla="*/ 1002885 h 1006060"/>
                  <a:gd name="connsiteX3" fmla="*/ 6056 w 2431090"/>
                  <a:gd name="connsiteY3" fmla="*/ 1006060 h 1006060"/>
                  <a:gd name="connsiteX0" fmla="*/ 6056 w 2431090"/>
                  <a:gd name="connsiteY0" fmla="*/ 1059223 h 1059223"/>
                  <a:gd name="connsiteX1" fmla="*/ 0 w 2431090"/>
                  <a:gd name="connsiteY1" fmla="*/ 0 h 1059223"/>
                  <a:gd name="connsiteX2" fmla="*/ 2431090 w 2431090"/>
                  <a:gd name="connsiteY2" fmla="*/ 1056048 h 1059223"/>
                  <a:gd name="connsiteX3" fmla="*/ 6056 w 2431090"/>
                  <a:gd name="connsiteY3" fmla="*/ 1059223 h 1059223"/>
                  <a:gd name="connsiteX0" fmla="*/ 485 w 2425519"/>
                  <a:gd name="connsiteY0" fmla="*/ 1048591 h 1048591"/>
                  <a:gd name="connsiteX1" fmla="*/ 1517 w 2425519"/>
                  <a:gd name="connsiteY1" fmla="*/ 0 h 1048591"/>
                  <a:gd name="connsiteX2" fmla="*/ 2425519 w 2425519"/>
                  <a:gd name="connsiteY2" fmla="*/ 1045416 h 1048591"/>
                  <a:gd name="connsiteX3" fmla="*/ 485 w 2425519"/>
                  <a:gd name="connsiteY3" fmla="*/ 1048591 h 1048591"/>
                  <a:gd name="connsiteX0" fmla="*/ 0 w 2425034"/>
                  <a:gd name="connsiteY0" fmla="*/ 1048591 h 1048591"/>
                  <a:gd name="connsiteX1" fmla="*/ 1032 w 2425034"/>
                  <a:gd name="connsiteY1" fmla="*/ 0 h 1048591"/>
                  <a:gd name="connsiteX2" fmla="*/ 2425034 w 2425034"/>
                  <a:gd name="connsiteY2" fmla="*/ 1045416 h 1048591"/>
                  <a:gd name="connsiteX3" fmla="*/ 0 w 2425034"/>
                  <a:gd name="connsiteY3" fmla="*/ 1048591 h 1048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5034" h="1048591">
                    <a:moveTo>
                      <a:pt x="0" y="1048591"/>
                    </a:moveTo>
                    <a:lnTo>
                      <a:pt x="1032" y="0"/>
                    </a:lnTo>
                    <a:lnTo>
                      <a:pt x="2425034" y="1045416"/>
                    </a:lnTo>
                    <a:lnTo>
                      <a:pt x="0" y="104859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63D56"/>
                  </a:gs>
                  <a:gs pos="100000">
                    <a:schemeClr val="tx2"/>
                  </a:gs>
                </a:gsLst>
                <a:lin ang="168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</p:grp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57B37EFB-2CAE-C948-878C-486B471A35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83035" y="6092062"/>
              <a:ext cx="689842" cy="702858"/>
            </a:xfrm>
            <a:prstGeom prst="rect">
              <a:avLst/>
            </a:prstGeom>
          </p:spPr>
        </p:pic>
      </p:grp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752F2A8-B77F-7B4B-85C2-2EAD7D39D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67576" y="6276975"/>
            <a:ext cx="462023" cy="295271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0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BasicHalf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BBEE2C-AF61-FB42-8AA4-7BEC16422FE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9601" y="1328209"/>
            <a:ext cx="5320978" cy="47593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7937" indent="0">
              <a:buNone/>
              <a:defRPr sz="2000"/>
            </a:lvl1pPr>
          </a:lstStyle>
          <a:p>
            <a:pPr lvl="0"/>
            <a:r>
              <a:rPr lang="en-US" dirty="0"/>
              <a:t>Click desired content icon to add 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816A6EF3-0001-D04F-8930-F1A3A455E76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61423" y="1328209"/>
            <a:ext cx="5320978" cy="47593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7937" indent="0">
              <a:buNone/>
              <a:defRPr sz="2000"/>
            </a:lvl1pPr>
          </a:lstStyle>
          <a:p>
            <a:pPr lvl="0"/>
            <a:r>
              <a:rPr lang="en-US" dirty="0"/>
              <a:t>Click desired content icon to add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5FA26D-17CB-3F4F-960F-A2AA8549650D}"/>
              </a:ext>
            </a:extLst>
          </p:cNvPr>
          <p:cNvGrpSpPr/>
          <p:nvPr userDrawn="1"/>
        </p:nvGrpSpPr>
        <p:grpSpPr>
          <a:xfrm>
            <a:off x="8387920" y="5630530"/>
            <a:ext cx="3804079" cy="1233408"/>
            <a:chOff x="8387920" y="5630530"/>
            <a:chExt cx="3804079" cy="123340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E1AE798-9528-7240-AB06-3A765E7031A1}"/>
                </a:ext>
              </a:extLst>
            </p:cNvPr>
            <p:cNvGrpSpPr/>
            <p:nvPr userDrawn="1"/>
          </p:nvGrpSpPr>
          <p:grpSpPr>
            <a:xfrm>
              <a:off x="8387920" y="5630530"/>
              <a:ext cx="3804079" cy="1233408"/>
              <a:chOff x="8387920" y="5630530"/>
              <a:chExt cx="3804079" cy="1233408"/>
            </a:xfrm>
          </p:grpSpPr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B19DD66C-6F87-3245-828A-FA1CF057F295}"/>
                  </a:ext>
                </a:extLst>
              </p:cNvPr>
              <p:cNvSpPr/>
              <p:nvPr userDrawn="1"/>
            </p:nvSpPr>
            <p:spPr>
              <a:xfrm flipH="1">
                <a:off x="8387920" y="5630530"/>
                <a:ext cx="3804079" cy="1231412"/>
              </a:xfrm>
              <a:custGeom>
                <a:avLst/>
                <a:gdLst>
                  <a:gd name="connsiteX0" fmla="*/ 0 w 3808020"/>
                  <a:gd name="connsiteY0" fmla="*/ 1169719 h 1169719"/>
                  <a:gd name="connsiteX1" fmla="*/ 0 w 3808020"/>
                  <a:gd name="connsiteY1" fmla="*/ 0 h 1169719"/>
                  <a:gd name="connsiteX2" fmla="*/ 3808020 w 3808020"/>
                  <a:gd name="connsiteY2" fmla="*/ 1169719 h 1169719"/>
                  <a:gd name="connsiteX3" fmla="*/ 0 w 3808020"/>
                  <a:gd name="connsiteY3" fmla="*/ 1169719 h 1169719"/>
                  <a:gd name="connsiteX0" fmla="*/ 0 w 3804079"/>
                  <a:gd name="connsiteY0" fmla="*/ 1169719 h 1173660"/>
                  <a:gd name="connsiteX1" fmla="*/ 0 w 3804079"/>
                  <a:gd name="connsiteY1" fmla="*/ 0 h 1173660"/>
                  <a:gd name="connsiteX2" fmla="*/ 3804079 w 3804079"/>
                  <a:gd name="connsiteY2" fmla="*/ 1173660 h 1173660"/>
                  <a:gd name="connsiteX3" fmla="*/ 0 w 3804079"/>
                  <a:gd name="connsiteY3" fmla="*/ 1169719 h 1173660"/>
                  <a:gd name="connsiteX0" fmla="*/ 0 w 3804079"/>
                  <a:gd name="connsiteY0" fmla="*/ 1294848 h 1298789"/>
                  <a:gd name="connsiteX1" fmla="*/ 0 w 3804079"/>
                  <a:gd name="connsiteY1" fmla="*/ 0 h 1298789"/>
                  <a:gd name="connsiteX2" fmla="*/ 3804079 w 3804079"/>
                  <a:gd name="connsiteY2" fmla="*/ 1298789 h 1298789"/>
                  <a:gd name="connsiteX3" fmla="*/ 0 w 3804079"/>
                  <a:gd name="connsiteY3" fmla="*/ 1294848 h 1298789"/>
                  <a:gd name="connsiteX0" fmla="*/ 0 w 3804079"/>
                  <a:gd name="connsiteY0" fmla="*/ 1227471 h 1231412"/>
                  <a:gd name="connsiteX1" fmla="*/ 0 w 3804079"/>
                  <a:gd name="connsiteY1" fmla="*/ 0 h 1231412"/>
                  <a:gd name="connsiteX2" fmla="*/ 3804079 w 3804079"/>
                  <a:gd name="connsiteY2" fmla="*/ 1231412 h 1231412"/>
                  <a:gd name="connsiteX3" fmla="*/ 0 w 3804079"/>
                  <a:gd name="connsiteY3" fmla="*/ 1227471 h 123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079" h="1231412">
                    <a:moveTo>
                      <a:pt x="0" y="1227471"/>
                    </a:moveTo>
                    <a:lnTo>
                      <a:pt x="0" y="0"/>
                    </a:lnTo>
                    <a:lnTo>
                      <a:pt x="3804079" y="1231412"/>
                    </a:lnTo>
                    <a:lnTo>
                      <a:pt x="0" y="1227471"/>
                    </a:lnTo>
                    <a:close/>
                  </a:path>
                </a:pathLst>
              </a:custGeom>
              <a:gradFill flip="none" rotWithShape="1">
                <a:gsLst>
                  <a:gs pos="22000">
                    <a:srgbClr val="063F5B"/>
                  </a:gs>
                  <a:gs pos="0">
                    <a:srgbClr val="063D56"/>
                  </a:gs>
                  <a:gs pos="100000">
                    <a:schemeClr val="tx2"/>
                  </a:gs>
                </a:gsLst>
                <a:lin ang="168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7F085F05-BCC4-204D-93E0-2DFA2D3427F1}"/>
                  </a:ext>
                </a:extLst>
              </p:cNvPr>
              <p:cNvSpPr/>
              <p:nvPr userDrawn="1"/>
            </p:nvSpPr>
            <p:spPr>
              <a:xfrm flipH="1">
                <a:off x="9766965" y="5815347"/>
                <a:ext cx="2425034" cy="1048591"/>
              </a:xfrm>
              <a:custGeom>
                <a:avLst/>
                <a:gdLst>
                  <a:gd name="connsiteX0" fmla="*/ 0 w 3808020"/>
                  <a:gd name="connsiteY0" fmla="*/ 1169719 h 1169719"/>
                  <a:gd name="connsiteX1" fmla="*/ 0 w 3808020"/>
                  <a:gd name="connsiteY1" fmla="*/ 0 h 1169719"/>
                  <a:gd name="connsiteX2" fmla="*/ 3808020 w 3808020"/>
                  <a:gd name="connsiteY2" fmla="*/ 1169719 h 1169719"/>
                  <a:gd name="connsiteX3" fmla="*/ 0 w 3808020"/>
                  <a:gd name="connsiteY3" fmla="*/ 1169719 h 1169719"/>
                  <a:gd name="connsiteX0" fmla="*/ 0 w 3808020"/>
                  <a:gd name="connsiteY0" fmla="*/ 765958 h 765958"/>
                  <a:gd name="connsiteX1" fmla="*/ 0 w 3808020"/>
                  <a:gd name="connsiteY1" fmla="*/ 0 h 765958"/>
                  <a:gd name="connsiteX2" fmla="*/ 3808020 w 3808020"/>
                  <a:gd name="connsiteY2" fmla="*/ 765958 h 765958"/>
                  <a:gd name="connsiteX3" fmla="*/ 0 w 3808020"/>
                  <a:gd name="connsiteY3" fmla="*/ 765958 h 765958"/>
                  <a:gd name="connsiteX0" fmla="*/ 0 w 2893620"/>
                  <a:gd name="connsiteY0" fmla="*/ 765958 h 765958"/>
                  <a:gd name="connsiteX1" fmla="*/ 0 w 2893620"/>
                  <a:gd name="connsiteY1" fmla="*/ 0 h 765958"/>
                  <a:gd name="connsiteX2" fmla="*/ 2893620 w 2893620"/>
                  <a:gd name="connsiteY2" fmla="*/ 765958 h 765958"/>
                  <a:gd name="connsiteX3" fmla="*/ 0 w 2893620"/>
                  <a:gd name="connsiteY3" fmla="*/ 765958 h 765958"/>
                  <a:gd name="connsiteX0" fmla="*/ 0 w 2893620"/>
                  <a:gd name="connsiteY0" fmla="*/ 872836 h 872836"/>
                  <a:gd name="connsiteX1" fmla="*/ 0 w 2893620"/>
                  <a:gd name="connsiteY1" fmla="*/ 0 h 872836"/>
                  <a:gd name="connsiteX2" fmla="*/ 2893620 w 2893620"/>
                  <a:gd name="connsiteY2" fmla="*/ 872836 h 872836"/>
                  <a:gd name="connsiteX3" fmla="*/ 0 w 2893620"/>
                  <a:gd name="connsiteY3" fmla="*/ 872836 h 872836"/>
                  <a:gd name="connsiteX0" fmla="*/ 0 w 2712317"/>
                  <a:gd name="connsiteY0" fmla="*/ 872836 h 872836"/>
                  <a:gd name="connsiteX1" fmla="*/ 0 w 2712317"/>
                  <a:gd name="connsiteY1" fmla="*/ 0 h 872836"/>
                  <a:gd name="connsiteX2" fmla="*/ 2712317 w 2712317"/>
                  <a:gd name="connsiteY2" fmla="*/ 872836 h 872836"/>
                  <a:gd name="connsiteX3" fmla="*/ 0 w 2712317"/>
                  <a:gd name="connsiteY3" fmla="*/ 872836 h 872836"/>
                  <a:gd name="connsiteX0" fmla="*/ 0 w 2546779"/>
                  <a:gd name="connsiteY0" fmla="*/ 872836 h 872836"/>
                  <a:gd name="connsiteX1" fmla="*/ 0 w 2546779"/>
                  <a:gd name="connsiteY1" fmla="*/ 0 h 872836"/>
                  <a:gd name="connsiteX2" fmla="*/ 2546779 w 2546779"/>
                  <a:gd name="connsiteY2" fmla="*/ 864953 h 872836"/>
                  <a:gd name="connsiteX3" fmla="*/ 0 w 2546779"/>
                  <a:gd name="connsiteY3" fmla="*/ 872836 h 872836"/>
                  <a:gd name="connsiteX0" fmla="*/ 0 w 2479775"/>
                  <a:gd name="connsiteY0" fmla="*/ 872836 h 872836"/>
                  <a:gd name="connsiteX1" fmla="*/ 0 w 2479775"/>
                  <a:gd name="connsiteY1" fmla="*/ 0 h 872836"/>
                  <a:gd name="connsiteX2" fmla="*/ 2479775 w 2479775"/>
                  <a:gd name="connsiteY2" fmla="*/ 864953 h 872836"/>
                  <a:gd name="connsiteX3" fmla="*/ 0 w 2479775"/>
                  <a:gd name="connsiteY3" fmla="*/ 872836 h 872836"/>
                  <a:gd name="connsiteX0" fmla="*/ 0 w 2475834"/>
                  <a:gd name="connsiteY0" fmla="*/ 872836 h 872836"/>
                  <a:gd name="connsiteX1" fmla="*/ 0 w 2475834"/>
                  <a:gd name="connsiteY1" fmla="*/ 0 h 872836"/>
                  <a:gd name="connsiteX2" fmla="*/ 2475834 w 2475834"/>
                  <a:gd name="connsiteY2" fmla="*/ 872836 h 872836"/>
                  <a:gd name="connsiteX3" fmla="*/ 0 w 2475834"/>
                  <a:gd name="connsiteY3" fmla="*/ 872836 h 872836"/>
                  <a:gd name="connsiteX0" fmla="*/ 0 w 2425034"/>
                  <a:gd name="connsiteY0" fmla="*/ 872836 h 872836"/>
                  <a:gd name="connsiteX1" fmla="*/ 0 w 2425034"/>
                  <a:gd name="connsiteY1" fmla="*/ 0 h 872836"/>
                  <a:gd name="connsiteX2" fmla="*/ 2425034 w 2425034"/>
                  <a:gd name="connsiteY2" fmla="*/ 869661 h 872836"/>
                  <a:gd name="connsiteX3" fmla="*/ 0 w 2425034"/>
                  <a:gd name="connsiteY3" fmla="*/ 872836 h 872836"/>
                  <a:gd name="connsiteX0" fmla="*/ 6056 w 2431090"/>
                  <a:gd name="connsiteY0" fmla="*/ 1006060 h 1006060"/>
                  <a:gd name="connsiteX1" fmla="*/ 0 w 2431090"/>
                  <a:gd name="connsiteY1" fmla="*/ 0 h 1006060"/>
                  <a:gd name="connsiteX2" fmla="*/ 2431090 w 2431090"/>
                  <a:gd name="connsiteY2" fmla="*/ 1002885 h 1006060"/>
                  <a:gd name="connsiteX3" fmla="*/ 6056 w 2431090"/>
                  <a:gd name="connsiteY3" fmla="*/ 1006060 h 1006060"/>
                  <a:gd name="connsiteX0" fmla="*/ 6056 w 2431090"/>
                  <a:gd name="connsiteY0" fmla="*/ 1059223 h 1059223"/>
                  <a:gd name="connsiteX1" fmla="*/ 0 w 2431090"/>
                  <a:gd name="connsiteY1" fmla="*/ 0 h 1059223"/>
                  <a:gd name="connsiteX2" fmla="*/ 2431090 w 2431090"/>
                  <a:gd name="connsiteY2" fmla="*/ 1056048 h 1059223"/>
                  <a:gd name="connsiteX3" fmla="*/ 6056 w 2431090"/>
                  <a:gd name="connsiteY3" fmla="*/ 1059223 h 1059223"/>
                  <a:gd name="connsiteX0" fmla="*/ 485 w 2425519"/>
                  <a:gd name="connsiteY0" fmla="*/ 1048591 h 1048591"/>
                  <a:gd name="connsiteX1" fmla="*/ 1517 w 2425519"/>
                  <a:gd name="connsiteY1" fmla="*/ 0 h 1048591"/>
                  <a:gd name="connsiteX2" fmla="*/ 2425519 w 2425519"/>
                  <a:gd name="connsiteY2" fmla="*/ 1045416 h 1048591"/>
                  <a:gd name="connsiteX3" fmla="*/ 485 w 2425519"/>
                  <a:gd name="connsiteY3" fmla="*/ 1048591 h 1048591"/>
                  <a:gd name="connsiteX0" fmla="*/ 0 w 2425034"/>
                  <a:gd name="connsiteY0" fmla="*/ 1048591 h 1048591"/>
                  <a:gd name="connsiteX1" fmla="*/ 1032 w 2425034"/>
                  <a:gd name="connsiteY1" fmla="*/ 0 h 1048591"/>
                  <a:gd name="connsiteX2" fmla="*/ 2425034 w 2425034"/>
                  <a:gd name="connsiteY2" fmla="*/ 1045416 h 1048591"/>
                  <a:gd name="connsiteX3" fmla="*/ 0 w 2425034"/>
                  <a:gd name="connsiteY3" fmla="*/ 1048591 h 1048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5034" h="1048591">
                    <a:moveTo>
                      <a:pt x="0" y="1048591"/>
                    </a:moveTo>
                    <a:lnTo>
                      <a:pt x="1032" y="0"/>
                    </a:lnTo>
                    <a:lnTo>
                      <a:pt x="2425034" y="1045416"/>
                    </a:lnTo>
                    <a:lnTo>
                      <a:pt x="0" y="104859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63D56"/>
                  </a:gs>
                  <a:gs pos="100000">
                    <a:schemeClr val="tx2"/>
                  </a:gs>
                </a:gsLst>
                <a:lin ang="168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</p:grp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AEE51AB1-95D1-6540-B802-9F6AB4FE9F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83035" y="6092062"/>
              <a:ext cx="689842" cy="702858"/>
            </a:xfrm>
            <a:prstGeom prst="rect">
              <a:avLst/>
            </a:prstGeom>
          </p:spPr>
        </p:pic>
      </p:grp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FA741B29-4BF9-B449-BC09-4EBB9B4CDE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67576" y="6276975"/>
            <a:ext cx="462023" cy="295271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5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0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slide header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6914425-A1E0-AF42-BB90-A4277F280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3678" y="6108144"/>
            <a:ext cx="46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1C2CF-FC65-6849-93B4-FB81B36D5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3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17" r:id="rId2"/>
    <p:sldLayoutId id="2147483711" r:id="rId3"/>
    <p:sldLayoutId id="2147483713" r:id="rId4"/>
    <p:sldLayoutId id="2147483712" r:id="rId5"/>
    <p:sldLayoutId id="2147483694" r:id="rId6"/>
    <p:sldLayoutId id="2147483716" r:id="rId7"/>
    <p:sldLayoutId id="2147483715" r:id="rId8"/>
    <p:sldLayoutId id="2147483714" r:id="rId9"/>
    <p:sldLayoutId id="2147483707" r:id="rId10"/>
    <p:sldLayoutId id="2147483708" r:id="rId11"/>
    <p:sldLayoutId id="2147483810" r:id="rId12"/>
    <p:sldLayoutId id="2147483811" r:id="rId13"/>
    <p:sldLayoutId id="2147483773" r:id="rId14"/>
    <p:sldLayoutId id="2147483774" r:id="rId15"/>
    <p:sldLayoutId id="2147483728" r:id="rId16"/>
    <p:sldLayoutId id="2147483772" r:id="rId17"/>
    <p:sldLayoutId id="2147483720" r:id="rId18"/>
    <p:sldLayoutId id="2147483725" r:id="rId19"/>
    <p:sldLayoutId id="2147483721" r:id="rId20"/>
    <p:sldLayoutId id="2147483724" r:id="rId21"/>
    <p:sldLayoutId id="2147483719" r:id="rId22"/>
    <p:sldLayoutId id="2147483723" r:id="rId23"/>
    <p:sldLayoutId id="2147483718" r:id="rId24"/>
    <p:sldLayoutId id="2147483722" r:id="rId25"/>
    <p:sldLayoutId id="2147483726" r:id="rId26"/>
    <p:sldLayoutId id="2147483727" r:id="rId27"/>
    <p:sldLayoutId id="2147483729" r:id="rId28"/>
    <p:sldLayoutId id="2147483775" r:id="rId29"/>
    <p:sldLayoutId id="2147483813" r:id="rId30"/>
    <p:sldLayoutId id="2147483803" r:id="rId31"/>
    <p:sldLayoutId id="2147483804" r:id="rId32"/>
    <p:sldLayoutId id="2147483805" r:id="rId33"/>
    <p:sldLayoutId id="2147483806" r:id="rId34"/>
    <p:sldLayoutId id="2147483807" r:id="rId35"/>
    <p:sldLayoutId id="2147483808" r:id="rId36"/>
    <p:sldLayoutId id="2147483814" r:id="rId37"/>
    <p:sldLayoutId id="2147483815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800" b="0" i="0" kern="1200" cap="none" spc="1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93687" marR="0" indent="-285750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465138" marR="0" indent="-223838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687388" marR="0" indent="-222250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920750" marR="0" indent="-223838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Tx/>
        <a:buFont typeface="Arial" panose="020B0604020202020204" pitchFamily="34" charset="0"/>
        <a:buChar char="•"/>
        <a:tabLst/>
        <a:defRPr sz="1600" kern="1200" baseline="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95375" marR="0" indent="-155575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Tx/>
        <a:buFont typeface="Arial" panose="020B0604020202020204" pitchFamily="34" charset="0"/>
        <a:buChar char="•"/>
        <a:tabLst/>
        <a:defRPr sz="1400" kern="1200">
          <a:solidFill>
            <a:schemeClr val="accent2"/>
          </a:solidFill>
          <a:latin typeface="Arial" panose="020B0604020202020204" pitchFamily="34" charset="0"/>
          <a:ea typeface="Microsoft Sans Serif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F2646A-E418-4C39-8CD0-90E518FA8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6060" y="1542638"/>
            <a:ext cx="6258735" cy="1739938"/>
          </a:xfrm>
        </p:spPr>
        <p:txBody>
          <a:bodyPr/>
          <a:lstStyle/>
          <a:p>
            <a:r>
              <a:rPr lang="en-US" dirty="0"/>
              <a:t>100MW/100MWh BESS</a:t>
            </a:r>
          </a:p>
          <a:p>
            <a:r>
              <a:rPr lang="en-US" dirty="0"/>
              <a:t>Opportunity Evaluation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C78013-0B7F-A13A-E492-8F1CCE46D892}"/>
              </a:ext>
            </a:extLst>
          </p:cNvPr>
          <p:cNvSpPr txBox="1"/>
          <p:nvPr/>
        </p:nvSpPr>
        <p:spPr>
          <a:xfrm>
            <a:off x="2246811" y="2817614"/>
            <a:ext cx="438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By Obed Sims</a:t>
            </a:r>
          </a:p>
        </p:txBody>
      </p:sp>
    </p:spTree>
    <p:extLst>
      <p:ext uri="{BB962C8B-B14F-4D97-AF65-F5344CB8AC3E}">
        <p14:creationId xmlns:p14="http://schemas.microsoft.com/office/powerpoint/2010/main" val="312848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9E9A66-C241-40BD-8DB7-3A457308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0785"/>
          </a:xfrm>
        </p:spPr>
        <p:txBody>
          <a:bodyPr anchor="ctr">
            <a:normAutofit/>
          </a:bodyPr>
          <a:lstStyle/>
          <a:p>
            <a:r>
              <a:rPr lang="en-US" dirty="0"/>
              <a:t>Opportunity Outline</a:t>
            </a:r>
          </a:p>
        </p:txBody>
      </p:sp>
      <p:pic>
        <p:nvPicPr>
          <p:cNvPr id="1026" name="Picture 2" descr="GE seals its largest US battery energy storage system order | Recharge">
            <a:extLst>
              <a:ext uri="{FF2B5EF4-FFF2-40B4-BE49-F238E27FC236}">
                <a16:creationId xmlns:a16="http://schemas.microsoft.com/office/drawing/2014/main" id="{F17625CF-78ED-3706-DC72-617380EC6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7" r="38741"/>
          <a:stretch/>
        </p:blipFill>
        <p:spPr bwMode="auto">
          <a:xfrm>
            <a:off x="6261423" y="1328209"/>
            <a:ext cx="5320978" cy="475932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F82224E-E658-1038-F850-2A2F1B7D36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1" y="1328210"/>
            <a:ext cx="5518150" cy="5244036"/>
          </a:xfrm>
        </p:spPr>
        <p:txBody>
          <a:bodyPr>
            <a:normAutofit lnSpcReduction="10000"/>
          </a:bodyPr>
          <a:lstStyle/>
          <a:p>
            <a:pPr marL="7937" indent="0">
              <a:buNone/>
            </a:pPr>
            <a:r>
              <a:rPr lang="en-GB" sz="2000" b="1" dirty="0"/>
              <a:t>Assumptions</a:t>
            </a:r>
          </a:p>
          <a:p>
            <a:r>
              <a:rPr lang="en-GB" sz="1800" dirty="0"/>
              <a:t>100MW/100MWh Battery Energy Storage System</a:t>
            </a:r>
          </a:p>
          <a:p>
            <a:r>
              <a:rPr lang="en-GB" sz="1800" dirty="0"/>
              <a:t>Round-trip efficiency of 85%</a:t>
            </a:r>
          </a:p>
          <a:p>
            <a:r>
              <a:rPr lang="en-GB" sz="1800" dirty="0"/>
              <a:t>Average daily cycles (full charge and discharge) in each year are equal to 1</a:t>
            </a:r>
          </a:p>
          <a:p>
            <a:r>
              <a:rPr lang="en-GB" sz="1800" dirty="0" err="1"/>
              <a:t>Backtesting</a:t>
            </a:r>
            <a:r>
              <a:rPr lang="en-GB" sz="1800" dirty="0"/>
              <a:t> on day-ahead market data</a:t>
            </a:r>
          </a:p>
          <a:p>
            <a:pPr marL="7937" indent="0">
              <a:buNone/>
            </a:pPr>
            <a:endParaRPr lang="en-GB" dirty="0"/>
          </a:p>
          <a:p>
            <a:pPr marL="7937" indent="0">
              <a:buNone/>
            </a:pPr>
            <a:r>
              <a:rPr lang="en-GB" sz="2000" b="1" dirty="0"/>
              <a:t>Questions to be answered</a:t>
            </a:r>
          </a:p>
          <a:p>
            <a:r>
              <a:rPr lang="en-GB" sz="1800" dirty="0"/>
              <a:t>Is buying 100 MWh of energy at the hour with the lowest price and selling 100 MWh of energy at the hour with the highest price an effective strategy? Is there a better alternative?</a:t>
            </a:r>
          </a:p>
          <a:p>
            <a:r>
              <a:rPr lang="en-GB" sz="1800" dirty="0"/>
              <a:t>How does the average daily cycle limit affect battery revenues?</a:t>
            </a:r>
          </a:p>
          <a:p>
            <a:r>
              <a:rPr lang="en-GB" sz="1800" dirty="0"/>
              <a:t>What recommendations can be made before moving </a:t>
            </a:r>
            <a:r>
              <a:rPr lang="en-GB" sz="1800" dirty="0" err="1"/>
              <a:t>forw</a:t>
            </a:r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69D486-B3B8-460C-A9EF-B21C516D25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67576" y="6276975"/>
            <a:ext cx="462023" cy="29527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4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301C-DD5B-25FB-D703-A4043873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“The Boss’s” Arbitrage Trading Strategy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459338-5A68-CF86-AAAC-644CEA5C8E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6D214-8341-B729-54A1-86DC5AE64F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313099"/>
            <a:ext cx="4990011" cy="4524367"/>
          </a:xfrm>
        </p:spPr>
        <p:txBody>
          <a:bodyPr>
            <a:normAutofit/>
          </a:bodyPr>
          <a:lstStyle/>
          <a:p>
            <a:r>
              <a:rPr lang="en-GB" dirty="0"/>
              <a:t>This strategy doesn’t factor the State of Charge of the BESS.</a:t>
            </a:r>
          </a:p>
          <a:p>
            <a:r>
              <a:rPr lang="en-GB" dirty="0"/>
              <a:t>Whether a profit is made is dependent on the timings of the peak prices.</a:t>
            </a:r>
          </a:p>
          <a:p>
            <a:r>
              <a:rPr lang="en-GB" dirty="0"/>
              <a:t>This strategy also assumes all forecasts will be perfect.</a:t>
            </a:r>
          </a:p>
          <a:p>
            <a:r>
              <a:rPr lang="en-GB" dirty="0"/>
              <a:t>If this is a Li-ion chemistry, then it doesn’t factor the degradation and physical constraints.</a:t>
            </a:r>
          </a:p>
          <a:p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A644526B-65A8-9ED3-0FCD-F3F2B45EFC9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62857023"/>
                  </p:ext>
                </p:extLst>
              </p:nvPr>
            </p:nvGraphicFramePr>
            <p:xfrm>
              <a:off x="5717885" y="1417038"/>
              <a:ext cx="6069875" cy="440055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A644526B-65A8-9ED3-0FCD-F3F2B45EFC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7885" y="1417038"/>
                <a:ext cx="6069875" cy="44005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683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FA91-6C9E-6D9E-C115-3EE7D817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Trading Strategy (OTS)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984B4B-3100-A094-FBFF-D5546F949E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9E44F-6F72-8819-6F8D-D80DD226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224" y="1328621"/>
            <a:ext cx="4841965" cy="4524367"/>
          </a:xfrm>
        </p:spPr>
        <p:txBody>
          <a:bodyPr>
            <a:normAutofit/>
          </a:bodyPr>
          <a:lstStyle/>
          <a:p>
            <a:r>
              <a:rPr lang="en-GB" sz="2000" dirty="0"/>
              <a:t>Uses an annual horizon optimisation based on the day-ahead power prices.</a:t>
            </a:r>
          </a:p>
          <a:p>
            <a:r>
              <a:rPr lang="en-GB" sz="2000" dirty="0"/>
              <a:t>The advantages of the OTS is its ability to consider physical constraints.</a:t>
            </a:r>
          </a:p>
          <a:p>
            <a:r>
              <a:rPr lang="en-GB" sz="2000" dirty="0"/>
              <a:t>In every year, the OTS yields greater profits than “The Bosses” strategy.</a:t>
            </a:r>
          </a:p>
          <a:p>
            <a:r>
              <a:rPr lang="en-GB" sz="2000" dirty="0"/>
              <a:t>Will continue to perform better than the “The Bosses” strategy whilst reliable power price forecasts are available.</a:t>
            </a:r>
          </a:p>
          <a:p>
            <a:endParaRPr lang="en-GB" sz="20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1604D78-FC4B-F3F4-C7A6-589F4C659B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4437960"/>
              </p:ext>
            </p:extLst>
          </p:nvPr>
        </p:nvGraphicFramePr>
        <p:xfrm>
          <a:off x="5373189" y="1353353"/>
          <a:ext cx="6523663" cy="4376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168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AEE4-5693-1E56-6295-729B8D9D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Daily Cycle Limit Impact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82E7FF-0486-40D3-63F0-CA41AD9B2A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9E645-4BAB-5AF2-47E0-EBF0D5C606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995423"/>
            <a:ext cx="5129349" cy="4524367"/>
          </a:xfrm>
        </p:spPr>
        <p:txBody>
          <a:bodyPr>
            <a:normAutofit/>
          </a:bodyPr>
          <a:lstStyle/>
          <a:p>
            <a:pPr marL="7937" indent="0">
              <a:buNone/>
            </a:pPr>
            <a:endParaRPr lang="en-GB" sz="2000" dirty="0"/>
          </a:p>
          <a:p>
            <a:r>
              <a:rPr lang="en-GB" sz="2000" dirty="0"/>
              <a:t>Based on the OTS, doubling the daily cycle limit results on average in a 11% increase in annual trading profits.</a:t>
            </a:r>
          </a:p>
          <a:p>
            <a:r>
              <a:rPr lang="en-GB" sz="2000" dirty="0"/>
              <a:t>Don’t expect a doubling in trading profits as this is also dependent on the times of the power price spreads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8377F20-EF6F-2687-061F-7DAE4A6B9E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72484"/>
              </p:ext>
            </p:extLst>
          </p:nvPr>
        </p:nvGraphicFramePr>
        <p:xfrm>
          <a:off x="6274027" y="1237503"/>
          <a:ext cx="5308373" cy="4599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153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54A6-1A18-062C-5CFD-AF5CA723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 &amp; Next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1E3699-ED0A-41A0-F990-27E03B1305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144A7-E486-BB1A-0916-919DC80B8E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313099"/>
            <a:ext cx="7515497" cy="4524367"/>
          </a:xfrm>
        </p:spPr>
        <p:txBody>
          <a:bodyPr>
            <a:normAutofit/>
          </a:bodyPr>
          <a:lstStyle/>
          <a:p>
            <a:r>
              <a:rPr lang="en-GB" sz="1800" dirty="0"/>
              <a:t>Essential to analyse the impact of this trading strategy on battery degradation and physical constraints (e.g. thermal limits).</a:t>
            </a:r>
          </a:p>
          <a:p>
            <a:r>
              <a:rPr lang="en-GB" sz="1800" dirty="0"/>
              <a:t>Carry out a cost-benefit analysis of implementing a longer duration battery – these are better suited to trading on the wholesale market. However, the longer the duration, the greater the CAPEX.</a:t>
            </a:r>
          </a:p>
          <a:p>
            <a:r>
              <a:rPr lang="en-GB" sz="1800" dirty="0"/>
              <a:t>Look into stacking other revenue streams alongside arbitrage (e.g. ancillary services, </a:t>
            </a:r>
            <a:r>
              <a:rPr lang="en-GB" sz="1800" dirty="0" err="1"/>
              <a:t>TNUoS</a:t>
            </a:r>
            <a:r>
              <a:rPr lang="en-GB" sz="1800" dirty="0"/>
              <a:t>, </a:t>
            </a:r>
            <a:r>
              <a:rPr lang="en-GB" sz="1800" dirty="0" err="1"/>
              <a:t>DUoS</a:t>
            </a:r>
            <a:r>
              <a:rPr lang="en-GB" sz="1800" dirty="0"/>
              <a:t>, balancing mechanism).</a:t>
            </a:r>
          </a:p>
          <a:p>
            <a:r>
              <a:rPr lang="en-GB" sz="1800" dirty="0"/>
              <a:t>Historical power price data may not be representative of future power prices. Trading returns are dependent on the quality of forecasts.</a:t>
            </a:r>
          </a:p>
          <a:p>
            <a:r>
              <a:rPr lang="en-GB" sz="1800" dirty="0"/>
              <a:t>Determine the warranty conditions of the battery. Leniency on cycle limits will be advantageous, specifically for days with large price spreads and multiple peaks.</a:t>
            </a:r>
          </a:p>
          <a:p>
            <a:pPr marL="7937" indent="0">
              <a:buNone/>
            </a:pPr>
            <a:endParaRPr lang="en-GB" sz="2000" dirty="0"/>
          </a:p>
          <a:p>
            <a:endParaRPr lang="en-GB" sz="2000" dirty="0"/>
          </a:p>
        </p:txBody>
      </p:sp>
      <p:pic>
        <p:nvPicPr>
          <p:cNvPr id="8" name="Graphic 7" descr="Circle with left arrow outline">
            <a:extLst>
              <a:ext uri="{FF2B5EF4-FFF2-40B4-BE49-F238E27FC236}">
                <a16:creationId xmlns:a16="http://schemas.microsoft.com/office/drawing/2014/main" id="{607EF6DE-84B7-7343-B304-8214C09EC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7497" y="1711012"/>
            <a:ext cx="3154903" cy="315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7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Ameresco 2021">
  <a:themeElements>
    <a:clrScheme name="Custom 1">
      <a:dk1>
        <a:srgbClr val="063C55"/>
      </a:dk1>
      <a:lt1>
        <a:srgbClr val="FFFFFF"/>
      </a:lt1>
      <a:dk2>
        <a:srgbClr val="0065A4"/>
      </a:dk2>
      <a:lt2>
        <a:srgbClr val="ADADAF"/>
      </a:lt2>
      <a:accent1>
        <a:srgbClr val="0065A4"/>
      </a:accent1>
      <a:accent2>
        <a:srgbClr val="053B54"/>
      </a:accent2>
      <a:accent3>
        <a:srgbClr val="9DCE70"/>
      </a:accent3>
      <a:accent4>
        <a:srgbClr val="00853F"/>
      </a:accent4>
      <a:accent5>
        <a:srgbClr val="F8C05D"/>
      </a:accent5>
      <a:accent6>
        <a:srgbClr val="F79646"/>
      </a:accent6>
      <a:hlink>
        <a:srgbClr val="0C81B6"/>
      </a:hlink>
      <a:folHlink>
        <a:srgbClr val="CDCDC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MRC-PPT-Template" id="{57805E66-3EE2-4878-9518-F98F3EC751CA}" vid="{9EC35628-D453-4EB2-8DF9-81DC9C868E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UNHCR-Dataviz">
    <a:dk1>
      <a:srgbClr val="1A1A1A"/>
    </a:dk1>
    <a:lt1>
      <a:sysClr val="window" lastClr="FFFFFF"/>
    </a:lt1>
    <a:dk2>
      <a:srgbClr val="0072BC"/>
    </a:dk2>
    <a:lt2>
      <a:srgbClr val="FFFFFF"/>
    </a:lt2>
    <a:accent1>
      <a:srgbClr val="0072BC"/>
    </a:accent1>
    <a:accent2>
      <a:srgbClr val="18375F"/>
    </a:accent2>
    <a:accent3>
      <a:srgbClr val="00B398"/>
    </a:accent3>
    <a:accent4>
      <a:srgbClr val="666666"/>
    </a:accent4>
    <a:accent5>
      <a:srgbClr val="EF4A60"/>
    </a:accent5>
    <a:accent6>
      <a:srgbClr val="FAEB00"/>
    </a:accent6>
    <a:hlink>
      <a:srgbClr val="0072BC"/>
    </a:hlink>
    <a:folHlink>
      <a:srgbClr val="0072BC"/>
    </a:folHlink>
  </a:clrScheme>
  <a:fontScheme name="Arial">
    <a:maj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UNHCR-Dataviz">
    <a:dk1>
      <a:srgbClr val="1A1A1A"/>
    </a:dk1>
    <a:lt1>
      <a:sysClr val="window" lastClr="FFFFFF"/>
    </a:lt1>
    <a:dk2>
      <a:srgbClr val="0072BC"/>
    </a:dk2>
    <a:lt2>
      <a:srgbClr val="FFFFFF"/>
    </a:lt2>
    <a:accent1>
      <a:srgbClr val="0072BC"/>
    </a:accent1>
    <a:accent2>
      <a:srgbClr val="18375F"/>
    </a:accent2>
    <a:accent3>
      <a:srgbClr val="00B398"/>
    </a:accent3>
    <a:accent4>
      <a:srgbClr val="666666"/>
    </a:accent4>
    <a:accent5>
      <a:srgbClr val="EF4A60"/>
    </a:accent5>
    <a:accent6>
      <a:srgbClr val="FAEB00"/>
    </a:accent6>
    <a:hlink>
      <a:srgbClr val="0072BC"/>
    </a:hlink>
    <a:folHlink>
      <a:srgbClr val="0072BC"/>
    </a:folHlink>
  </a:clrScheme>
  <a:fontScheme name="Arial">
    <a:maj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B65EC936D8D44B1BCBE391C70720A" ma:contentTypeVersion="19" ma:contentTypeDescription="Create a new document." ma:contentTypeScope="" ma:versionID="f6d9aaca410324686885347abd13547f">
  <xsd:schema xmlns:xsd="http://www.w3.org/2001/XMLSchema" xmlns:xs="http://www.w3.org/2001/XMLSchema" xmlns:p="http://schemas.microsoft.com/office/2006/metadata/properties" xmlns:ns2="611c23d7-bedd-40ac-bda1-4583999e73d1" xmlns:ns3="c231e28e-ba0a-4467-b69e-5070d5e49b14" targetNamespace="http://schemas.microsoft.com/office/2006/metadata/properties" ma:root="true" ma:fieldsID="7637db1555f8b1b97e54935d3e1a23e3" ns2:_="" ns3:_="">
    <xsd:import namespace="611c23d7-bedd-40ac-bda1-4583999e73d1"/>
    <xsd:import namespace="c231e28e-ba0a-4467-b69e-5070d5e49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c3df334513ce4918be93732e71ba73a9" minOccurs="0"/>
                <xsd:element ref="ns3:TaxCatchAll" minOccurs="0"/>
                <xsd:element ref="ns2:Tagline" minOccurs="0"/>
                <xsd:element ref="ns2:File" minOccurs="0"/>
                <xsd:element ref="ns2:Color" minOccurs="0"/>
                <xsd:element ref="ns2:MediaServiceLocation" minOccurs="0"/>
                <xsd:element ref="ns2:Layout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c23d7-bedd-40ac-bda1-4583999e73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c3df334513ce4918be93732e71ba73a9" ma:index="16" nillable="true" ma:taxonomy="true" ma:internalName="c3df334513ce4918be93732e71ba73a9" ma:taxonomyFieldName="Brand_x0020_Center" ma:displayName="Brand Center" ma:readOnly="false" ma:default="" ma:fieldId="{c3df3345-13ce-4918-be93-732e71ba73a9}" ma:sspId="13b41ba7-de27-4c01-890c-64c83dddcd71" ma:termSetId="a9d74230-29d2-433a-a9ad-27eeab90c08f" ma:anchorId="43c341b1-e3f6-4106-88e8-676b68b1e71d" ma:open="false" ma:isKeyword="false">
      <xsd:complexType>
        <xsd:sequence>
          <xsd:element ref="pc:Terms" minOccurs="0" maxOccurs="1"/>
        </xsd:sequence>
      </xsd:complexType>
    </xsd:element>
    <xsd:element name="Tagline" ma:index="18" nillable="true" ma:displayName="Tagline" ma:default="1" ma:format="Dropdown" ma:internalName="Tagline">
      <xsd:simpleType>
        <xsd:restriction base="dms:Boolean"/>
      </xsd:simpleType>
    </xsd:element>
    <xsd:element name="File" ma:index="19" nillable="true" ma:displayName="File" ma:format="Dropdown" ma:internalName="File">
      <xsd:simpleType>
        <xsd:restriction base="dms:Choice">
          <xsd:enumeration value=".jpg"/>
          <xsd:enumeration value=".ai"/>
          <xsd:enumeration value=".png"/>
          <xsd:enumeration value=".eps"/>
        </xsd:restriction>
      </xsd:simpleType>
    </xsd:element>
    <xsd:element name="Color" ma:index="20" nillable="true" ma:displayName="Color" ma:format="Dropdown" ma:internalName="Color">
      <xsd:simpleType>
        <xsd:restriction base="dms:Choice">
          <xsd:enumeration value="Color - RGB"/>
          <xsd:enumeration value="Color - CMYK"/>
          <xsd:enumeration value="Black"/>
          <xsd:enumeration value="White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ayout" ma:index="22" nillable="true" ma:displayName="Layout" ma:format="Dropdown" ma:internalName="Layout">
      <xsd:simpleType>
        <xsd:restriction base="dms:Choice">
          <xsd:enumeration value="Front Cover"/>
          <xsd:enumeration value="Back Cover"/>
          <xsd:enumeration value="Title Page"/>
          <xsd:enumeration value="Spine"/>
          <xsd:enumeration value="Body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31e28e-ba0a-4467-b69e-5070d5e49b14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e11122e-58e5-4a0e-87e6-554278315da5}" ma:internalName="TaxCatchAll" ma:showField="CatchAllData" ma:web="c231e28e-ba0a-4467-b69e-5070d5e49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lor xmlns="611c23d7-bedd-40ac-bda1-4583999e73d1" xsi:nil="true"/>
    <Layout xmlns="611c23d7-bedd-40ac-bda1-4583999e73d1" xsi:nil="true"/>
    <File xmlns="611c23d7-bedd-40ac-bda1-4583999e73d1" xsi:nil="true"/>
    <TaxCatchAll xmlns="c231e28e-ba0a-4467-b69e-5070d5e49b14">
      <Value>63</Value>
    </TaxCatchAll>
    <Tagline xmlns="611c23d7-bedd-40ac-bda1-4583999e73d1">true</Tagline>
    <c3df334513ce4918be93732e71ba73a9 xmlns="611c23d7-bedd-40ac-bda1-4583999e73d1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 Template</TermName>
          <TermId xmlns="http://schemas.microsoft.com/office/infopath/2007/PartnerControls">7afe06a2-71f6-4660-86dc-a2d980f8ee72</TermId>
        </TermInfo>
      </Terms>
    </c3df334513ce4918be93732e71ba73a9>
  </documentManagement>
</p:properties>
</file>

<file path=customXml/itemProps1.xml><?xml version="1.0" encoding="utf-8"?>
<ds:datastoreItem xmlns:ds="http://schemas.openxmlformats.org/officeDocument/2006/customXml" ds:itemID="{8399BDF6-1C22-47D7-A71B-9578B22AA3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7D9D69-753D-40F2-BC34-7A93F82DDA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1c23d7-bedd-40ac-bda1-4583999e73d1"/>
    <ds:schemaRef ds:uri="c231e28e-ba0a-4467-b69e-5070d5e49b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A95090-13F7-4E05-B419-1631A6038CB3}">
  <ds:schemaRefs>
    <ds:schemaRef ds:uri="http://purl.org/dc/dcmitype/"/>
    <ds:schemaRef ds:uri="c231e28e-ba0a-4467-b69e-5070d5e49b14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611c23d7-bedd-40ac-bda1-4583999e73d1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AMRC-PPT-Template</Template>
  <TotalTime>0</TotalTime>
  <Words>483</Words>
  <Application>Microsoft Office PowerPoint</Application>
  <PresentationFormat>Widescreen</PresentationFormat>
  <Paragraphs>52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Ameresco 2021</vt:lpstr>
      <vt:lpstr>PowerPoint Presentation</vt:lpstr>
      <vt:lpstr>Opportunity Outline</vt:lpstr>
      <vt:lpstr>“The Boss’s” Arbitrage Trading Strategy</vt:lpstr>
      <vt:lpstr>Optimised Trading Strategy (OTS)</vt:lpstr>
      <vt:lpstr>Daily Cycle Limit Impact</vt:lpstr>
      <vt:lpstr>Recommendations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Kavanagh, Kelly</dc:creator>
  <cp:lastModifiedBy>Sims, Obed</cp:lastModifiedBy>
  <cp:revision>20</cp:revision>
  <dcterms:created xsi:type="dcterms:W3CDTF">2022-07-13T15:03:48Z</dcterms:created>
  <dcterms:modified xsi:type="dcterms:W3CDTF">2023-11-29T09:33:52Z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0x0101006B0B65EC936D8D44B1BCBE391C70720A</vt:lpwstr>
  </property>
  <property fmtid="{D5CDD505-2E9C-101B-9397-08002B2CF9AE}" pid="3" name="Brand Center">
    <vt:lpwstr>63;#PowerPoint Template|7afe06a2-71f6-4660-86dc-a2d980f8ee72</vt:lpwstr>
  </property>
</Properties>
</file>