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adley" initials="AB" lastIdx="6" clrIdx="0">
    <p:extLst>
      <p:ext uri="{19B8F6BF-5375-455C-9EA6-DF929625EA0E}">
        <p15:presenceInfo xmlns:p15="http://schemas.microsoft.com/office/powerpoint/2012/main" userId="S-1-5-21-3597501184-2525744832-3444952867-18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3F"/>
    <a:srgbClr val="D8D8D8"/>
    <a:srgbClr val="5B6883"/>
    <a:srgbClr val="0076BC"/>
    <a:srgbClr val="0065A4"/>
    <a:srgbClr val="595959"/>
    <a:srgbClr val="216C95"/>
    <a:srgbClr val="2A3F60"/>
    <a:srgbClr val="3F80C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62" autoAdjust="0"/>
  </p:normalViewPr>
  <p:slideViewPr>
    <p:cSldViewPr snapToGrid="0" snapToObjects="1">
      <p:cViewPr varScale="1">
        <p:scale>
          <a:sx n="110" d="100"/>
          <a:sy n="110" d="100"/>
        </p:scale>
        <p:origin x="114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316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kern="1200" spc="0" baseline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Metric Tons of CO</a:t>
            </a:r>
            <a:r>
              <a:rPr lang="en-US" sz="1200" b="1" i="0" kern="1200" spc="0" baseline="-2500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i="0" kern="1200" spc="0" baseline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Avoided Per Year</a:t>
            </a:r>
            <a:endParaRPr lang="en-US" sz="1200" dirty="0">
              <a:solidFill>
                <a:schemeClr val="tx2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2.1M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FF13-4FEC-92D0-36C83EF6CE9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2.8M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FF13-4FEC-92D0-36C83EF6CE9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3.8M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F13-4FEC-92D0-36C83EF6CE9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4.9M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FF13-4FEC-92D0-36C83EF6CE9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5.9M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FF13-4FEC-92D0-36C83EF6CE9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7.1M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FF13-4FEC-92D0-36C83EF6CE9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8.3M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FF13-4FEC-92D0-36C83EF6CE9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9.7M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FF13-4FEC-92D0-36C83EF6CE9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accent2"/>
                        </a:solidFill>
                      </a:rPr>
                      <a:t>11.2M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F13-4FEC-92D0-36C83EF6CE9F}"/>
                </c:ext>
              </c:extLst>
            </c:dLbl>
            <c:dLbl>
              <c:idx val="9"/>
              <c:layout>
                <c:manualLayout>
                  <c:x val="-1.0185067526415994E-16"/>
                  <c:y val="9.2592592592592587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/>
                        </a:solidFill>
                      </a:rPr>
                      <a:t>12.6M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F13-4FEC-92D0-36C83EF6CE9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Sheet1!$A$1:$A$10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2064520</c:v>
                </c:pt>
                <c:pt idx="1">
                  <c:v>2838153</c:v>
                </c:pt>
                <c:pt idx="2">
                  <c:v>3809825</c:v>
                </c:pt>
                <c:pt idx="3">
                  <c:v>4900029</c:v>
                </c:pt>
                <c:pt idx="4">
                  <c:v>5972537</c:v>
                </c:pt>
                <c:pt idx="5">
                  <c:v>7098096</c:v>
                </c:pt>
                <c:pt idx="6">
                  <c:v>8320317</c:v>
                </c:pt>
                <c:pt idx="7">
                  <c:v>9696843</c:v>
                </c:pt>
                <c:pt idx="8">
                  <c:v>11167978</c:v>
                </c:pt>
                <c:pt idx="9">
                  <c:v>12683538.863002131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3-4FEC-92D0-36C83EF6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050368"/>
        <c:axId val="377052104"/>
      </c:barChart>
      <c:catAx>
        <c:axId val="1159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052104"/>
        <c:crosses val="autoZero"/>
        <c:auto val="1"/>
        <c:lblAlgn val="ctr"/>
        <c:lblOffset val="100"/>
        <c:noMultiLvlLbl val="0"/>
      </c:catAx>
      <c:valAx>
        <c:axId val="37705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5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8B79-F1C9-4B40-903A-59022172EA3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8AA3-3F8C-B943-B3E0-C4FF0A0B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9D53E-DC56-DF4E-83C1-99F276FA1B2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E5B09-44A4-154E-95AE-27E2CA79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E5B09-44A4-154E-95AE-27E2CA792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8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E5B09-44A4-154E-95AE-27E2CA792C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3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1.xml"/><Relationship Id="rId4" Type="http://schemas.openxmlformats.org/officeDocument/2006/relationships/image" Target="../media/image45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0.jpe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0" Type="http://schemas.openxmlformats.org/officeDocument/2006/relationships/image" Target="../media/image3.svg"/><Relationship Id="rId4" Type="http://schemas.openxmlformats.org/officeDocument/2006/relationships/image" Target="../media/image48.png"/><Relationship Id="rId9" Type="http://schemas.openxmlformats.org/officeDocument/2006/relationships/image" Target="../media/image2.png"/><Relationship Id="rId14" Type="http://schemas.openxmlformats.org/officeDocument/2006/relationships/image" Target="../media/image5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56060" y="1063666"/>
            <a:ext cx="6258735" cy="1739938"/>
          </a:xfrm>
          <a:prstGeom prst="rect">
            <a:avLst/>
          </a:prstGeom>
        </p:spPr>
        <p:txBody>
          <a:bodyPr anchor="b" anchorCtr="0"/>
          <a:lstStyle>
            <a:lvl1pPr marL="7937" indent="0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0CA2012E-F99C-9B48-B165-B4B0E9677F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6060" y="2764739"/>
            <a:ext cx="4737957" cy="471488"/>
          </a:xfrm>
          <a:prstGeom prst="rect">
            <a:avLst/>
          </a:prstGeom>
        </p:spPr>
        <p:txBody>
          <a:bodyPr/>
          <a:lstStyle>
            <a:lvl1pPr marL="7937" indent="0">
              <a:buFontTx/>
              <a:buNone/>
              <a:defRPr sz="2400" cap="none" spc="1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35544C-965C-8F42-AFC6-27CB259FD7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6288" y="3250407"/>
            <a:ext cx="4348162" cy="498475"/>
          </a:xfrm>
          <a:prstGeom prst="rect">
            <a:avLst/>
          </a:prstGeom>
        </p:spPr>
        <p:txBody>
          <a:bodyPr/>
          <a:lstStyle>
            <a:lvl1pPr marL="7937" indent="0">
              <a:buFont typeface="Arial" panose="020B0604020202020204" pitchFamily="34" charset="0"/>
              <a:buNone/>
              <a:defRPr sz="1500" b="1">
                <a:solidFill>
                  <a:schemeClr val="accent1"/>
                </a:solidFill>
              </a:defRPr>
            </a:lvl1pPr>
            <a:lvl2pPr marL="576262" indent="-285750">
              <a:buFont typeface="Arial" panose="020B0604020202020204" pitchFamily="34" charset="0"/>
              <a:buChar char="•"/>
              <a:defRPr/>
            </a:lvl2pPr>
            <a:lvl3pPr marL="923925" indent="-285750">
              <a:buFont typeface="Arial" panose="020B0604020202020204" pitchFamily="34" charset="0"/>
              <a:buChar char="•"/>
              <a:defRPr/>
            </a:lvl3pPr>
            <a:lvl4pPr marL="1206500" indent="-285750">
              <a:buFont typeface="Arial" panose="020B0604020202020204" pitchFamily="34" charset="0"/>
              <a:buChar char="•"/>
              <a:defRPr/>
            </a:lvl4pPr>
            <a:lvl5pPr marL="1489075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DF051-3894-8C41-8203-6AED533842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553" y="382089"/>
            <a:ext cx="2485658" cy="5260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12964C-3E52-B540-9D51-019F122ABB3E}"/>
              </a:ext>
            </a:extLst>
          </p:cNvPr>
          <p:cNvSpPr/>
          <p:nvPr userDrawn="1"/>
        </p:nvSpPr>
        <p:spPr>
          <a:xfrm>
            <a:off x="9487533" y="6463231"/>
            <a:ext cx="2576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©2020 Ameresco, Inc. All rights reserved.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10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BC80B-6118-7D4D-BC76-BC829DBDD5EE}"/>
              </a:ext>
            </a:extLst>
          </p:cNvPr>
          <p:cNvSpPr txBox="1"/>
          <p:nvPr userDrawn="1"/>
        </p:nvSpPr>
        <p:spPr>
          <a:xfrm>
            <a:off x="9042666" y="1012318"/>
            <a:ext cx="288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58FF6D-117C-1344-A459-641232C76C4C}"/>
              </a:ext>
            </a:extLst>
          </p:cNvPr>
          <p:cNvGrpSpPr/>
          <p:nvPr userDrawn="1"/>
        </p:nvGrpSpPr>
        <p:grpSpPr>
          <a:xfrm>
            <a:off x="-5910" y="3227359"/>
            <a:ext cx="12221207" cy="3657012"/>
            <a:chOff x="-5910" y="3227359"/>
            <a:chExt cx="12221207" cy="365701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A51F971C-A6E3-5746-85AD-4B56C45E4030}"/>
                </a:ext>
              </a:extLst>
            </p:cNvPr>
            <p:cNvSpPr/>
            <p:nvPr userDrawn="1"/>
          </p:nvSpPr>
          <p:spPr>
            <a:xfrm>
              <a:off x="-5910" y="3494341"/>
              <a:ext cx="4438990" cy="321194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42455 w 4442455"/>
                <a:gd name="connsiteY0" fmla="*/ 1943798 h 3198065"/>
                <a:gd name="connsiteX1" fmla="*/ 177 w 4442455"/>
                <a:gd name="connsiteY1" fmla="*/ 0 h 3198065"/>
                <a:gd name="connsiteX2" fmla="*/ 5472 w 4442455"/>
                <a:gd name="connsiteY2" fmla="*/ 3198065 h 3198065"/>
                <a:gd name="connsiteX3" fmla="*/ 4442455 w 4442455"/>
                <a:gd name="connsiteY3" fmla="*/ 1943798 h 319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2455" h="3198065">
                  <a:moveTo>
                    <a:pt x="4442455" y="1943798"/>
                  </a:moveTo>
                  <a:lnTo>
                    <a:pt x="177" y="0"/>
                  </a:lnTo>
                  <a:cubicBezTo>
                    <a:pt x="-1300" y="1030773"/>
                    <a:pt x="6949" y="2167292"/>
                    <a:pt x="5472" y="3198065"/>
                  </a:cubicBezTo>
                  <a:lnTo>
                    <a:pt x="4442455" y="1943798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168F46"/>
                </a:gs>
                <a:gs pos="59000">
                  <a:schemeClr val="accent4"/>
                </a:gs>
                <a:gs pos="1000">
                  <a:schemeClr val="accent3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4649D-9197-8945-AA90-43D7A4708390}"/>
                </a:ext>
              </a:extLst>
            </p:cNvPr>
            <p:cNvGrpSpPr/>
            <p:nvPr userDrawn="1"/>
          </p:nvGrpSpPr>
          <p:grpSpPr>
            <a:xfrm>
              <a:off x="-5506" y="3227359"/>
              <a:ext cx="12220803" cy="3657012"/>
              <a:chOff x="-5506" y="3227359"/>
              <a:chExt cx="12220803" cy="3657012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789ACE6-2DC3-5B44-86C0-33025D27F28A}"/>
                  </a:ext>
                </a:extLst>
              </p:cNvPr>
              <p:cNvSpPr/>
              <p:nvPr userDrawn="1"/>
            </p:nvSpPr>
            <p:spPr>
              <a:xfrm>
                <a:off x="-5506" y="3227359"/>
                <a:ext cx="12215296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4835" h="3638484">
                    <a:moveTo>
                      <a:pt x="1945" y="3443512"/>
                    </a:moveTo>
                    <a:lnTo>
                      <a:pt x="12211485" y="0"/>
                    </a:lnTo>
                    <a:lnTo>
                      <a:pt x="12224835" y="3638484"/>
                    </a:lnTo>
                    <a:lnTo>
                      <a:pt x="0" y="3638173"/>
                    </a:lnTo>
                    <a:cubicBezTo>
                      <a:pt x="648" y="3573286"/>
                      <a:pt x="1297" y="3508399"/>
                      <a:pt x="1945" y="3443512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FF2AD799-3CD1-7542-80C3-7BA54C6750A8}"/>
                  </a:ext>
                </a:extLst>
              </p:cNvPr>
              <p:cNvSpPr/>
              <p:nvPr userDrawn="1"/>
            </p:nvSpPr>
            <p:spPr>
              <a:xfrm>
                <a:off x="4405693" y="3227359"/>
                <a:ext cx="7809604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8394014"/>
                  <a:gd name="connsiteY0" fmla="*/ 2219279 h 3661505"/>
                  <a:gd name="connsiteX1" fmla="*/ 7811884 w 8394014"/>
                  <a:gd name="connsiteY1" fmla="*/ 23021 h 3661505"/>
                  <a:gd name="connsiteX2" fmla="*/ 7825234 w 8394014"/>
                  <a:gd name="connsiteY2" fmla="*/ 3661505 h 3661505"/>
                  <a:gd name="connsiteX3" fmla="*/ 3012823 w 8394014"/>
                  <a:gd name="connsiteY3" fmla="*/ 3661194 h 3661505"/>
                  <a:gd name="connsiteX4" fmla="*/ 0 w 8394014"/>
                  <a:gd name="connsiteY4" fmla="*/ 2219279 h 3661505"/>
                  <a:gd name="connsiteX0" fmla="*/ 0 w 8394014"/>
                  <a:gd name="connsiteY0" fmla="*/ 2196258 h 3638484"/>
                  <a:gd name="connsiteX1" fmla="*/ 7811884 w 8394014"/>
                  <a:gd name="connsiteY1" fmla="*/ 0 h 3638484"/>
                  <a:gd name="connsiteX2" fmla="*/ 7825234 w 8394014"/>
                  <a:gd name="connsiteY2" fmla="*/ 3638484 h 3638484"/>
                  <a:gd name="connsiteX3" fmla="*/ 3012823 w 8394014"/>
                  <a:gd name="connsiteY3" fmla="*/ 3638173 h 3638484"/>
                  <a:gd name="connsiteX4" fmla="*/ 0 w 8394014"/>
                  <a:gd name="connsiteY4" fmla="*/ 2196258 h 3638484"/>
                  <a:gd name="connsiteX0" fmla="*/ 0 w 7825234"/>
                  <a:gd name="connsiteY0" fmla="*/ 2196258 h 3638484"/>
                  <a:gd name="connsiteX1" fmla="*/ 7811884 w 7825234"/>
                  <a:gd name="connsiteY1" fmla="*/ 0 h 3638484"/>
                  <a:gd name="connsiteX2" fmla="*/ 7825234 w 7825234"/>
                  <a:gd name="connsiteY2" fmla="*/ 3638484 h 3638484"/>
                  <a:gd name="connsiteX3" fmla="*/ 3012823 w 7825234"/>
                  <a:gd name="connsiteY3" fmla="*/ 3638173 h 3638484"/>
                  <a:gd name="connsiteX4" fmla="*/ 0 w 7825234"/>
                  <a:gd name="connsiteY4" fmla="*/ 2196258 h 3638484"/>
                  <a:gd name="connsiteX0" fmla="*/ 0 w 8383776"/>
                  <a:gd name="connsiteY0" fmla="*/ 2225372 h 3661275"/>
                  <a:gd name="connsiteX1" fmla="*/ 7802352 w 8383776"/>
                  <a:gd name="connsiteY1" fmla="*/ 22791 h 3661275"/>
                  <a:gd name="connsiteX2" fmla="*/ 7815702 w 8383776"/>
                  <a:gd name="connsiteY2" fmla="*/ 3661275 h 3661275"/>
                  <a:gd name="connsiteX3" fmla="*/ 3003291 w 8383776"/>
                  <a:gd name="connsiteY3" fmla="*/ 3660964 h 3661275"/>
                  <a:gd name="connsiteX4" fmla="*/ 0 w 8383776"/>
                  <a:gd name="connsiteY4" fmla="*/ 2225372 h 3661275"/>
                  <a:gd name="connsiteX0" fmla="*/ 0 w 8383776"/>
                  <a:gd name="connsiteY0" fmla="*/ 2202581 h 3638484"/>
                  <a:gd name="connsiteX1" fmla="*/ 7802352 w 8383776"/>
                  <a:gd name="connsiteY1" fmla="*/ 0 h 3638484"/>
                  <a:gd name="connsiteX2" fmla="*/ 7815702 w 8383776"/>
                  <a:gd name="connsiteY2" fmla="*/ 3638484 h 3638484"/>
                  <a:gd name="connsiteX3" fmla="*/ 3003291 w 8383776"/>
                  <a:gd name="connsiteY3" fmla="*/ 3638173 h 3638484"/>
                  <a:gd name="connsiteX4" fmla="*/ 0 w 8383776"/>
                  <a:gd name="connsiteY4" fmla="*/ 2202581 h 3638484"/>
                  <a:gd name="connsiteX0" fmla="*/ 0 w 7815702"/>
                  <a:gd name="connsiteY0" fmla="*/ 2202581 h 3638484"/>
                  <a:gd name="connsiteX1" fmla="*/ 7802352 w 7815702"/>
                  <a:gd name="connsiteY1" fmla="*/ 0 h 3638484"/>
                  <a:gd name="connsiteX2" fmla="*/ 7815702 w 7815702"/>
                  <a:gd name="connsiteY2" fmla="*/ 3638484 h 3638484"/>
                  <a:gd name="connsiteX3" fmla="*/ 3003291 w 7815702"/>
                  <a:gd name="connsiteY3" fmla="*/ 3638173 h 3638484"/>
                  <a:gd name="connsiteX4" fmla="*/ 0 w 7815702"/>
                  <a:gd name="connsiteY4" fmla="*/ 2202581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702" h="3638484">
                    <a:moveTo>
                      <a:pt x="0" y="2202581"/>
                    </a:moveTo>
                    <a:lnTo>
                      <a:pt x="7802352" y="0"/>
                    </a:lnTo>
                    <a:lnTo>
                      <a:pt x="7815702" y="3638484"/>
                    </a:lnTo>
                    <a:lnTo>
                      <a:pt x="3003291" y="3638173"/>
                    </a:lnTo>
                    <a:lnTo>
                      <a:pt x="0" y="2202581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03507A"/>
                  </a:gs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AB6ACD3B-1CDE-ED4C-8FEB-F98C25AE308E}"/>
                  </a:ext>
                </a:extLst>
              </p:cNvPr>
              <p:cNvSpPr/>
              <p:nvPr userDrawn="1"/>
            </p:nvSpPr>
            <p:spPr>
              <a:xfrm>
                <a:off x="7395455" y="3541276"/>
                <a:ext cx="4808657" cy="333489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4826514"/>
                  <a:gd name="connsiteY0" fmla="*/ 3029898 h 3030209"/>
                  <a:gd name="connsiteX1" fmla="*/ 4826514 w 4826514"/>
                  <a:gd name="connsiteY1" fmla="*/ 0 h 3030209"/>
                  <a:gd name="connsiteX2" fmla="*/ 4812411 w 4826514"/>
                  <a:gd name="connsiteY2" fmla="*/ 3030209 h 3030209"/>
                  <a:gd name="connsiteX3" fmla="*/ 0 w 4826514"/>
                  <a:gd name="connsiteY3" fmla="*/ 3029898 h 3030209"/>
                  <a:gd name="connsiteX0" fmla="*/ 0 w 4826514"/>
                  <a:gd name="connsiteY0" fmla="*/ 3305791 h 3306102"/>
                  <a:gd name="connsiteX1" fmla="*/ 4826514 w 4826514"/>
                  <a:gd name="connsiteY1" fmla="*/ 0 h 3306102"/>
                  <a:gd name="connsiteX2" fmla="*/ 4812411 w 4826514"/>
                  <a:gd name="connsiteY2" fmla="*/ 3306102 h 3306102"/>
                  <a:gd name="connsiteX3" fmla="*/ 0 w 4826514"/>
                  <a:gd name="connsiteY3" fmla="*/ 3305791 h 3306102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2411" h="3320478">
                    <a:moveTo>
                      <a:pt x="0" y="3320167"/>
                    </a:moveTo>
                    <a:lnTo>
                      <a:pt x="4802432" y="0"/>
                    </a:lnTo>
                    <a:cubicBezTo>
                      <a:pt x="4805758" y="1106826"/>
                      <a:pt x="4809085" y="2213652"/>
                      <a:pt x="4812411" y="3320478"/>
                    </a:cubicBezTo>
                    <a:lnTo>
                      <a:pt x="0" y="332016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609A"/>
                  </a:gs>
                  <a:gs pos="60000">
                    <a:srgbClr val="063D56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AE12979F-58B4-0B42-A12D-91C4A16DBBA8}"/>
                  </a:ext>
                </a:extLst>
              </p:cNvPr>
              <p:cNvSpPr/>
              <p:nvPr userDrawn="1"/>
            </p:nvSpPr>
            <p:spPr>
              <a:xfrm>
                <a:off x="8273424" y="3237189"/>
                <a:ext cx="3933989" cy="1777283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4225733"/>
                  <a:gd name="connsiteY0" fmla="*/ 1113777 h 1799090"/>
                  <a:gd name="connsiteX1" fmla="*/ 3934992 w 4225733"/>
                  <a:gd name="connsiteY1" fmla="*/ 10520 h 1799090"/>
                  <a:gd name="connsiteX2" fmla="*/ 3932139 w 4225733"/>
                  <a:gd name="connsiteY2" fmla="*/ 592194 h 1799090"/>
                  <a:gd name="connsiteX3" fmla="*/ 2106726 w 4225733"/>
                  <a:gd name="connsiteY3" fmla="*/ 1799090 h 1799090"/>
                  <a:gd name="connsiteX4" fmla="*/ 0 w 4225733"/>
                  <a:gd name="connsiteY4" fmla="*/ 1113777 h 1799090"/>
                  <a:gd name="connsiteX0" fmla="*/ 36307 w 4262041"/>
                  <a:gd name="connsiteY0" fmla="*/ 1113777 h 1786445"/>
                  <a:gd name="connsiteX1" fmla="*/ 3971299 w 4262041"/>
                  <a:gd name="connsiteY1" fmla="*/ 10520 h 1786445"/>
                  <a:gd name="connsiteX2" fmla="*/ 3968446 w 4262041"/>
                  <a:gd name="connsiteY2" fmla="*/ 592194 h 1786445"/>
                  <a:gd name="connsiteX3" fmla="*/ 2136678 w 4262041"/>
                  <a:gd name="connsiteY3" fmla="*/ 1786445 h 1786445"/>
                  <a:gd name="connsiteX4" fmla="*/ 36307 w 4262041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3934992"/>
                  <a:gd name="connsiteY0" fmla="*/ 1103257 h 1775925"/>
                  <a:gd name="connsiteX1" fmla="*/ 3934992 w 3934992"/>
                  <a:gd name="connsiteY1" fmla="*/ 0 h 1775925"/>
                  <a:gd name="connsiteX2" fmla="*/ 3932139 w 3934992"/>
                  <a:gd name="connsiteY2" fmla="*/ 581674 h 1775925"/>
                  <a:gd name="connsiteX3" fmla="*/ 2100371 w 3934992"/>
                  <a:gd name="connsiteY3" fmla="*/ 1775925 h 1775925"/>
                  <a:gd name="connsiteX4" fmla="*/ 0 w 3934992"/>
                  <a:gd name="connsiteY4" fmla="*/ 1103257 h 1775925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0 w 3932139"/>
                  <a:gd name="connsiteY0" fmla="*/ 1096934 h 1769602"/>
                  <a:gd name="connsiteX1" fmla="*/ 3928637 w 3932139"/>
                  <a:gd name="connsiteY1" fmla="*/ 0 h 1769602"/>
                  <a:gd name="connsiteX2" fmla="*/ 3932139 w 3932139"/>
                  <a:gd name="connsiteY2" fmla="*/ 575351 h 1769602"/>
                  <a:gd name="connsiteX3" fmla="*/ 2100371 w 3932139"/>
                  <a:gd name="connsiteY3" fmla="*/ 1769602 h 1769602"/>
                  <a:gd name="connsiteX4" fmla="*/ 0 w 3932139"/>
                  <a:gd name="connsiteY4" fmla="*/ 1096934 h 1769602"/>
                  <a:gd name="connsiteX0" fmla="*/ 0 w 4222207"/>
                  <a:gd name="connsiteY0" fmla="*/ 1129602 h 1802270"/>
                  <a:gd name="connsiteX1" fmla="*/ 3928637 w 4222207"/>
                  <a:gd name="connsiteY1" fmla="*/ 32668 h 1802270"/>
                  <a:gd name="connsiteX2" fmla="*/ 3937059 w 4222207"/>
                  <a:gd name="connsiteY2" fmla="*/ 368170 h 1802270"/>
                  <a:gd name="connsiteX3" fmla="*/ 2100371 w 4222207"/>
                  <a:gd name="connsiteY3" fmla="*/ 1802270 h 1802270"/>
                  <a:gd name="connsiteX4" fmla="*/ 0 w 4222207"/>
                  <a:gd name="connsiteY4" fmla="*/ 1129602 h 1802270"/>
                  <a:gd name="connsiteX0" fmla="*/ 0 w 3937059"/>
                  <a:gd name="connsiteY0" fmla="*/ 1096934 h 1769602"/>
                  <a:gd name="connsiteX1" fmla="*/ 3928637 w 3937059"/>
                  <a:gd name="connsiteY1" fmla="*/ 0 h 1769602"/>
                  <a:gd name="connsiteX2" fmla="*/ 3937059 w 3937059"/>
                  <a:gd name="connsiteY2" fmla="*/ 335502 h 1769602"/>
                  <a:gd name="connsiteX3" fmla="*/ 2100371 w 3937059"/>
                  <a:gd name="connsiteY3" fmla="*/ 1769602 h 1769602"/>
                  <a:gd name="connsiteX4" fmla="*/ 0 w 3937059"/>
                  <a:gd name="connsiteY4" fmla="*/ 1096934 h 176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7059" h="1769602">
                    <a:moveTo>
                      <a:pt x="0" y="1096934"/>
                    </a:moveTo>
                    <a:cubicBezTo>
                      <a:pt x="1309546" y="731289"/>
                      <a:pt x="3272461" y="126905"/>
                      <a:pt x="3928637" y="0"/>
                    </a:cubicBezTo>
                    <a:lnTo>
                      <a:pt x="3937059" y="335502"/>
                    </a:lnTo>
                    <a:lnTo>
                      <a:pt x="2100371" y="1769602"/>
                    </a:lnTo>
                    <a:lnTo>
                      <a:pt x="0" y="1096934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rgbClr val="063D56"/>
                  </a:gs>
                  <a:gs pos="0">
                    <a:schemeClr val="tx2"/>
                  </a:gs>
                </a:gsLst>
                <a:lin ang="120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8D3D666D-FBD0-404D-8283-3B2B17D84F17}"/>
                  </a:ext>
                </a:extLst>
              </p:cNvPr>
              <p:cNvSpPr/>
              <p:nvPr userDrawn="1"/>
            </p:nvSpPr>
            <p:spPr>
              <a:xfrm>
                <a:off x="10164640" y="3481264"/>
                <a:ext cx="2042044" cy="211363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1823072 w 1828310"/>
                  <a:gd name="connsiteY0" fmla="*/ 2423973 h 2423973"/>
                  <a:gd name="connsiteX1" fmla="*/ 1828266 w 1828310"/>
                  <a:gd name="connsiteY1" fmla="*/ 72873 h 2423973"/>
                  <a:gd name="connsiteX2" fmla="*/ 1825413 w 1828310"/>
                  <a:gd name="connsiteY2" fmla="*/ 654547 h 2423973"/>
                  <a:gd name="connsiteX3" fmla="*/ 0 w 1828310"/>
                  <a:gd name="connsiteY3" fmla="*/ 1861443 h 2423973"/>
                  <a:gd name="connsiteX4" fmla="*/ 1823072 w 1828310"/>
                  <a:gd name="connsiteY4" fmla="*/ 2423973 h 2423973"/>
                  <a:gd name="connsiteX0" fmla="*/ 1823072 w 1986663"/>
                  <a:gd name="connsiteY0" fmla="*/ 1803297 h 1810602"/>
                  <a:gd name="connsiteX1" fmla="*/ 1899574 w 1986663"/>
                  <a:gd name="connsiteY1" fmla="*/ 823781 h 1810602"/>
                  <a:gd name="connsiteX2" fmla="*/ 1825413 w 1986663"/>
                  <a:gd name="connsiteY2" fmla="*/ 33871 h 1810602"/>
                  <a:gd name="connsiteX3" fmla="*/ 0 w 1986663"/>
                  <a:gd name="connsiteY3" fmla="*/ 1240767 h 1810602"/>
                  <a:gd name="connsiteX4" fmla="*/ 1823072 w 1986663"/>
                  <a:gd name="connsiteY4" fmla="*/ 1803297 h 1810602"/>
                  <a:gd name="connsiteX0" fmla="*/ 1823072 w 2052275"/>
                  <a:gd name="connsiteY0" fmla="*/ 1769426 h 1811451"/>
                  <a:gd name="connsiteX1" fmla="*/ 1825413 w 2052275"/>
                  <a:gd name="connsiteY1" fmla="*/ 0 h 1811451"/>
                  <a:gd name="connsiteX2" fmla="*/ 0 w 2052275"/>
                  <a:gd name="connsiteY2" fmla="*/ 1206896 h 1811451"/>
                  <a:gd name="connsiteX3" fmla="*/ 1823072 w 2052275"/>
                  <a:gd name="connsiteY3" fmla="*/ 1769426 h 1811451"/>
                  <a:gd name="connsiteX0" fmla="*/ 1823072 w 1825413"/>
                  <a:gd name="connsiteY0" fmla="*/ 1769426 h 1811451"/>
                  <a:gd name="connsiteX1" fmla="*/ 1825413 w 1825413"/>
                  <a:gd name="connsiteY1" fmla="*/ 0 h 1811451"/>
                  <a:gd name="connsiteX2" fmla="*/ 0 w 1825413"/>
                  <a:gd name="connsiteY2" fmla="*/ 1206896 h 1811451"/>
                  <a:gd name="connsiteX3" fmla="*/ 1823072 w 1825413"/>
                  <a:gd name="connsiteY3" fmla="*/ 1769426 h 1811451"/>
                  <a:gd name="connsiteX0" fmla="*/ 1823072 w 1825413"/>
                  <a:gd name="connsiteY0" fmla="*/ 1769426 h 1769426"/>
                  <a:gd name="connsiteX1" fmla="*/ 1825413 w 1825413"/>
                  <a:gd name="connsiteY1" fmla="*/ 0 h 1769426"/>
                  <a:gd name="connsiteX2" fmla="*/ 0 w 1825413"/>
                  <a:gd name="connsiteY2" fmla="*/ 1206896 h 1769426"/>
                  <a:gd name="connsiteX3" fmla="*/ 1823072 w 1825413"/>
                  <a:gd name="connsiteY3" fmla="*/ 1769426 h 1769426"/>
                  <a:gd name="connsiteX0" fmla="*/ 1823072 w 1955347"/>
                  <a:gd name="connsiteY0" fmla="*/ 1764339 h 1806094"/>
                  <a:gd name="connsiteX1" fmla="*/ 1815189 w 1955347"/>
                  <a:gd name="connsiteY1" fmla="*/ 0 h 1806094"/>
                  <a:gd name="connsiteX2" fmla="*/ 0 w 1955347"/>
                  <a:gd name="connsiteY2" fmla="*/ 1201809 h 1806094"/>
                  <a:gd name="connsiteX3" fmla="*/ 1823072 w 1955347"/>
                  <a:gd name="connsiteY3" fmla="*/ 1764339 h 1806094"/>
                  <a:gd name="connsiteX0" fmla="*/ 1823072 w 1823072"/>
                  <a:gd name="connsiteY0" fmla="*/ 1764339 h 1806094"/>
                  <a:gd name="connsiteX1" fmla="*/ 1815189 w 1823072"/>
                  <a:gd name="connsiteY1" fmla="*/ 0 h 1806094"/>
                  <a:gd name="connsiteX2" fmla="*/ 0 w 1823072"/>
                  <a:gd name="connsiteY2" fmla="*/ 1201809 h 1806094"/>
                  <a:gd name="connsiteX3" fmla="*/ 1823072 w 1823072"/>
                  <a:gd name="connsiteY3" fmla="*/ 1764339 h 1806094"/>
                  <a:gd name="connsiteX0" fmla="*/ 1838409 w 1972560"/>
                  <a:gd name="connsiteY0" fmla="*/ 1764339 h 1803913"/>
                  <a:gd name="connsiteX1" fmla="*/ 1830526 w 1972560"/>
                  <a:gd name="connsiteY1" fmla="*/ 0 h 1803913"/>
                  <a:gd name="connsiteX2" fmla="*/ 0 w 1972560"/>
                  <a:gd name="connsiteY2" fmla="*/ 1181463 h 1803913"/>
                  <a:gd name="connsiteX3" fmla="*/ 1838409 w 1972560"/>
                  <a:gd name="connsiteY3" fmla="*/ 1764339 h 1803913"/>
                  <a:gd name="connsiteX0" fmla="*/ 1838409 w 1972560"/>
                  <a:gd name="connsiteY0" fmla="*/ 1764339 h 1764339"/>
                  <a:gd name="connsiteX1" fmla="*/ 1830526 w 1972560"/>
                  <a:gd name="connsiteY1" fmla="*/ 0 h 1764339"/>
                  <a:gd name="connsiteX2" fmla="*/ 0 w 1972560"/>
                  <a:gd name="connsiteY2" fmla="*/ 1181463 h 1764339"/>
                  <a:gd name="connsiteX3" fmla="*/ 1838409 w 1972560"/>
                  <a:gd name="connsiteY3" fmla="*/ 1764339 h 1764339"/>
                  <a:gd name="connsiteX0" fmla="*/ 1838409 w 1977699"/>
                  <a:gd name="connsiteY0" fmla="*/ 1779598 h 1820310"/>
                  <a:gd name="connsiteX1" fmla="*/ 1845864 w 1977699"/>
                  <a:gd name="connsiteY1" fmla="*/ 0 h 1820310"/>
                  <a:gd name="connsiteX2" fmla="*/ 0 w 1977699"/>
                  <a:gd name="connsiteY2" fmla="*/ 1196722 h 1820310"/>
                  <a:gd name="connsiteX3" fmla="*/ 1838409 w 1977699"/>
                  <a:gd name="connsiteY3" fmla="*/ 1779598 h 1820310"/>
                  <a:gd name="connsiteX0" fmla="*/ 1838409 w 1845864"/>
                  <a:gd name="connsiteY0" fmla="*/ 1779598 h 1820310"/>
                  <a:gd name="connsiteX1" fmla="*/ 1845864 w 1845864"/>
                  <a:gd name="connsiteY1" fmla="*/ 0 h 1820310"/>
                  <a:gd name="connsiteX2" fmla="*/ 0 w 1845864"/>
                  <a:gd name="connsiteY2" fmla="*/ 1196722 h 1820310"/>
                  <a:gd name="connsiteX3" fmla="*/ 1838409 w 1845864"/>
                  <a:gd name="connsiteY3" fmla="*/ 1779598 h 1820310"/>
                  <a:gd name="connsiteX0" fmla="*/ 1838409 w 1845864"/>
                  <a:gd name="connsiteY0" fmla="*/ 1779598 h 1779598"/>
                  <a:gd name="connsiteX1" fmla="*/ 1845864 w 1845864"/>
                  <a:gd name="connsiteY1" fmla="*/ 0 h 1779598"/>
                  <a:gd name="connsiteX2" fmla="*/ 0 w 1845864"/>
                  <a:gd name="connsiteY2" fmla="*/ 1196722 h 1779598"/>
                  <a:gd name="connsiteX3" fmla="*/ 1838409 w 1845864"/>
                  <a:gd name="connsiteY3" fmla="*/ 1779598 h 1779598"/>
                  <a:gd name="connsiteX0" fmla="*/ 1838409 w 1973871"/>
                  <a:gd name="connsiteY0" fmla="*/ 1749080 h 1788208"/>
                  <a:gd name="connsiteX1" fmla="*/ 1835639 w 1973871"/>
                  <a:gd name="connsiteY1" fmla="*/ 0 h 1788208"/>
                  <a:gd name="connsiteX2" fmla="*/ 0 w 1973871"/>
                  <a:gd name="connsiteY2" fmla="*/ 1166204 h 1788208"/>
                  <a:gd name="connsiteX3" fmla="*/ 1838409 w 1973871"/>
                  <a:gd name="connsiteY3" fmla="*/ 1749080 h 1788208"/>
                  <a:gd name="connsiteX0" fmla="*/ 1838409 w 1838409"/>
                  <a:gd name="connsiteY0" fmla="*/ 1749080 h 1788207"/>
                  <a:gd name="connsiteX1" fmla="*/ 1835639 w 1838409"/>
                  <a:gd name="connsiteY1" fmla="*/ 0 h 1788207"/>
                  <a:gd name="connsiteX2" fmla="*/ 0 w 1838409"/>
                  <a:gd name="connsiteY2" fmla="*/ 1166204 h 1788207"/>
                  <a:gd name="connsiteX3" fmla="*/ 1838409 w 1838409"/>
                  <a:gd name="connsiteY3" fmla="*/ 1749080 h 1788207"/>
                  <a:gd name="connsiteX0" fmla="*/ 1838409 w 1838409"/>
                  <a:gd name="connsiteY0" fmla="*/ 1749080 h 1749080"/>
                  <a:gd name="connsiteX1" fmla="*/ 1835639 w 1838409"/>
                  <a:gd name="connsiteY1" fmla="*/ 0 h 1749080"/>
                  <a:gd name="connsiteX2" fmla="*/ 0 w 1838409"/>
                  <a:gd name="connsiteY2" fmla="*/ 1166204 h 1749080"/>
                  <a:gd name="connsiteX3" fmla="*/ 1838409 w 1838409"/>
                  <a:gd name="connsiteY3" fmla="*/ 1749080 h 1749080"/>
                  <a:gd name="connsiteX0" fmla="*/ 2046389 w 2197256"/>
                  <a:gd name="connsiteY0" fmla="*/ 1749080 h 1782489"/>
                  <a:gd name="connsiteX1" fmla="*/ 2043619 w 2197256"/>
                  <a:gd name="connsiteY1" fmla="*/ 0 h 1782489"/>
                  <a:gd name="connsiteX2" fmla="*/ 0 w 2197256"/>
                  <a:gd name="connsiteY2" fmla="*/ 1097231 h 1782489"/>
                  <a:gd name="connsiteX3" fmla="*/ 2046389 w 2197256"/>
                  <a:gd name="connsiteY3" fmla="*/ 1749080 h 1782489"/>
                  <a:gd name="connsiteX0" fmla="*/ 2046389 w 2201937"/>
                  <a:gd name="connsiteY0" fmla="*/ 1969795 h 2014264"/>
                  <a:gd name="connsiteX1" fmla="*/ 2057484 w 2201937"/>
                  <a:gd name="connsiteY1" fmla="*/ 0 h 2014264"/>
                  <a:gd name="connsiteX2" fmla="*/ 0 w 2201937"/>
                  <a:gd name="connsiteY2" fmla="*/ 1317946 h 2014264"/>
                  <a:gd name="connsiteX3" fmla="*/ 2046389 w 2201937"/>
                  <a:gd name="connsiteY3" fmla="*/ 1969795 h 2014264"/>
                  <a:gd name="connsiteX0" fmla="*/ 2046389 w 2057484"/>
                  <a:gd name="connsiteY0" fmla="*/ 1969795 h 2014264"/>
                  <a:gd name="connsiteX1" fmla="*/ 2057484 w 2057484"/>
                  <a:gd name="connsiteY1" fmla="*/ 0 h 2014264"/>
                  <a:gd name="connsiteX2" fmla="*/ 0 w 2057484"/>
                  <a:gd name="connsiteY2" fmla="*/ 1317946 h 2014264"/>
                  <a:gd name="connsiteX3" fmla="*/ 2046389 w 2057484"/>
                  <a:gd name="connsiteY3" fmla="*/ 1969795 h 2014264"/>
                  <a:gd name="connsiteX0" fmla="*/ 2046389 w 2057484"/>
                  <a:gd name="connsiteY0" fmla="*/ 1969795 h 1969795"/>
                  <a:gd name="connsiteX1" fmla="*/ 2057484 w 2057484"/>
                  <a:gd name="connsiteY1" fmla="*/ 0 h 1969795"/>
                  <a:gd name="connsiteX2" fmla="*/ 0 w 2057484"/>
                  <a:gd name="connsiteY2" fmla="*/ 1317946 h 1969795"/>
                  <a:gd name="connsiteX3" fmla="*/ 2046389 w 2057484"/>
                  <a:gd name="connsiteY3" fmla="*/ 1969795 h 1969795"/>
                  <a:gd name="connsiteX0" fmla="*/ 2046389 w 2196049"/>
                  <a:gd name="connsiteY0" fmla="*/ 2022505 h 2069730"/>
                  <a:gd name="connsiteX1" fmla="*/ 2043035 w 2196049"/>
                  <a:gd name="connsiteY1" fmla="*/ 0 h 2069730"/>
                  <a:gd name="connsiteX2" fmla="*/ 0 w 2196049"/>
                  <a:gd name="connsiteY2" fmla="*/ 1370656 h 2069730"/>
                  <a:gd name="connsiteX3" fmla="*/ 2046389 w 2196049"/>
                  <a:gd name="connsiteY3" fmla="*/ 2022505 h 2069730"/>
                  <a:gd name="connsiteX0" fmla="*/ 2046389 w 2046389"/>
                  <a:gd name="connsiteY0" fmla="*/ 2022505 h 2069730"/>
                  <a:gd name="connsiteX1" fmla="*/ 2043035 w 2046389"/>
                  <a:gd name="connsiteY1" fmla="*/ 0 h 2069730"/>
                  <a:gd name="connsiteX2" fmla="*/ 0 w 2046389"/>
                  <a:gd name="connsiteY2" fmla="*/ 1370656 h 2069730"/>
                  <a:gd name="connsiteX3" fmla="*/ 2046389 w 2046389"/>
                  <a:gd name="connsiteY3" fmla="*/ 2022505 h 2069730"/>
                  <a:gd name="connsiteX0" fmla="*/ 2046389 w 2046389"/>
                  <a:gd name="connsiteY0" fmla="*/ 2022505 h 2022505"/>
                  <a:gd name="connsiteX1" fmla="*/ 2043035 w 2046389"/>
                  <a:gd name="connsiteY1" fmla="*/ 0 h 2022505"/>
                  <a:gd name="connsiteX2" fmla="*/ 0 w 2046389"/>
                  <a:gd name="connsiteY2" fmla="*/ 1370656 h 2022505"/>
                  <a:gd name="connsiteX3" fmla="*/ 2046389 w 2046389"/>
                  <a:gd name="connsiteY3" fmla="*/ 2022505 h 2022505"/>
                  <a:gd name="connsiteX0" fmla="*/ 2031940 w 2181586"/>
                  <a:gd name="connsiteY0" fmla="*/ 2022505 h 2069730"/>
                  <a:gd name="connsiteX1" fmla="*/ 2028586 w 2181586"/>
                  <a:gd name="connsiteY1" fmla="*/ 0 h 2069730"/>
                  <a:gd name="connsiteX2" fmla="*/ 0 w 2181586"/>
                  <a:gd name="connsiteY2" fmla="*/ 1370656 h 2069730"/>
                  <a:gd name="connsiteX3" fmla="*/ 2031940 w 2181586"/>
                  <a:gd name="connsiteY3" fmla="*/ 2022505 h 2069730"/>
                  <a:gd name="connsiteX0" fmla="*/ 2031940 w 2181587"/>
                  <a:gd name="connsiteY0" fmla="*/ 2022505 h 2022505"/>
                  <a:gd name="connsiteX1" fmla="*/ 2028586 w 2181587"/>
                  <a:gd name="connsiteY1" fmla="*/ 0 h 2022505"/>
                  <a:gd name="connsiteX2" fmla="*/ 0 w 2181587"/>
                  <a:gd name="connsiteY2" fmla="*/ 1370656 h 2022505"/>
                  <a:gd name="connsiteX3" fmla="*/ 2031940 w 2181587"/>
                  <a:gd name="connsiteY3" fmla="*/ 2022505 h 2022505"/>
                  <a:gd name="connsiteX0" fmla="*/ 2031940 w 2184817"/>
                  <a:gd name="connsiteY0" fmla="*/ 2036881 h 2084863"/>
                  <a:gd name="connsiteX1" fmla="*/ 2038219 w 2184817"/>
                  <a:gd name="connsiteY1" fmla="*/ 0 h 2084863"/>
                  <a:gd name="connsiteX2" fmla="*/ 0 w 2184817"/>
                  <a:gd name="connsiteY2" fmla="*/ 1385032 h 2084863"/>
                  <a:gd name="connsiteX3" fmla="*/ 2031940 w 2184817"/>
                  <a:gd name="connsiteY3" fmla="*/ 2036881 h 2084863"/>
                  <a:gd name="connsiteX0" fmla="*/ 2031940 w 2038219"/>
                  <a:gd name="connsiteY0" fmla="*/ 2036881 h 2084864"/>
                  <a:gd name="connsiteX1" fmla="*/ 2038219 w 2038219"/>
                  <a:gd name="connsiteY1" fmla="*/ 0 h 2084864"/>
                  <a:gd name="connsiteX2" fmla="*/ 0 w 2038219"/>
                  <a:gd name="connsiteY2" fmla="*/ 1385032 h 2084864"/>
                  <a:gd name="connsiteX3" fmla="*/ 2031940 w 2038219"/>
                  <a:gd name="connsiteY3" fmla="*/ 2036881 h 2084864"/>
                  <a:gd name="connsiteX0" fmla="*/ 2031940 w 2038219"/>
                  <a:gd name="connsiteY0" fmla="*/ 2036881 h 2036881"/>
                  <a:gd name="connsiteX1" fmla="*/ 2038219 w 2038219"/>
                  <a:gd name="connsiteY1" fmla="*/ 0 h 2036881"/>
                  <a:gd name="connsiteX2" fmla="*/ 0 w 2038219"/>
                  <a:gd name="connsiteY2" fmla="*/ 1385032 h 2036881"/>
                  <a:gd name="connsiteX3" fmla="*/ 2031940 w 2038219"/>
                  <a:gd name="connsiteY3" fmla="*/ 2036881 h 2036881"/>
                  <a:gd name="connsiteX0" fmla="*/ 2042280 w 2195197"/>
                  <a:gd name="connsiteY0" fmla="*/ 2036881 h 2086777"/>
                  <a:gd name="connsiteX1" fmla="*/ 2048559 w 2195197"/>
                  <a:gd name="connsiteY1" fmla="*/ 0 h 2086777"/>
                  <a:gd name="connsiteX2" fmla="*/ 0 w 2195197"/>
                  <a:gd name="connsiteY2" fmla="*/ 1405607 h 2086777"/>
                  <a:gd name="connsiteX3" fmla="*/ 2042280 w 2195197"/>
                  <a:gd name="connsiteY3" fmla="*/ 2036881 h 2086777"/>
                  <a:gd name="connsiteX0" fmla="*/ 2042280 w 2195197"/>
                  <a:gd name="connsiteY0" fmla="*/ 2036881 h 2036881"/>
                  <a:gd name="connsiteX1" fmla="*/ 2048559 w 2195197"/>
                  <a:gd name="connsiteY1" fmla="*/ 0 h 2036881"/>
                  <a:gd name="connsiteX2" fmla="*/ 0 w 2195197"/>
                  <a:gd name="connsiteY2" fmla="*/ 1405607 h 2036881"/>
                  <a:gd name="connsiteX3" fmla="*/ 2042280 w 2195197"/>
                  <a:gd name="connsiteY3" fmla="*/ 2036881 h 2036881"/>
                  <a:gd name="connsiteX0" fmla="*/ 2042280 w 2048559"/>
                  <a:gd name="connsiteY0" fmla="*/ 2036881 h 2036881"/>
                  <a:gd name="connsiteX1" fmla="*/ 2048559 w 2048559"/>
                  <a:gd name="connsiteY1" fmla="*/ 0 h 2036881"/>
                  <a:gd name="connsiteX2" fmla="*/ 0 w 2048559"/>
                  <a:gd name="connsiteY2" fmla="*/ 1405607 h 2036881"/>
                  <a:gd name="connsiteX3" fmla="*/ 2042280 w 2048559"/>
                  <a:gd name="connsiteY3" fmla="*/ 2036881 h 2036881"/>
                  <a:gd name="connsiteX0" fmla="*/ 2042280 w 2195197"/>
                  <a:gd name="connsiteY0" fmla="*/ 2062600 h 2113884"/>
                  <a:gd name="connsiteX1" fmla="*/ 2048559 w 2195197"/>
                  <a:gd name="connsiteY1" fmla="*/ 0 h 2113884"/>
                  <a:gd name="connsiteX2" fmla="*/ 0 w 2195197"/>
                  <a:gd name="connsiteY2" fmla="*/ 1431326 h 2113884"/>
                  <a:gd name="connsiteX3" fmla="*/ 2042280 w 2195197"/>
                  <a:gd name="connsiteY3" fmla="*/ 2062600 h 2113884"/>
                  <a:gd name="connsiteX0" fmla="*/ 2042280 w 2191754"/>
                  <a:gd name="connsiteY0" fmla="*/ 2134612 h 2189824"/>
                  <a:gd name="connsiteX1" fmla="*/ 2038218 w 2191754"/>
                  <a:gd name="connsiteY1" fmla="*/ 0 h 2189824"/>
                  <a:gd name="connsiteX2" fmla="*/ 0 w 2191754"/>
                  <a:gd name="connsiteY2" fmla="*/ 1503338 h 2189824"/>
                  <a:gd name="connsiteX3" fmla="*/ 2042280 w 2191754"/>
                  <a:gd name="connsiteY3" fmla="*/ 2134612 h 2189824"/>
                  <a:gd name="connsiteX0" fmla="*/ 2042280 w 2191754"/>
                  <a:gd name="connsiteY0" fmla="*/ 2114037 h 2168120"/>
                  <a:gd name="connsiteX1" fmla="*/ 2038218 w 2191754"/>
                  <a:gd name="connsiteY1" fmla="*/ 0 h 2168120"/>
                  <a:gd name="connsiteX2" fmla="*/ 0 w 2191754"/>
                  <a:gd name="connsiteY2" fmla="*/ 1482763 h 2168120"/>
                  <a:gd name="connsiteX3" fmla="*/ 2042280 w 2191754"/>
                  <a:gd name="connsiteY3" fmla="*/ 2114037 h 2168120"/>
                  <a:gd name="connsiteX0" fmla="*/ 2042280 w 2042280"/>
                  <a:gd name="connsiteY0" fmla="*/ 2114037 h 2168120"/>
                  <a:gd name="connsiteX1" fmla="*/ 2038218 w 2042280"/>
                  <a:gd name="connsiteY1" fmla="*/ 0 h 2168120"/>
                  <a:gd name="connsiteX2" fmla="*/ 0 w 2042280"/>
                  <a:gd name="connsiteY2" fmla="*/ 1482763 h 2168120"/>
                  <a:gd name="connsiteX3" fmla="*/ 2042280 w 2042280"/>
                  <a:gd name="connsiteY3" fmla="*/ 2114037 h 2168120"/>
                  <a:gd name="connsiteX0" fmla="*/ 2042280 w 2042280"/>
                  <a:gd name="connsiteY0" fmla="*/ 2114037 h 2114037"/>
                  <a:gd name="connsiteX1" fmla="*/ 2038218 w 2042280"/>
                  <a:gd name="connsiteY1" fmla="*/ 0 h 2114037"/>
                  <a:gd name="connsiteX2" fmla="*/ 0 w 2042280"/>
                  <a:gd name="connsiteY2" fmla="*/ 1482763 h 2114037"/>
                  <a:gd name="connsiteX3" fmla="*/ 2042280 w 2042280"/>
                  <a:gd name="connsiteY3" fmla="*/ 2114037 h 2114037"/>
                  <a:gd name="connsiteX0" fmla="*/ 2037110 w 2186957"/>
                  <a:gd name="connsiteY0" fmla="*/ 2114037 h 2166629"/>
                  <a:gd name="connsiteX1" fmla="*/ 2033048 w 2186957"/>
                  <a:gd name="connsiteY1" fmla="*/ 0 h 2166629"/>
                  <a:gd name="connsiteX2" fmla="*/ 0 w 2186957"/>
                  <a:gd name="connsiteY2" fmla="*/ 1467331 h 2166629"/>
                  <a:gd name="connsiteX3" fmla="*/ 2037110 w 2186957"/>
                  <a:gd name="connsiteY3" fmla="*/ 2114037 h 2166629"/>
                  <a:gd name="connsiteX0" fmla="*/ 2037110 w 2186957"/>
                  <a:gd name="connsiteY0" fmla="*/ 2114037 h 2114037"/>
                  <a:gd name="connsiteX1" fmla="*/ 2033048 w 2186957"/>
                  <a:gd name="connsiteY1" fmla="*/ 0 h 2114037"/>
                  <a:gd name="connsiteX2" fmla="*/ 0 w 2186957"/>
                  <a:gd name="connsiteY2" fmla="*/ 1467331 h 2114037"/>
                  <a:gd name="connsiteX3" fmla="*/ 2037110 w 2186957"/>
                  <a:gd name="connsiteY3" fmla="*/ 2114037 h 2114037"/>
                  <a:gd name="connsiteX0" fmla="*/ 2037110 w 2192192"/>
                  <a:gd name="connsiteY0" fmla="*/ 2119181 h 2172051"/>
                  <a:gd name="connsiteX1" fmla="*/ 2048558 w 2192192"/>
                  <a:gd name="connsiteY1" fmla="*/ 0 h 2172051"/>
                  <a:gd name="connsiteX2" fmla="*/ 0 w 2192192"/>
                  <a:gd name="connsiteY2" fmla="*/ 1472475 h 2172051"/>
                  <a:gd name="connsiteX3" fmla="*/ 2037110 w 2192192"/>
                  <a:gd name="connsiteY3" fmla="*/ 2119181 h 2172051"/>
                  <a:gd name="connsiteX0" fmla="*/ 2037110 w 2048558"/>
                  <a:gd name="connsiteY0" fmla="*/ 2119181 h 2172051"/>
                  <a:gd name="connsiteX1" fmla="*/ 2048558 w 2048558"/>
                  <a:gd name="connsiteY1" fmla="*/ 0 h 2172051"/>
                  <a:gd name="connsiteX2" fmla="*/ 0 w 2048558"/>
                  <a:gd name="connsiteY2" fmla="*/ 1472475 h 2172051"/>
                  <a:gd name="connsiteX3" fmla="*/ 2037110 w 2048558"/>
                  <a:gd name="connsiteY3" fmla="*/ 2119181 h 2172051"/>
                  <a:gd name="connsiteX0" fmla="*/ 2037110 w 2048558"/>
                  <a:gd name="connsiteY0" fmla="*/ 2119181 h 2119181"/>
                  <a:gd name="connsiteX1" fmla="*/ 2048558 w 2048558"/>
                  <a:gd name="connsiteY1" fmla="*/ 0 h 2119181"/>
                  <a:gd name="connsiteX2" fmla="*/ 0 w 2048558"/>
                  <a:gd name="connsiteY2" fmla="*/ 1472475 h 2119181"/>
                  <a:gd name="connsiteX3" fmla="*/ 2037110 w 2048558"/>
                  <a:gd name="connsiteY3" fmla="*/ 2119181 h 2119181"/>
                  <a:gd name="connsiteX0" fmla="*/ 2037110 w 2189709"/>
                  <a:gd name="connsiteY0" fmla="*/ 2104497 h 2156573"/>
                  <a:gd name="connsiteX1" fmla="*/ 2043637 w 2189709"/>
                  <a:gd name="connsiteY1" fmla="*/ 0 h 2156573"/>
                  <a:gd name="connsiteX2" fmla="*/ 0 w 2189709"/>
                  <a:gd name="connsiteY2" fmla="*/ 1457791 h 2156573"/>
                  <a:gd name="connsiteX3" fmla="*/ 2037110 w 2189709"/>
                  <a:gd name="connsiteY3" fmla="*/ 2104497 h 2156573"/>
                  <a:gd name="connsiteX0" fmla="*/ 2037110 w 2043637"/>
                  <a:gd name="connsiteY0" fmla="*/ 2104497 h 2156573"/>
                  <a:gd name="connsiteX1" fmla="*/ 2043637 w 2043637"/>
                  <a:gd name="connsiteY1" fmla="*/ 0 h 2156573"/>
                  <a:gd name="connsiteX2" fmla="*/ 0 w 2043637"/>
                  <a:gd name="connsiteY2" fmla="*/ 1457791 h 2156573"/>
                  <a:gd name="connsiteX3" fmla="*/ 2037110 w 2043637"/>
                  <a:gd name="connsiteY3" fmla="*/ 2104497 h 2156573"/>
                  <a:gd name="connsiteX0" fmla="*/ 2037110 w 2043637"/>
                  <a:gd name="connsiteY0" fmla="*/ 2104497 h 2104497"/>
                  <a:gd name="connsiteX1" fmla="*/ 2043637 w 2043637"/>
                  <a:gd name="connsiteY1" fmla="*/ 0 h 2104497"/>
                  <a:gd name="connsiteX2" fmla="*/ 0 w 2043637"/>
                  <a:gd name="connsiteY2" fmla="*/ 1457791 h 2104497"/>
                  <a:gd name="connsiteX3" fmla="*/ 2037110 w 2043637"/>
                  <a:gd name="connsiteY3" fmla="*/ 2104497 h 210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3637" h="2104497">
                    <a:moveTo>
                      <a:pt x="2037110" y="2104497"/>
                    </a:moveTo>
                    <a:cubicBezTo>
                      <a:pt x="2039286" y="1402998"/>
                      <a:pt x="2041461" y="701499"/>
                      <a:pt x="2043637" y="0"/>
                    </a:cubicBezTo>
                    <a:lnTo>
                      <a:pt x="0" y="1457791"/>
                    </a:lnTo>
                    <a:lnTo>
                      <a:pt x="2037110" y="2104497"/>
                    </a:lnTo>
                    <a:close/>
                  </a:path>
                </a:pathLst>
              </a:custGeom>
              <a:gradFill flip="none" rotWithShape="1">
                <a:gsLst>
                  <a:gs pos="55000">
                    <a:srgbClr val="054463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C0953D25-B8D5-374B-9B30-51627062CC4A}"/>
                  </a:ext>
                </a:extLst>
              </p:cNvPr>
              <p:cNvSpPr/>
              <p:nvPr userDrawn="1"/>
            </p:nvSpPr>
            <p:spPr>
              <a:xfrm>
                <a:off x="11305327" y="5603133"/>
                <a:ext cx="905436" cy="128123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2000309"/>
                  <a:gd name="connsiteY0" fmla="*/ 3005241 h 3005241"/>
                  <a:gd name="connsiteX1" fmla="*/ 1861926 w 2000309"/>
                  <a:gd name="connsiteY1" fmla="*/ 1 h 3005241"/>
                  <a:gd name="connsiteX2" fmla="*/ 1863711 w 2000309"/>
                  <a:gd name="connsiteY2" fmla="*/ 2995436 h 3005241"/>
                  <a:gd name="connsiteX3" fmla="*/ 0 w 2000309"/>
                  <a:gd name="connsiteY3" fmla="*/ 3005241 h 3005241"/>
                  <a:gd name="connsiteX0" fmla="*/ 0 w 1017410"/>
                  <a:gd name="connsiteY0" fmla="*/ 2985009 h 2995436"/>
                  <a:gd name="connsiteX1" fmla="*/ 946812 w 1017410"/>
                  <a:gd name="connsiteY1" fmla="*/ 1 h 2995436"/>
                  <a:gd name="connsiteX2" fmla="*/ 948597 w 1017410"/>
                  <a:gd name="connsiteY2" fmla="*/ 2995436 h 2995436"/>
                  <a:gd name="connsiteX3" fmla="*/ 0 w 1017410"/>
                  <a:gd name="connsiteY3" fmla="*/ 2985009 h 2995436"/>
                  <a:gd name="connsiteX0" fmla="*/ 0 w 1065356"/>
                  <a:gd name="connsiteY0" fmla="*/ 1275398 h 1285825"/>
                  <a:gd name="connsiteX1" fmla="*/ 1007820 w 1065356"/>
                  <a:gd name="connsiteY1" fmla="*/ 9 h 1285825"/>
                  <a:gd name="connsiteX2" fmla="*/ 948597 w 1065356"/>
                  <a:gd name="connsiteY2" fmla="*/ 1285825 h 1285825"/>
                  <a:gd name="connsiteX3" fmla="*/ 0 w 1065356"/>
                  <a:gd name="connsiteY3" fmla="*/ 1275398 h 1285825"/>
                  <a:gd name="connsiteX0" fmla="*/ 0 w 982871"/>
                  <a:gd name="connsiteY0" fmla="*/ 1275398 h 1285825"/>
                  <a:gd name="connsiteX1" fmla="*/ 895973 w 982871"/>
                  <a:gd name="connsiteY1" fmla="*/ 9 h 1285825"/>
                  <a:gd name="connsiteX2" fmla="*/ 948597 w 982871"/>
                  <a:gd name="connsiteY2" fmla="*/ 1285825 h 1285825"/>
                  <a:gd name="connsiteX3" fmla="*/ 0 w 982871"/>
                  <a:gd name="connsiteY3" fmla="*/ 1275398 h 1285825"/>
                  <a:gd name="connsiteX0" fmla="*/ 0 w 982871"/>
                  <a:gd name="connsiteY0" fmla="*/ 1275389 h 1285816"/>
                  <a:gd name="connsiteX1" fmla="*/ 895973 w 982871"/>
                  <a:gd name="connsiteY1" fmla="*/ 0 h 1285816"/>
                  <a:gd name="connsiteX2" fmla="*/ 948597 w 982871"/>
                  <a:gd name="connsiteY2" fmla="*/ 1285816 h 1285816"/>
                  <a:gd name="connsiteX3" fmla="*/ 0 w 982871"/>
                  <a:gd name="connsiteY3" fmla="*/ 1275389 h 1285816"/>
                  <a:gd name="connsiteX0" fmla="*/ 0 w 948597"/>
                  <a:gd name="connsiteY0" fmla="*/ 1275389 h 1285816"/>
                  <a:gd name="connsiteX1" fmla="*/ 895973 w 948597"/>
                  <a:gd name="connsiteY1" fmla="*/ 0 h 1285816"/>
                  <a:gd name="connsiteX2" fmla="*/ 948597 w 948597"/>
                  <a:gd name="connsiteY2" fmla="*/ 1285816 h 1285816"/>
                  <a:gd name="connsiteX3" fmla="*/ 0 w 948597"/>
                  <a:gd name="connsiteY3" fmla="*/ 1275389 h 1285816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807317"/>
                  <a:gd name="connsiteY0" fmla="*/ 1255167 h 1275710"/>
                  <a:gd name="connsiteX1" fmla="*/ 753622 w 807317"/>
                  <a:gd name="connsiteY1" fmla="*/ 10 h 1275710"/>
                  <a:gd name="connsiteX2" fmla="*/ 745238 w 807317"/>
                  <a:gd name="connsiteY2" fmla="*/ 1275710 h 1275710"/>
                  <a:gd name="connsiteX3" fmla="*/ 0 w 807317"/>
                  <a:gd name="connsiteY3" fmla="*/ 1255167 h 1275710"/>
                  <a:gd name="connsiteX0" fmla="*/ 0 w 753622"/>
                  <a:gd name="connsiteY0" fmla="*/ 1255167 h 1275710"/>
                  <a:gd name="connsiteX1" fmla="*/ 753622 w 753622"/>
                  <a:gd name="connsiteY1" fmla="*/ 10 h 1275710"/>
                  <a:gd name="connsiteX2" fmla="*/ 745238 w 753622"/>
                  <a:gd name="connsiteY2" fmla="*/ 1275710 h 1275710"/>
                  <a:gd name="connsiteX3" fmla="*/ 0 w 753622"/>
                  <a:gd name="connsiteY3" fmla="*/ 1255167 h 1275710"/>
                  <a:gd name="connsiteX0" fmla="*/ 0 w 753622"/>
                  <a:gd name="connsiteY0" fmla="*/ 1255157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55157 h 1275700"/>
                  <a:gd name="connsiteX0" fmla="*/ 0 w 807317"/>
                  <a:gd name="connsiteY0" fmla="*/ 1265275 h 1275702"/>
                  <a:gd name="connsiteX1" fmla="*/ 753622 w 807317"/>
                  <a:gd name="connsiteY1" fmla="*/ 2 h 1275702"/>
                  <a:gd name="connsiteX2" fmla="*/ 745238 w 807317"/>
                  <a:gd name="connsiteY2" fmla="*/ 1275702 h 1275702"/>
                  <a:gd name="connsiteX3" fmla="*/ 0 w 807317"/>
                  <a:gd name="connsiteY3" fmla="*/ 1265275 h 1275702"/>
                  <a:gd name="connsiteX0" fmla="*/ 0 w 753622"/>
                  <a:gd name="connsiteY0" fmla="*/ 1265275 h 1275702"/>
                  <a:gd name="connsiteX1" fmla="*/ 753622 w 753622"/>
                  <a:gd name="connsiteY1" fmla="*/ 2 h 1275702"/>
                  <a:gd name="connsiteX2" fmla="*/ 745238 w 753622"/>
                  <a:gd name="connsiteY2" fmla="*/ 1275702 h 1275702"/>
                  <a:gd name="connsiteX3" fmla="*/ 0 w 753622"/>
                  <a:gd name="connsiteY3" fmla="*/ 1265275 h 1275702"/>
                  <a:gd name="connsiteX0" fmla="*/ 0 w 753622"/>
                  <a:gd name="connsiteY0" fmla="*/ 1265273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65273 h 1275700"/>
                  <a:gd name="connsiteX0" fmla="*/ 0 w 971126"/>
                  <a:gd name="connsiteY0" fmla="*/ 1265275 h 1275702"/>
                  <a:gd name="connsiteX1" fmla="*/ 906141 w 971126"/>
                  <a:gd name="connsiteY1" fmla="*/ 2 h 1275702"/>
                  <a:gd name="connsiteX2" fmla="*/ 897757 w 971126"/>
                  <a:gd name="connsiteY2" fmla="*/ 1275702 h 1275702"/>
                  <a:gd name="connsiteX3" fmla="*/ 0 w 971126"/>
                  <a:gd name="connsiteY3" fmla="*/ 1265275 h 1275702"/>
                  <a:gd name="connsiteX0" fmla="*/ 0 w 906141"/>
                  <a:gd name="connsiteY0" fmla="*/ 1265275 h 1275702"/>
                  <a:gd name="connsiteX1" fmla="*/ 906141 w 906141"/>
                  <a:gd name="connsiteY1" fmla="*/ 2 h 1275702"/>
                  <a:gd name="connsiteX2" fmla="*/ 897757 w 906141"/>
                  <a:gd name="connsiteY2" fmla="*/ 1275702 h 1275702"/>
                  <a:gd name="connsiteX3" fmla="*/ 0 w 906141"/>
                  <a:gd name="connsiteY3" fmla="*/ 1265275 h 1275702"/>
                  <a:gd name="connsiteX0" fmla="*/ 0 w 906141"/>
                  <a:gd name="connsiteY0" fmla="*/ 1265273 h 1275700"/>
                  <a:gd name="connsiteX1" fmla="*/ 906141 w 906141"/>
                  <a:gd name="connsiteY1" fmla="*/ 0 h 1275700"/>
                  <a:gd name="connsiteX2" fmla="*/ 897757 w 906141"/>
                  <a:gd name="connsiteY2" fmla="*/ 1275700 h 1275700"/>
                  <a:gd name="connsiteX3" fmla="*/ 0 w 906141"/>
                  <a:gd name="connsiteY3" fmla="*/ 1265273 h 127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141" h="1275700">
                    <a:moveTo>
                      <a:pt x="0" y="1265273"/>
                    </a:moveTo>
                    <a:lnTo>
                      <a:pt x="906141" y="0"/>
                    </a:lnTo>
                    <a:cubicBezTo>
                      <a:pt x="903346" y="425233"/>
                      <a:pt x="900552" y="850467"/>
                      <a:pt x="897757" y="1275700"/>
                    </a:cubicBezTo>
                    <a:lnTo>
                      <a:pt x="0" y="1265273"/>
                    </a:lnTo>
                    <a:close/>
                  </a:path>
                </a:pathLst>
              </a:custGeom>
              <a:gradFill flip="none" rotWithShape="1">
                <a:gsLst>
                  <a:gs pos="63000">
                    <a:srgbClr val="04476A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F0E0321E-4EFA-9E4E-B4C8-F04016E9E1AD}"/>
                </a:ext>
              </a:extLst>
            </p:cNvPr>
            <p:cNvSpPr/>
            <p:nvPr userDrawn="1"/>
          </p:nvSpPr>
          <p:spPr>
            <a:xfrm>
              <a:off x="-3464" y="3480160"/>
              <a:ext cx="2180493" cy="154016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2004192"/>
                <a:gd name="connsiteX1" fmla="*/ 177 w 4415408"/>
                <a:gd name="connsiteY1" fmla="*/ 0 h 2004192"/>
                <a:gd name="connsiteX2" fmla="*/ 5472 w 4415408"/>
                <a:gd name="connsiteY2" fmla="*/ 1533508 h 2004192"/>
                <a:gd name="connsiteX3" fmla="*/ 4415408 w 4415408"/>
                <a:gd name="connsiteY3" fmla="*/ 1934828 h 2004192"/>
                <a:gd name="connsiteX0" fmla="*/ 1790233 w 1790234"/>
                <a:gd name="connsiteY0" fmla="*/ 743889 h 1551033"/>
                <a:gd name="connsiteX1" fmla="*/ 177 w 1790234"/>
                <a:gd name="connsiteY1" fmla="*/ 0 h 1551033"/>
                <a:gd name="connsiteX2" fmla="*/ 5472 w 1790234"/>
                <a:gd name="connsiteY2" fmla="*/ 1533508 h 1551033"/>
                <a:gd name="connsiteX3" fmla="*/ 1790233 w 1790234"/>
                <a:gd name="connsiteY3" fmla="*/ 743889 h 1551033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2"/>
                <a:gd name="connsiteY0" fmla="*/ 826657 h 1533508"/>
                <a:gd name="connsiteX1" fmla="*/ 177 w 1813342"/>
                <a:gd name="connsiteY1" fmla="*/ 0 h 1533508"/>
                <a:gd name="connsiteX2" fmla="*/ 5472 w 1813342"/>
                <a:gd name="connsiteY2" fmla="*/ 1533508 h 1533508"/>
                <a:gd name="connsiteX3" fmla="*/ 1813342 w 1813342"/>
                <a:gd name="connsiteY3" fmla="*/ 826657 h 1533508"/>
                <a:gd name="connsiteX0" fmla="*/ 2127623 w 2127623"/>
                <a:gd name="connsiteY0" fmla="*/ 946210 h 1533508"/>
                <a:gd name="connsiteX1" fmla="*/ 177 w 2127623"/>
                <a:gd name="connsiteY1" fmla="*/ 0 h 1533508"/>
                <a:gd name="connsiteX2" fmla="*/ 5472 w 2127623"/>
                <a:gd name="connsiteY2" fmla="*/ 1533508 h 1533508"/>
                <a:gd name="connsiteX3" fmla="*/ 2127623 w 2127623"/>
                <a:gd name="connsiteY3" fmla="*/ 946210 h 1533508"/>
                <a:gd name="connsiteX0" fmla="*/ 2182195 w 2182195"/>
                <a:gd name="connsiteY0" fmla="*/ 975445 h 1533508"/>
                <a:gd name="connsiteX1" fmla="*/ 177 w 2182195"/>
                <a:gd name="connsiteY1" fmla="*/ 0 h 1533508"/>
                <a:gd name="connsiteX2" fmla="*/ 5472 w 2182195"/>
                <a:gd name="connsiteY2" fmla="*/ 1533508 h 1533508"/>
                <a:gd name="connsiteX3" fmla="*/ 2182195 w 2182195"/>
                <a:gd name="connsiteY3" fmla="*/ 975445 h 153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2195" h="1533508">
                  <a:moveTo>
                    <a:pt x="2182195" y="975445"/>
                  </a:moveTo>
                  <a:lnTo>
                    <a:pt x="177" y="0"/>
                  </a:lnTo>
                  <a:cubicBezTo>
                    <a:pt x="-1300" y="1030773"/>
                    <a:pt x="6949" y="502735"/>
                    <a:pt x="5472" y="1533508"/>
                  </a:cubicBezTo>
                  <a:lnTo>
                    <a:pt x="2182195" y="9754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BAF5B"/>
                </a:gs>
                <a:gs pos="29000">
                  <a:srgbClr val="2A984C"/>
                </a:gs>
                <a:gs pos="69000">
                  <a:schemeClr val="accent4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9EF9F3-F960-4D9B-B8D4-F04027B06614}"/>
              </a:ext>
            </a:extLst>
          </p:cNvPr>
          <p:cNvCxnSpPr>
            <a:cxnSpLocks/>
          </p:cNvCxnSpPr>
          <p:nvPr userDrawn="1"/>
        </p:nvCxnSpPr>
        <p:spPr>
          <a:xfrm>
            <a:off x="1944547" y="1562582"/>
            <a:ext cx="0" cy="2022311"/>
          </a:xfrm>
          <a:prstGeom prst="line">
            <a:avLst/>
          </a:prstGeom>
          <a:ln w="41275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70BD0-BC18-4C3A-89C0-282DC135A93C}"/>
              </a:ext>
            </a:extLst>
          </p:cNvPr>
          <p:cNvSpPr/>
          <p:nvPr userDrawn="1"/>
        </p:nvSpPr>
        <p:spPr>
          <a:xfrm>
            <a:off x="9816308" y="6576905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84C45-9337-4948-A2F4-6EF7B014D7EE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5" name="Triangle 2">
              <a:extLst>
                <a:ext uri="{FF2B5EF4-FFF2-40B4-BE49-F238E27FC236}">
                  <a16:creationId xmlns:a16="http://schemas.microsoft.com/office/drawing/2014/main" id="{F23916B6-25FD-7741-AEFC-4C43BC408490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6" name="Triangle 2">
              <a:extLst>
                <a:ext uri="{FF2B5EF4-FFF2-40B4-BE49-F238E27FC236}">
                  <a16:creationId xmlns:a16="http://schemas.microsoft.com/office/drawing/2014/main" id="{AFE3913D-D51F-BE49-A081-4EEB640941F7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95D6E3B-EE22-5B4C-9F7F-31607B8FC640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B13F99AE-A282-4843-98A2-15E2F176AEDE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003D39A-515F-B748-9066-4D0D4232E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21" name="Triangle 2">
            <a:extLst>
              <a:ext uri="{FF2B5EF4-FFF2-40B4-BE49-F238E27FC236}">
                <a16:creationId xmlns:a16="http://schemas.microsoft.com/office/drawing/2014/main" id="{C2EDB0B5-8390-DA4C-9BBC-BF6115507773}"/>
              </a:ext>
            </a:extLst>
          </p:cNvPr>
          <p:cNvSpPr/>
          <p:nvPr userDrawn="1"/>
        </p:nvSpPr>
        <p:spPr>
          <a:xfrm>
            <a:off x="4980258" y="6194291"/>
            <a:ext cx="1371760" cy="658309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819150 h 819150"/>
              <a:gd name="connsiteX1" fmla="*/ 3276600 w 12192000"/>
              <a:gd name="connsiteY1" fmla="*/ 0 h 819150"/>
              <a:gd name="connsiteX2" fmla="*/ 12192000 w 12192000"/>
              <a:gd name="connsiteY2" fmla="*/ 819150 h 819150"/>
              <a:gd name="connsiteX3" fmla="*/ 0 w 12192000"/>
              <a:gd name="connsiteY3" fmla="*/ 819150 h 819150"/>
              <a:gd name="connsiteX0" fmla="*/ 584200 w 8915400"/>
              <a:gd name="connsiteY0" fmla="*/ 831850 h 831850"/>
              <a:gd name="connsiteX1" fmla="*/ 0 w 8915400"/>
              <a:gd name="connsiteY1" fmla="*/ 0 h 831850"/>
              <a:gd name="connsiteX2" fmla="*/ 8915400 w 8915400"/>
              <a:gd name="connsiteY2" fmla="*/ 819150 h 831850"/>
              <a:gd name="connsiteX3" fmla="*/ 584200 w 8915400"/>
              <a:gd name="connsiteY3" fmla="*/ 831850 h 831850"/>
              <a:gd name="connsiteX0" fmla="*/ 562429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562429 w 8915400"/>
              <a:gd name="connsiteY3" fmla="*/ 817335 h 819150"/>
              <a:gd name="connsiteX0" fmla="*/ 1955801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1955801 w 8915400"/>
              <a:gd name="connsiteY3" fmla="*/ 817335 h 819150"/>
              <a:gd name="connsiteX0" fmla="*/ 2942772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2942772 w 8915400"/>
              <a:gd name="connsiteY3" fmla="*/ 817335 h 819150"/>
              <a:gd name="connsiteX0" fmla="*/ 1092200 w 7064828"/>
              <a:gd name="connsiteY0" fmla="*/ 643164 h 644979"/>
              <a:gd name="connsiteX1" fmla="*/ 0 w 7064828"/>
              <a:gd name="connsiteY1" fmla="*/ 0 h 644979"/>
              <a:gd name="connsiteX2" fmla="*/ 7064828 w 7064828"/>
              <a:gd name="connsiteY2" fmla="*/ 644979 h 644979"/>
              <a:gd name="connsiteX3" fmla="*/ 1092200 w 7064828"/>
              <a:gd name="connsiteY3" fmla="*/ 643164 h 644979"/>
              <a:gd name="connsiteX0" fmla="*/ 410029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410029 w 6382657"/>
              <a:gd name="connsiteY3" fmla="*/ 577850 h 579665"/>
              <a:gd name="connsiteX0" fmla="*/ 508160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508160 w 6382657"/>
              <a:gd name="connsiteY3" fmla="*/ 577850 h 579665"/>
              <a:gd name="connsiteX0" fmla="*/ 1422560 w 7297057"/>
              <a:gd name="connsiteY0" fmla="*/ 661484 h 663299"/>
              <a:gd name="connsiteX1" fmla="*/ 0 w 7297057"/>
              <a:gd name="connsiteY1" fmla="*/ 0 h 663299"/>
              <a:gd name="connsiteX2" fmla="*/ 7297057 w 7297057"/>
              <a:gd name="connsiteY2" fmla="*/ 663299 h 663299"/>
              <a:gd name="connsiteX3" fmla="*/ 1422560 w 7297057"/>
              <a:gd name="connsiteY3" fmla="*/ 661484 h 663299"/>
              <a:gd name="connsiteX0" fmla="*/ 1371760 w 7246257"/>
              <a:gd name="connsiteY0" fmla="*/ 658309 h 660124"/>
              <a:gd name="connsiteX1" fmla="*/ 0 w 7246257"/>
              <a:gd name="connsiteY1" fmla="*/ 0 h 660124"/>
              <a:gd name="connsiteX2" fmla="*/ 7246257 w 7246257"/>
              <a:gd name="connsiteY2" fmla="*/ 660124 h 660124"/>
              <a:gd name="connsiteX3" fmla="*/ 1371760 w 7246257"/>
              <a:gd name="connsiteY3" fmla="*/ 658309 h 660124"/>
              <a:gd name="connsiteX0" fmla="*/ 1371760 w 7199640"/>
              <a:gd name="connsiteY0" fmla="*/ 658309 h 660124"/>
              <a:gd name="connsiteX1" fmla="*/ 0 w 7199640"/>
              <a:gd name="connsiteY1" fmla="*/ 0 h 660124"/>
              <a:gd name="connsiteX2" fmla="*/ 7199640 w 7199640"/>
              <a:gd name="connsiteY2" fmla="*/ 660124 h 660124"/>
              <a:gd name="connsiteX3" fmla="*/ 1371760 w 7199640"/>
              <a:gd name="connsiteY3" fmla="*/ 658309 h 660124"/>
              <a:gd name="connsiteX0" fmla="*/ 1371760 w 7199640"/>
              <a:gd name="connsiteY0" fmla="*/ 658309 h 667296"/>
              <a:gd name="connsiteX1" fmla="*/ 0 w 7199640"/>
              <a:gd name="connsiteY1" fmla="*/ 0 h 667296"/>
              <a:gd name="connsiteX2" fmla="*/ 7199640 w 7199640"/>
              <a:gd name="connsiteY2" fmla="*/ 667296 h 667296"/>
              <a:gd name="connsiteX3" fmla="*/ 1371760 w 7199640"/>
              <a:gd name="connsiteY3" fmla="*/ 658309 h 667296"/>
              <a:gd name="connsiteX0" fmla="*/ 1371760 w 1371760"/>
              <a:gd name="connsiteY0" fmla="*/ 658309 h 658309"/>
              <a:gd name="connsiteX1" fmla="*/ 0 w 1371760"/>
              <a:gd name="connsiteY1" fmla="*/ 0 h 658309"/>
              <a:gd name="connsiteX2" fmla="*/ 1371760 w 1371760"/>
              <a:gd name="connsiteY2" fmla="*/ 658309 h 6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760" h="658309">
                <a:moveTo>
                  <a:pt x="1371760" y="658309"/>
                </a:moveTo>
                <a:lnTo>
                  <a:pt x="0" y="0"/>
                </a:lnTo>
                <a:lnTo>
                  <a:pt x="1371760" y="658309"/>
                </a:lnTo>
                <a:close/>
              </a:path>
            </a:pathLst>
          </a:custGeom>
          <a:gradFill flip="none" rotWithShape="1">
            <a:gsLst>
              <a:gs pos="66000">
                <a:srgbClr val="054260"/>
              </a:gs>
              <a:gs pos="0">
                <a:srgbClr val="063D56"/>
              </a:gs>
              <a:gs pos="100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24D86461-611E-6A4D-9C65-BB6243AE9AFB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C51B643-615E-CB46-B2BC-C7948026B4D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23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en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DC25CE6-E01F-8043-BB6D-93E510688B66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ertAccen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153054-C8FF-4104-8462-46034C4F0B2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riangle 2">
            <a:extLst>
              <a:ext uri="{FF2B5EF4-FFF2-40B4-BE49-F238E27FC236}">
                <a16:creationId xmlns:a16="http://schemas.microsoft.com/office/drawing/2014/main" id="{F3263E29-9E1C-493A-A2D2-E7BE5D577315}"/>
              </a:ext>
            </a:extLst>
          </p:cNvPr>
          <p:cNvSpPr/>
          <p:nvPr userDrawn="1"/>
        </p:nvSpPr>
        <p:spPr>
          <a:xfrm rot="16200000">
            <a:off x="9973973" y="4656857"/>
            <a:ext cx="3284473" cy="112679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23992-20C7-432B-8B30-119875893CBE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7" name="Triangle 2">
              <a:extLst>
                <a:ext uri="{FF2B5EF4-FFF2-40B4-BE49-F238E27FC236}">
                  <a16:creationId xmlns:a16="http://schemas.microsoft.com/office/drawing/2014/main" id="{C4E637EA-C8F1-4142-9840-8F2C836C820B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8" name="Triangle 2">
              <a:extLst>
                <a:ext uri="{FF2B5EF4-FFF2-40B4-BE49-F238E27FC236}">
                  <a16:creationId xmlns:a16="http://schemas.microsoft.com/office/drawing/2014/main" id="{654A479C-A764-4306-9C9C-C47444714B67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Triangle 2">
              <a:extLst>
                <a:ext uri="{FF2B5EF4-FFF2-40B4-BE49-F238E27FC236}">
                  <a16:creationId xmlns:a16="http://schemas.microsoft.com/office/drawing/2014/main" id="{E88E60D8-5FC0-4891-AD2A-2F3490729F82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BE884-C73C-4F54-BB25-E5A6E320D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CDBDE-3D05-46F3-AB6E-4C1756CD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8B5695-C875-4041-9121-2528CF8DE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9763125" cy="51601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561CCC5-8589-428D-AC6A-6B89E6B5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ertAccen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2">
            <a:extLst>
              <a:ext uri="{FF2B5EF4-FFF2-40B4-BE49-F238E27FC236}">
                <a16:creationId xmlns:a16="http://schemas.microsoft.com/office/drawing/2014/main" id="{FF591886-AF03-42AF-8A26-2D3B8380285C}"/>
              </a:ext>
            </a:extLst>
          </p:cNvPr>
          <p:cNvSpPr/>
          <p:nvPr userDrawn="1"/>
        </p:nvSpPr>
        <p:spPr>
          <a:xfrm rot="16200000">
            <a:off x="9996801" y="4674396"/>
            <a:ext cx="3239458" cy="112615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74000">
                <a:srgbClr val="0D8B43"/>
              </a:gs>
              <a:gs pos="100000">
                <a:schemeClr val="accent3"/>
              </a:gs>
              <a:gs pos="0">
                <a:schemeClr val="accent4"/>
              </a:gs>
            </a:gsLst>
            <a:lin ang="15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153054-C8FF-4104-8462-46034C4F0B2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23992-20C7-432B-8B30-119875893CBE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7" name="Triangle 2">
              <a:extLst>
                <a:ext uri="{FF2B5EF4-FFF2-40B4-BE49-F238E27FC236}">
                  <a16:creationId xmlns:a16="http://schemas.microsoft.com/office/drawing/2014/main" id="{C4E637EA-C8F1-4142-9840-8F2C836C820B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8" name="Triangle 2">
              <a:extLst>
                <a:ext uri="{FF2B5EF4-FFF2-40B4-BE49-F238E27FC236}">
                  <a16:creationId xmlns:a16="http://schemas.microsoft.com/office/drawing/2014/main" id="{654A479C-A764-4306-9C9C-C47444714B67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Triangle 2">
              <a:extLst>
                <a:ext uri="{FF2B5EF4-FFF2-40B4-BE49-F238E27FC236}">
                  <a16:creationId xmlns:a16="http://schemas.microsoft.com/office/drawing/2014/main" id="{E88E60D8-5FC0-4891-AD2A-2F3490729F82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BE884-C73C-4F54-BB25-E5A6E320D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CDBDE-3D05-46F3-AB6E-4C1756CD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8B5695-C875-4041-9121-2528CF8DE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9763125" cy="51601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561CCC5-8589-428D-AC6A-6B89E6B5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andout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0FAE9E-607B-9A44-8FA4-924621F838D9}"/>
              </a:ext>
            </a:extLst>
          </p:cNvPr>
          <p:cNvSpPr/>
          <p:nvPr userDrawn="1"/>
        </p:nvSpPr>
        <p:spPr>
          <a:xfrm flipH="1">
            <a:off x="433646" y="473637"/>
            <a:ext cx="11358882" cy="5979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06381-28A9-3D4E-A598-F66168615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68" y="4727435"/>
            <a:ext cx="1939637" cy="32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4DA0D0-0800-484A-9D5B-88573BABA0C1}"/>
              </a:ext>
            </a:extLst>
          </p:cNvPr>
          <p:cNvSpPr/>
          <p:nvPr userDrawn="1"/>
        </p:nvSpPr>
        <p:spPr>
          <a:xfrm flipH="1">
            <a:off x="433647" y="6138331"/>
            <a:ext cx="11358880" cy="316583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A5EA744-DC87-4547-9022-7EA504BC11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682210"/>
            <a:ext cx="5138097" cy="4067426"/>
          </a:xfrm>
          <a:prstGeom prst="rect">
            <a:avLst/>
          </a:prstGeom>
          <a:noFill/>
        </p:spPr>
        <p:txBody>
          <a:bodyPr/>
          <a:lstStyle>
            <a:lvl1pPr marL="7937" indent="0">
              <a:buNone/>
              <a:defRPr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3AE597-52E1-FD47-A00F-A8F9CCB04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30504" y="6138329"/>
            <a:ext cx="462023" cy="314733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1F453-F7A6-1D41-B8E6-BB3A83ADC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025" y="1682750"/>
            <a:ext cx="5247725" cy="4067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72399AF3-A97C-4F7F-8F9D-025BB5FE06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0025" y="721816"/>
            <a:ext cx="10662033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F4FBB9-ACA7-4248-B79C-D271A0E9266E}"/>
              </a:ext>
            </a:extLst>
          </p:cNvPr>
          <p:cNvCxnSpPr>
            <a:cxnSpLocks/>
          </p:cNvCxnSpPr>
          <p:nvPr userDrawn="1"/>
        </p:nvCxnSpPr>
        <p:spPr>
          <a:xfrm>
            <a:off x="920368" y="1442601"/>
            <a:ext cx="1087215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andoutB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0FAE9E-607B-9A44-8FA4-924621F838D9}"/>
              </a:ext>
            </a:extLst>
          </p:cNvPr>
          <p:cNvSpPr/>
          <p:nvPr userDrawn="1"/>
        </p:nvSpPr>
        <p:spPr>
          <a:xfrm flipH="1">
            <a:off x="433646" y="473637"/>
            <a:ext cx="11358882" cy="5979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06381-28A9-3D4E-A598-F66168615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68" y="4727435"/>
            <a:ext cx="1939637" cy="32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4DA0D0-0800-484A-9D5B-88573BABA0C1}"/>
              </a:ext>
            </a:extLst>
          </p:cNvPr>
          <p:cNvSpPr/>
          <p:nvPr userDrawn="1"/>
        </p:nvSpPr>
        <p:spPr>
          <a:xfrm flipH="1">
            <a:off x="433647" y="6138331"/>
            <a:ext cx="11358880" cy="31658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A5EA744-DC87-4547-9022-7EA504BC11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682210"/>
            <a:ext cx="5138097" cy="4067426"/>
          </a:xfrm>
          <a:prstGeom prst="rect">
            <a:avLst/>
          </a:prstGeom>
          <a:noFill/>
        </p:spPr>
        <p:txBody>
          <a:bodyPr/>
          <a:lstStyle>
            <a:lvl1pPr marL="7937" indent="0">
              <a:buNone/>
              <a:defRPr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D8F1CC-18D5-7340-8204-57DEA4C0B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30504" y="6138329"/>
            <a:ext cx="462023" cy="314733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232755C8-337A-5E48-8DFC-AD00ADE30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0025" y="721816"/>
            <a:ext cx="10662033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B0C67F-4491-8F42-998B-6030306C9C30}"/>
              </a:ext>
            </a:extLst>
          </p:cNvPr>
          <p:cNvCxnSpPr>
            <a:cxnSpLocks/>
          </p:cNvCxnSpPr>
          <p:nvPr userDrawn="1"/>
        </p:nvCxnSpPr>
        <p:spPr>
          <a:xfrm>
            <a:off x="920368" y="1442601"/>
            <a:ext cx="1087215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216B15B-8709-CE49-A6C5-0B5294E3A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025" y="1682750"/>
            <a:ext cx="5247725" cy="4067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4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isual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EB7AF4-A4EE-406F-BC04-DD07D881381C}"/>
              </a:ext>
            </a:extLst>
          </p:cNvPr>
          <p:cNvGrpSpPr/>
          <p:nvPr userDrawn="1"/>
        </p:nvGrpSpPr>
        <p:grpSpPr>
          <a:xfrm>
            <a:off x="0" y="-7075"/>
            <a:ext cx="12192000" cy="1726718"/>
            <a:chOff x="0" y="-7075"/>
            <a:chExt cx="12192000" cy="17267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9C358B-302D-E249-B1AA-115071C189BF}"/>
                </a:ext>
              </a:extLst>
            </p:cNvPr>
            <p:cNvGrpSpPr/>
            <p:nvPr userDrawn="1"/>
          </p:nvGrpSpPr>
          <p:grpSpPr>
            <a:xfrm>
              <a:off x="0" y="-7075"/>
              <a:ext cx="12192000" cy="1726718"/>
              <a:chOff x="0" y="-7075"/>
              <a:chExt cx="12192000" cy="1726718"/>
            </a:xfrm>
          </p:grpSpPr>
          <p:sp>
            <p:nvSpPr>
              <p:cNvPr id="15" name="Triangle 2">
                <a:extLst>
                  <a:ext uri="{FF2B5EF4-FFF2-40B4-BE49-F238E27FC236}">
                    <a16:creationId xmlns:a16="http://schemas.microsoft.com/office/drawing/2014/main" id="{DFE8021B-2BBB-8545-9361-2234878EABCB}"/>
                  </a:ext>
                </a:extLst>
              </p:cNvPr>
              <p:cNvSpPr/>
              <p:nvPr userDrawn="1"/>
            </p:nvSpPr>
            <p:spPr>
              <a:xfrm flipH="1" flipV="1">
                <a:off x="22302" y="453074"/>
                <a:ext cx="12169697" cy="1108913"/>
              </a:xfrm>
              <a:custGeom>
                <a:avLst/>
                <a:gdLst>
                  <a:gd name="connsiteX0" fmla="*/ 0 w 12192000"/>
                  <a:gd name="connsiteY0" fmla="*/ 1504950 h 1504950"/>
                  <a:gd name="connsiteX1" fmla="*/ 6096000 w 12192000"/>
                  <a:gd name="connsiteY1" fmla="*/ 0 h 1504950"/>
                  <a:gd name="connsiteX2" fmla="*/ 12192000 w 12192000"/>
                  <a:gd name="connsiteY2" fmla="*/ 1504950 h 1504950"/>
                  <a:gd name="connsiteX3" fmla="*/ 0 w 12192000"/>
                  <a:gd name="connsiteY3" fmla="*/ 1504950 h 1504950"/>
                  <a:gd name="connsiteX0" fmla="*/ 0 w 12192000"/>
                  <a:gd name="connsiteY0" fmla="*/ 1123950 h 1123950"/>
                  <a:gd name="connsiteX1" fmla="*/ 0 w 12192000"/>
                  <a:gd name="connsiteY1" fmla="*/ 0 h 1123950"/>
                  <a:gd name="connsiteX2" fmla="*/ 12192000 w 12192000"/>
                  <a:gd name="connsiteY2" fmla="*/ 1123950 h 1123950"/>
                  <a:gd name="connsiteX3" fmla="*/ 0 w 12192000"/>
                  <a:gd name="connsiteY3" fmla="*/ 1123950 h 1123950"/>
                  <a:gd name="connsiteX0" fmla="*/ 0 w 12192000"/>
                  <a:gd name="connsiteY0" fmla="*/ 934379 h 934379"/>
                  <a:gd name="connsiteX1" fmla="*/ 0 w 12192000"/>
                  <a:gd name="connsiteY1" fmla="*/ 0 h 934379"/>
                  <a:gd name="connsiteX2" fmla="*/ 12192000 w 12192000"/>
                  <a:gd name="connsiteY2" fmla="*/ 934379 h 934379"/>
                  <a:gd name="connsiteX3" fmla="*/ 0 w 12192000"/>
                  <a:gd name="connsiteY3" fmla="*/ 934379 h 934379"/>
                  <a:gd name="connsiteX0" fmla="*/ 0 w 12192000"/>
                  <a:gd name="connsiteY0" fmla="*/ 878623 h 878623"/>
                  <a:gd name="connsiteX1" fmla="*/ 0 w 12192000"/>
                  <a:gd name="connsiteY1" fmla="*/ 0 h 878623"/>
                  <a:gd name="connsiteX2" fmla="*/ 12192000 w 12192000"/>
                  <a:gd name="connsiteY2" fmla="*/ 878623 h 878623"/>
                  <a:gd name="connsiteX3" fmla="*/ 0 w 12192000"/>
                  <a:gd name="connsiteY3" fmla="*/ 878623 h 878623"/>
                  <a:gd name="connsiteX0" fmla="*/ 0 w 15833641"/>
                  <a:gd name="connsiteY0" fmla="*/ 878623 h 878623"/>
                  <a:gd name="connsiteX1" fmla="*/ 0 w 15833641"/>
                  <a:gd name="connsiteY1" fmla="*/ 0 h 878623"/>
                  <a:gd name="connsiteX2" fmla="*/ 15833641 w 15833641"/>
                  <a:gd name="connsiteY2" fmla="*/ 878623 h 878623"/>
                  <a:gd name="connsiteX3" fmla="*/ 0 w 15833641"/>
                  <a:gd name="connsiteY3" fmla="*/ 878623 h 878623"/>
                  <a:gd name="connsiteX0" fmla="*/ 0 w 15833641"/>
                  <a:gd name="connsiteY0" fmla="*/ 878623 h 878623"/>
                  <a:gd name="connsiteX1" fmla="*/ 0 w 15833641"/>
                  <a:gd name="connsiteY1" fmla="*/ 0 h 878623"/>
                  <a:gd name="connsiteX2" fmla="*/ 15833641 w 15833641"/>
                  <a:gd name="connsiteY2" fmla="*/ 878623 h 878623"/>
                  <a:gd name="connsiteX3" fmla="*/ 0 w 15833641"/>
                  <a:gd name="connsiteY3" fmla="*/ 878623 h 878623"/>
                  <a:gd name="connsiteX0" fmla="*/ 0 w 15833641"/>
                  <a:gd name="connsiteY0" fmla="*/ 769257 h 769257"/>
                  <a:gd name="connsiteX1" fmla="*/ 0 w 15833641"/>
                  <a:gd name="connsiteY1" fmla="*/ 0 h 769257"/>
                  <a:gd name="connsiteX2" fmla="*/ 15833641 w 15833641"/>
                  <a:gd name="connsiteY2" fmla="*/ 769257 h 769257"/>
                  <a:gd name="connsiteX3" fmla="*/ 0 w 15833641"/>
                  <a:gd name="connsiteY3" fmla="*/ 769257 h 76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33641" h="769257">
                    <a:moveTo>
                      <a:pt x="0" y="769257"/>
                    </a:moveTo>
                    <a:lnTo>
                      <a:pt x="0" y="0"/>
                    </a:lnTo>
                    <a:cubicBezTo>
                      <a:pt x="58555" y="6406"/>
                      <a:pt x="10555761" y="476383"/>
                      <a:pt x="15833641" y="769257"/>
                    </a:cubicBezTo>
                    <a:lnTo>
                      <a:pt x="0" y="769257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6A0315-98F3-AE4A-BB8D-AA113977724A}"/>
                  </a:ext>
                </a:extLst>
              </p:cNvPr>
              <p:cNvSpPr/>
              <p:nvPr userDrawn="1"/>
            </p:nvSpPr>
            <p:spPr>
              <a:xfrm>
                <a:off x="0" y="-6659"/>
                <a:ext cx="12191999" cy="172630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1999" h="1726302">
                    <a:moveTo>
                      <a:pt x="0" y="0"/>
                    </a:moveTo>
                    <a:lnTo>
                      <a:pt x="12191999" y="0"/>
                    </a:lnTo>
                    <a:cubicBezTo>
                      <a:pt x="12189622" y="287986"/>
                      <a:pt x="12187246" y="575972"/>
                      <a:pt x="12184869" y="863958"/>
                    </a:cubicBezTo>
                    <a:lnTo>
                      <a:pt x="0" y="172630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74000">
                    <a:srgbClr val="063D56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F0D09261-B8FB-8B4C-8BA4-04CD3EC347C3}"/>
                  </a:ext>
                </a:extLst>
              </p:cNvPr>
              <p:cNvSpPr/>
              <p:nvPr userDrawn="1"/>
            </p:nvSpPr>
            <p:spPr>
              <a:xfrm>
                <a:off x="5902532" y="-7075"/>
                <a:ext cx="6289468" cy="130365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352229"/>
                  <a:gd name="connsiteX1" fmla="*/ 12191999 w 12191999"/>
                  <a:gd name="connsiteY1" fmla="*/ 0 h 1352229"/>
                  <a:gd name="connsiteX2" fmla="*/ 12178145 w 12191999"/>
                  <a:gd name="connsiteY2" fmla="*/ 867320 h 1352229"/>
                  <a:gd name="connsiteX3" fmla="*/ 5167745 w 12191999"/>
                  <a:gd name="connsiteY3" fmla="*/ 1352229 h 1352229"/>
                  <a:gd name="connsiteX4" fmla="*/ 0 w 12191999"/>
                  <a:gd name="connsiteY4" fmla="*/ 0 h 1352229"/>
                  <a:gd name="connsiteX0" fmla="*/ 3103419 w 7024254"/>
                  <a:gd name="connsiteY0" fmla="*/ 0 h 1421502"/>
                  <a:gd name="connsiteX1" fmla="*/ 7024254 w 7024254"/>
                  <a:gd name="connsiteY1" fmla="*/ 69273 h 1421502"/>
                  <a:gd name="connsiteX2" fmla="*/ 7010400 w 7024254"/>
                  <a:gd name="connsiteY2" fmla="*/ 936593 h 1421502"/>
                  <a:gd name="connsiteX3" fmla="*/ 0 w 7024254"/>
                  <a:gd name="connsiteY3" fmla="*/ 1421502 h 1421502"/>
                  <a:gd name="connsiteX4" fmla="*/ 3103419 w 7024254"/>
                  <a:gd name="connsiteY4" fmla="*/ 0 h 1421502"/>
                  <a:gd name="connsiteX0" fmla="*/ 1634837 w 7024254"/>
                  <a:gd name="connsiteY0" fmla="*/ 0 h 1352230"/>
                  <a:gd name="connsiteX1" fmla="*/ 7024254 w 7024254"/>
                  <a:gd name="connsiteY1" fmla="*/ 1 h 1352230"/>
                  <a:gd name="connsiteX2" fmla="*/ 7010400 w 7024254"/>
                  <a:gd name="connsiteY2" fmla="*/ 867321 h 1352230"/>
                  <a:gd name="connsiteX3" fmla="*/ 0 w 7024254"/>
                  <a:gd name="connsiteY3" fmla="*/ 1352230 h 1352230"/>
                  <a:gd name="connsiteX4" fmla="*/ 1634837 w 7024254"/>
                  <a:gd name="connsiteY4" fmla="*/ 0 h 1352230"/>
                  <a:gd name="connsiteX0" fmla="*/ 1676401 w 7024254"/>
                  <a:gd name="connsiteY0" fmla="*/ 0 h 1366085"/>
                  <a:gd name="connsiteX1" fmla="*/ 7024254 w 7024254"/>
                  <a:gd name="connsiteY1" fmla="*/ 13856 h 1366085"/>
                  <a:gd name="connsiteX2" fmla="*/ 7010400 w 7024254"/>
                  <a:gd name="connsiteY2" fmla="*/ 881176 h 1366085"/>
                  <a:gd name="connsiteX3" fmla="*/ 0 w 7024254"/>
                  <a:gd name="connsiteY3" fmla="*/ 1366085 h 1366085"/>
                  <a:gd name="connsiteX4" fmla="*/ 1676401 w 7024254"/>
                  <a:gd name="connsiteY4" fmla="*/ 0 h 1366085"/>
                  <a:gd name="connsiteX0" fmla="*/ 941615 w 6289468"/>
                  <a:gd name="connsiteY0" fmla="*/ 0 h 1317099"/>
                  <a:gd name="connsiteX1" fmla="*/ 6289468 w 6289468"/>
                  <a:gd name="connsiteY1" fmla="*/ 13856 h 1317099"/>
                  <a:gd name="connsiteX2" fmla="*/ 6275614 w 6289468"/>
                  <a:gd name="connsiteY2" fmla="*/ 881176 h 1317099"/>
                  <a:gd name="connsiteX3" fmla="*/ 0 w 6289468"/>
                  <a:gd name="connsiteY3" fmla="*/ 1317099 h 1317099"/>
                  <a:gd name="connsiteX4" fmla="*/ 941615 w 6289468"/>
                  <a:gd name="connsiteY4" fmla="*/ 0 h 1317099"/>
                  <a:gd name="connsiteX0" fmla="*/ 2688773 w 6289468"/>
                  <a:gd name="connsiteY0" fmla="*/ 0 h 1311656"/>
                  <a:gd name="connsiteX1" fmla="*/ 6289468 w 6289468"/>
                  <a:gd name="connsiteY1" fmla="*/ 8413 h 1311656"/>
                  <a:gd name="connsiteX2" fmla="*/ 6275614 w 6289468"/>
                  <a:gd name="connsiteY2" fmla="*/ 875733 h 1311656"/>
                  <a:gd name="connsiteX3" fmla="*/ 0 w 6289468"/>
                  <a:gd name="connsiteY3" fmla="*/ 1311656 h 1311656"/>
                  <a:gd name="connsiteX4" fmla="*/ 2688773 w 6289468"/>
                  <a:gd name="connsiteY4" fmla="*/ 0 h 1311656"/>
                  <a:gd name="connsiteX0" fmla="*/ 2688773 w 6289468"/>
                  <a:gd name="connsiteY0" fmla="*/ 513 h 1312169"/>
                  <a:gd name="connsiteX1" fmla="*/ 6289468 w 6289468"/>
                  <a:gd name="connsiteY1" fmla="*/ 8926 h 1312169"/>
                  <a:gd name="connsiteX2" fmla="*/ 6275614 w 6289468"/>
                  <a:gd name="connsiteY2" fmla="*/ 876246 h 1312169"/>
                  <a:gd name="connsiteX3" fmla="*/ 0 w 6289468"/>
                  <a:gd name="connsiteY3" fmla="*/ 1312169 h 1312169"/>
                  <a:gd name="connsiteX4" fmla="*/ 2688773 w 6289468"/>
                  <a:gd name="connsiteY4" fmla="*/ 513 h 1312169"/>
                  <a:gd name="connsiteX0" fmla="*/ 2737759 w 6289468"/>
                  <a:gd name="connsiteY0" fmla="*/ 513 h 1312169"/>
                  <a:gd name="connsiteX1" fmla="*/ 6289468 w 6289468"/>
                  <a:gd name="connsiteY1" fmla="*/ 8926 h 1312169"/>
                  <a:gd name="connsiteX2" fmla="*/ 6275614 w 6289468"/>
                  <a:gd name="connsiteY2" fmla="*/ 876246 h 1312169"/>
                  <a:gd name="connsiteX3" fmla="*/ 0 w 6289468"/>
                  <a:gd name="connsiteY3" fmla="*/ 1312169 h 1312169"/>
                  <a:gd name="connsiteX4" fmla="*/ 2737759 w 6289468"/>
                  <a:gd name="connsiteY4" fmla="*/ 513 h 1312169"/>
                  <a:gd name="connsiteX0" fmla="*/ 2737759 w 6289468"/>
                  <a:gd name="connsiteY0" fmla="*/ 3076 h 1304647"/>
                  <a:gd name="connsiteX1" fmla="*/ 6289468 w 6289468"/>
                  <a:gd name="connsiteY1" fmla="*/ 1404 h 1304647"/>
                  <a:gd name="connsiteX2" fmla="*/ 6275614 w 6289468"/>
                  <a:gd name="connsiteY2" fmla="*/ 868724 h 1304647"/>
                  <a:gd name="connsiteX3" fmla="*/ 0 w 6289468"/>
                  <a:gd name="connsiteY3" fmla="*/ 1304647 h 1304647"/>
                  <a:gd name="connsiteX4" fmla="*/ 2737759 w 6289468"/>
                  <a:gd name="connsiteY4" fmla="*/ 3076 h 1304647"/>
                  <a:gd name="connsiteX0" fmla="*/ 2737759 w 6289468"/>
                  <a:gd name="connsiteY0" fmla="*/ 3076 h 1304647"/>
                  <a:gd name="connsiteX1" fmla="*/ 6289468 w 6289468"/>
                  <a:gd name="connsiteY1" fmla="*/ 1404 h 1304647"/>
                  <a:gd name="connsiteX2" fmla="*/ 6285700 w 6289468"/>
                  <a:gd name="connsiteY2" fmla="*/ 862001 h 1304647"/>
                  <a:gd name="connsiteX3" fmla="*/ 0 w 6289468"/>
                  <a:gd name="connsiteY3" fmla="*/ 1304647 h 1304647"/>
                  <a:gd name="connsiteX4" fmla="*/ 2737759 w 6289468"/>
                  <a:gd name="connsiteY4" fmla="*/ 3076 h 1304647"/>
                  <a:gd name="connsiteX0" fmla="*/ 2762959 w 6289468"/>
                  <a:gd name="connsiteY0" fmla="*/ 3076 h 1304647"/>
                  <a:gd name="connsiteX1" fmla="*/ 6289468 w 6289468"/>
                  <a:gd name="connsiteY1" fmla="*/ 1404 h 1304647"/>
                  <a:gd name="connsiteX2" fmla="*/ 6285700 w 6289468"/>
                  <a:gd name="connsiteY2" fmla="*/ 862001 h 1304647"/>
                  <a:gd name="connsiteX3" fmla="*/ 0 w 6289468"/>
                  <a:gd name="connsiteY3" fmla="*/ 1304647 h 1304647"/>
                  <a:gd name="connsiteX4" fmla="*/ 2762959 w 6289468"/>
                  <a:gd name="connsiteY4" fmla="*/ 3076 h 1304647"/>
                  <a:gd name="connsiteX0" fmla="*/ 2762959 w 6289468"/>
                  <a:gd name="connsiteY0" fmla="*/ 2087 h 1303658"/>
                  <a:gd name="connsiteX1" fmla="*/ 6289468 w 6289468"/>
                  <a:gd name="connsiteY1" fmla="*/ 415 h 1303658"/>
                  <a:gd name="connsiteX2" fmla="*/ 6285700 w 6289468"/>
                  <a:gd name="connsiteY2" fmla="*/ 861012 h 1303658"/>
                  <a:gd name="connsiteX3" fmla="*/ 0 w 6289468"/>
                  <a:gd name="connsiteY3" fmla="*/ 1303658 h 1303658"/>
                  <a:gd name="connsiteX4" fmla="*/ 2762959 w 6289468"/>
                  <a:gd name="connsiteY4" fmla="*/ 2087 h 1303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9468" h="1303658">
                    <a:moveTo>
                      <a:pt x="2762959" y="2087"/>
                    </a:moveTo>
                    <a:cubicBezTo>
                      <a:pt x="2756249" y="10249"/>
                      <a:pt x="5089236" y="-2389"/>
                      <a:pt x="6289468" y="415"/>
                    </a:cubicBezTo>
                    <a:lnTo>
                      <a:pt x="6285700" y="861012"/>
                    </a:lnTo>
                    <a:lnTo>
                      <a:pt x="0" y="1303658"/>
                    </a:lnTo>
                    <a:lnTo>
                      <a:pt x="2762959" y="2087"/>
                    </a:lnTo>
                    <a:close/>
                  </a:path>
                </a:pathLst>
              </a:custGeom>
              <a:gradFill flip="none" rotWithShape="1">
                <a:gsLst>
                  <a:gs pos="74000">
                    <a:srgbClr val="063D56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30CDA22-CB53-40B2-AA1B-7ABD1639D3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829" y="191318"/>
              <a:ext cx="513817" cy="523512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0" y="364020"/>
            <a:ext cx="5772546" cy="508407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F3F0-3660-484A-B64E-61D93D6DD1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73" y="6212020"/>
            <a:ext cx="1939637" cy="32848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8638" y="865744"/>
            <a:ext cx="3472070" cy="380178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sub-header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6799" y="2269335"/>
            <a:ext cx="5349566" cy="32958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6636" y="5565184"/>
            <a:ext cx="5349729" cy="492996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4291430-6A28-B44C-98B3-2DF7FFC22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60C32-C078-A94E-B297-A27B284001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76220"/>
            <a:ext cx="5518150" cy="37888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301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F51058-59D3-435F-A086-86D9B8F8F963}"/>
              </a:ext>
            </a:extLst>
          </p:cNvPr>
          <p:cNvGrpSpPr/>
          <p:nvPr userDrawn="1"/>
        </p:nvGrpSpPr>
        <p:grpSpPr>
          <a:xfrm>
            <a:off x="3857624" y="0"/>
            <a:ext cx="8445768" cy="6858000"/>
            <a:chOff x="3857624" y="0"/>
            <a:chExt cx="8445768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801A5F-2458-844B-8442-C0023C08E562}"/>
                </a:ext>
              </a:extLst>
            </p:cNvPr>
            <p:cNvSpPr/>
            <p:nvPr userDrawn="1"/>
          </p:nvSpPr>
          <p:spPr>
            <a:xfrm flipH="1">
              <a:off x="3857624" y="0"/>
              <a:ext cx="8436511" cy="6858000"/>
            </a:xfrm>
            <a:prstGeom prst="rect">
              <a:avLst/>
            </a:prstGeom>
            <a:gradFill flip="none" rotWithShape="1">
              <a:gsLst>
                <a:gs pos="0">
                  <a:srgbClr val="02598D"/>
                </a:gs>
                <a:gs pos="64000">
                  <a:srgbClr val="04486C"/>
                </a:gs>
                <a:gs pos="77000">
                  <a:schemeClr val="tx1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4827A7-F56A-6141-84C2-E3401291976B}"/>
                </a:ext>
              </a:extLst>
            </p:cNvPr>
            <p:cNvSpPr/>
            <p:nvPr userDrawn="1"/>
          </p:nvSpPr>
          <p:spPr>
            <a:xfrm flipH="1">
              <a:off x="8781781" y="0"/>
              <a:ext cx="3521611" cy="6858000"/>
            </a:xfrm>
            <a:custGeom>
              <a:avLst/>
              <a:gdLst>
                <a:gd name="connsiteX0" fmla="*/ 0 w 8436511"/>
                <a:gd name="connsiteY0" fmla="*/ 0 h 6858000"/>
                <a:gd name="connsiteX1" fmla="*/ 8436511 w 8436511"/>
                <a:gd name="connsiteY1" fmla="*/ 0 h 6858000"/>
                <a:gd name="connsiteX2" fmla="*/ 8436511 w 8436511"/>
                <a:gd name="connsiteY2" fmla="*/ 6858000 h 6858000"/>
                <a:gd name="connsiteX3" fmla="*/ 0 w 8436511"/>
                <a:gd name="connsiteY3" fmla="*/ 6858000 h 6858000"/>
                <a:gd name="connsiteX4" fmla="*/ 0 w 8436511"/>
                <a:gd name="connsiteY4" fmla="*/ 0 h 6858000"/>
                <a:gd name="connsiteX0" fmla="*/ 0 w 8436511"/>
                <a:gd name="connsiteY0" fmla="*/ 0 h 6858000"/>
                <a:gd name="connsiteX1" fmla="*/ 8436511 w 8436511"/>
                <a:gd name="connsiteY1" fmla="*/ 0 h 6858000"/>
                <a:gd name="connsiteX2" fmla="*/ 3521611 w 8436511"/>
                <a:gd name="connsiteY2" fmla="*/ 6858000 h 6858000"/>
                <a:gd name="connsiteX3" fmla="*/ 0 w 8436511"/>
                <a:gd name="connsiteY3" fmla="*/ 6858000 h 6858000"/>
                <a:gd name="connsiteX4" fmla="*/ 0 w 8436511"/>
                <a:gd name="connsiteY4" fmla="*/ 0 h 6858000"/>
                <a:gd name="connsiteX0" fmla="*/ 0 w 6417211"/>
                <a:gd name="connsiteY0" fmla="*/ 0 h 6858000"/>
                <a:gd name="connsiteX1" fmla="*/ 6417211 w 6417211"/>
                <a:gd name="connsiteY1" fmla="*/ 0 h 6858000"/>
                <a:gd name="connsiteX2" fmla="*/ 3521611 w 6417211"/>
                <a:gd name="connsiteY2" fmla="*/ 6858000 h 6858000"/>
                <a:gd name="connsiteX3" fmla="*/ 0 w 6417211"/>
                <a:gd name="connsiteY3" fmla="*/ 6858000 h 6858000"/>
                <a:gd name="connsiteX4" fmla="*/ 0 w 6417211"/>
                <a:gd name="connsiteY4" fmla="*/ 0 h 6858000"/>
                <a:gd name="connsiteX0" fmla="*/ 0 w 3521611"/>
                <a:gd name="connsiteY0" fmla="*/ 0 h 6858000"/>
                <a:gd name="connsiteX1" fmla="*/ 3343811 w 3521611"/>
                <a:gd name="connsiteY1" fmla="*/ 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  <a:gd name="connsiteX0" fmla="*/ 0 w 3521611"/>
                <a:gd name="connsiteY0" fmla="*/ 25400 h 6883400"/>
                <a:gd name="connsiteX1" fmla="*/ 1502311 w 3521611"/>
                <a:gd name="connsiteY1" fmla="*/ 0 h 6883400"/>
                <a:gd name="connsiteX2" fmla="*/ 3521611 w 3521611"/>
                <a:gd name="connsiteY2" fmla="*/ 6883400 h 6883400"/>
                <a:gd name="connsiteX3" fmla="*/ 0 w 3521611"/>
                <a:gd name="connsiteY3" fmla="*/ 6883400 h 6883400"/>
                <a:gd name="connsiteX4" fmla="*/ 0 w 3521611"/>
                <a:gd name="connsiteY4" fmla="*/ 25400 h 6883400"/>
                <a:gd name="connsiteX0" fmla="*/ 0 w 3521611"/>
                <a:gd name="connsiteY0" fmla="*/ 0 h 6858000"/>
                <a:gd name="connsiteX1" fmla="*/ 1400711 w 3521611"/>
                <a:gd name="connsiteY1" fmla="*/ 1270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  <a:gd name="connsiteX0" fmla="*/ 0 w 3521611"/>
                <a:gd name="connsiteY0" fmla="*/ 0 h 6858000"/>
                <a:gd name="connsiteX1" fmla="*/ 1311811 w 3521611"/>
                <a:gd name="connsiteY1" fmla="*/ 1270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1611" h="6858000">
                  <a:moveTo>
                    <a:pt x="0" y="0"/>
                  </a:moveTo>
                  <a:lnTo>
                    <a:pt x="1311811" y="12700"/>
                  </a:lnTo>
                  <a:lnTo>
                    <a:pt x="352161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02598D"/>
                </a:gs>
                <a:gs pos="93000">
                  <a:schemeClr val="tx1"/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2401" y="1051679"/>
            <a:ext cx="3847237" cy="508407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Large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F3F0-3660-484A-B64E-61D93D6DD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73" y="6212020"/>
            <a:ext cx="1939637" cy="32848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29638" y="1028700"/>
            <a:ext cx="2549236" cy="508407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lnSpc>
                <a:spcPts val="1560"/>
              </a:lnSpc>
              <a:spcBef>
                <a:spcPts val="400"/>
              </a:spcBef>
              <a:buNone/>
              <a:defRPr sz="17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Two Lines</a:t>
            </a:r>
          </a:p>
          <a:p>
            <a:pPr lvl="0"/>
            <a:r>
              <a:rPr lang="en-US" dirty="0"/>
              <a:t>Sub-header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4590287-1402-6B4C-A6C6-16721C8144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857624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5612-09A6-D946-BBE5-7170116C0A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3125" y="2169268"/>
            <a:ext cx="6396038" cy="37346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5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09F1E9-0548-6446-B11E-60A1CECF8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DA1B8C3-F52B-4714-8948-D5C28F744F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49" y="6165904"/>
            <a:ext cx="513817" cy="5235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5CF524-1A18-4433-8E1B-77D9CB5D1008}"/>
              </a:ext>
            </a:extLst>
          </p:cNvPr>
          <p:cNvCxnSpPr>
            <a:cxnSpLocks/>
          </p:cNvCxnSpPr>
          <p:nvPr userDrawn="1"/>
        </p:nvCxnSpPr>
        <p:spPr>
          <a:xfrm>
            <a:off x="722260" y="178077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Highligh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7C5577-D42E-4B39-8A80-7AAF9E230FB4}"/>
              </a:ext>
            </a:extLst>
          </p:cNvPr>
          <p:cNvSpPr/>
          <p:nvPr userDrawn="1"/>
        </p:nvSpPr>
        <p:spPr>
          <a:xfrm>
            <a:off x="7772400" y="0"/>
            <a:ext cx="44196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F7D4E3-A719-4F84-A966-F8111C85165A}"/>
              </a:ext>
            </a:extLst>
          </p:cNvPr>
          <p:cNvGrpSpPr/>
          <p:nvPr userDrawn="1"/>
        </p:nvGrpSpPr>
        <p:grpSpPr>
          <a:xfrm>
            <a:off x="-3175" y="5912686"/>
            <a:ext cx="12195175" cy="945314"/>
            <a:chOff x="-3586" y="5730465"/>
            <a:chExt cx="12195175" cy="1138133"/>
          </a:xfrm>
        </p:grpSpPr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BA37C194-FB44-41D6-9512-AD8644F23258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866F58A-21A2-43C9-8745-5374FF86EA73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9" name="Triangle 2">
              <a:extLst>
                <a:ext uri="{FF2B5EF4-FFF2-40B4-BE49-F238E27FC236}">
                  <a16:creationId xmlns:a16="http://schemas.microsoft.com/office/drawing/2014/main" id="{74200CBB-F602-46E6-AC3B-388FBECD2F01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A86D9AEF-E0CB-4294-B826-146CB6E71D79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1" name="Title 6">
            <a:extLst>
              <a:ext uri="{FF2B5EF4-FFF2-40B4-BE49-F238E27FC236}">
                <a16:creationId xmlns:a16="http://schemas.microsoft.com/office/drawing/2014/main" id="{709EBF6D-2C81-4C38-B4B8-6A481B0CB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139" y="289800"/>
            <a:ext cx="6470072" cy="95315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dirty="0"/>
              <a:t>Case Study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E689A84-414D-4470-B338-164A2B20F5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48" y="6318375"/>
            <a:ext cx="1661818" cy="281437"/>
          </a:xfrm>
          <a:prstGeom prst="rect">
            <a:avLst/>
          </a:prstGeom>
        </p:spPr>
      </p:pic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35A9ABA-6CE4-4951-A746-4191D7C77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463638"/>
            <a:ext cx="6466592" cy="1330399"/>
          </a:xfrm>
          <a:prstGeom prst="rect">
            <a:avLst/>
          </a:prstGeom>
          <a:noFill/>
        </p:spPr>
        <p:txBody>
          <a:bodyPr lIns="91440"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D6B8E59-4ACE-45EC-89BF-3390D1446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725" y="315426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Highlights</a:t>
            </a:r>
          </a:p>
        </p:txBody>
      </p:sp>
      <p:sp>
        <p:nvSpPr>
          <p:cNvPr id="35" name="Picture Placeholder 16">
            <a:extLst>
              <a:ext uri="{FF2B5EF4-FFF2-40B4-BE49-F238E27FC236}">
                <a16:creationId xmlns:a16="http://schemas.microsoft.com/office/drawing/2014/main" id="{C96F806F-46B9-4032-B960-B52EF6B253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515" y="1407272"/>
            <a:ext cx="6470650" cy="29525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6FE458CB-7595-4E17-961C-E33E75DBC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724" y="945314"/>
            <a:ext cx="3584121" cy="410154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37" name="Slide Number Placeholder 9">
            <a:extLst>
              <a:ext uri="{FF2B5EF4-FFF2-40B4-BE49-F238E27FC236}">
                <a16:creationId xmlns:a16="http://schemas.microsoft.com/office/drawing/2014/main" id="{E593590E-ED4B-4933-B21D-3008728FA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EA6E1C-CD50-4553-BF67-55596D60B618}"/>
              </a:ext>
            </a:extLst>
          </p:cNvPr>
          <p:cNvCxnSpPr>
            <a:cxnSpLocks/>
          </p:cNvCxnSpPr>
          <p:nvPr userDrawn="1"/>
        </p:nvCxnSpPr>
        <p:spPr>
          <a:xfrm>
            <a:off x="8179725" y="731334"/>
            <a:ext cx="2549236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Highligh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D56044D-92CC-4932-8793-6EBAEA06C141}"/>
              </a:ext>
            </a:extLst>
          </p:cNvPr>
          <p:cNvSpPr/>
          <p:nvPr userDrawn="1"/>
        </p:nvSpPr>
        <p:spPr>
          <a:xfrm>
            <a:off x="7772400" y="0"/>
            <a:ext cx="44196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43B638-2290-46F9-BE79-29046FC7F071}"/>
              </a:ext>
            </a:extLst>
          </p:cNvPr>
          <p:cNvGrpSpPr/>
          <p:nvPr userDrawn="1"/>
        </p:nvGrpSpPr>
        <p:grpSpPr>
          <a:xfrm>
            <a:off x="-3175" y="5912686"/>
            <a:ext cx="12195175" cy="954839"/>
            <a:chOff x="-3175" y="5719867"/>
            <a:chExt cx="12195175" cy="1138133"/>
          </a:xfrm>
        </p:grpSpPr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DAEA4A6F-5401-4CC2-A3B0-AA63886CC56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459E57D6-1DC7-4872-8DD2-82C3BF2AB8C3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8406DCA3-F6B9-42BA-BAB9-137FB00EFC5D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1852B0E5-3134-4937-8BDC-DC0D38A81EF6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A5613D93-6F9F-4851-8CCF-6AFF0D73B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777C84-D00A-4FFF-949D-8141E32798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48" y="6318375"/>
            <a:ext cx="1661818" cy="281437"/>
          </a:xfrm>
          <a:prstGeom prst="rect">
            <a:avLst/>
          </a:prstGeom>
        </p:spPr>
      </p:pic>
      <p:sp>
        <p:nvSpPr>
          <p:cNvPr id="35" name="Title 6">
            <a:extLst>
              <a:ext uri="{FF2B5EF4-FFF2-40B4-BE49-F238E27FC236}">
                <a16:creationId xmlns:a16="http://schemas.microsoft.com/office/drawing/2014/main" id="{165D2D2F-7745-4013-A97A-F3EAC453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139" y="289800"/>
            <a:ext cx="6470072" cy="95315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2D324BD1-7902-4F3E-8B34-8D7E7637C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463638"/>
            <a:ext cx="6466592" cy="1330399"/>
          </a:xfrm>
          <a:prstGeom prst="rect">
            <a:avLst/>
          </a:prstGeom>
          <a:noFill/>
        </p:spPr>
        <p:txBody>
          <a:bodyPr lIns="91440"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E9D3B5F9-0D0E-4300-B1E4-224390BF19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725" y="315426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Highlights</a:t>
            </a:r>
          </a:p>
        </p:txBody>
      </p:sp>
      <p:sp>
        <p:nvSpPr>
          <p:cNvPr id="38" name="Picture Placeholder 16">
            <a:extLst>
              <a:ext uri="{FF2B5EF4-FFF2-40B4-BE49-F238E27FC236}">
                <a16:creationId xmlns:a16="http://schemas.microsoft.com/office/drawing/2014/main" id="{5ED2EC65-1323-4504-BB00-E0624EF824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515" y="1407272"/>
            <a:ext cx="6470650" cy="29525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F5558205-F9F9-43E3-B985-79C0C41FA9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724" y="945314"/>
            <a:ext cx="3584121" cy="410154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D1F3FE-049F-4607-92CD-F7343332A500}"/>
              </a:ext>
            </a:extLst>
          </p:cNvPr>
          <p:cNvCxnSpPr>
            <a:cxnSpLocks/>
          </p:cNvCxnSpPr>
          <p:nvPr userDrawn="1"/>
        </p:nvCxnSpPr>
        <p:spPr>
          <a:xfrm>
            <a:off x="8179725" y="731334"/>
            <a:ext cx="2549236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C994D9A-7932-460C-A3A6-0F510B3D21E8}"/>
              </a:ext>
            </a:extLst>
          </p:cNvPr>
          <p:cNvGrpSpPr/>
          <p:nvPr userDrawn="1"/>
        </p:nvGrpSpPr>
        <p:grpSpPr>
          <a:xfrm>
            <a:off x="334572" y="5699176"/>
            <a:ext cx="2882820" cy="907228"/>
            <a:chOff x="334572" y="5190624"/>
            <a:chExt cx="2882820" cy="90722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E598B6-431A-4A6C-A8CA-9788C00E0A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459" y="5190624"/>
              <a:ext cx="2485658" cy="5260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B15A6C-BD97-4DF2-99E1-AC7BD7909E7B}"/>
                </a:ext>
              </a:extLst>
            </p:cNvPr>
            <p:cNvSpPr txBox="1"/>
            <p:nvPr userDrawn="1"/>
          </p:nvSpPr>
          <p:spPr>
            <a:xfrm>
              <a:off x="334572" y="5820853"/>
              <a:ext cx="2882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6"/>
                </a:buClr>
                <a:buSzPct val="110000"/>
                <a:buFont typeface="Arial" panose="020B0604020202020204" pitchFamily="34" charset="0"/>
                <a:buNone/>
                <a:tabLst/>
                <a:defRPr/>
              </a:pPr>
              <a:r>
                <a:rPr lang="en-US" sz="1200" b="1" i="0" kern="1200" spc="20" baseline="0" noProof="0" dirty="0">
                  <a:solidFill>
                    <a:schemeClr val="accent1"/>
                  </a:solidFill>
                  <a:latin typeface="Arial" charset="0"/>
                  <a:cs typeface="Arial" charset="0"/>
                </a:rPr>
                <a:t>ameresco.com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C3AE3B-9E35-BE44-9C13-68FFE7526EA3}"/>
              </a:ext>
            </a:extLst>
          </p:cNvPr>
          <p:cNvGrpSpPr/>
          <p:nvPr userDrawn="1"/>
        </p:nvGrpSpPr>
        <p:grpSpPr>
          <a:xfrm>
            <a:off x="0" y="1270943"/>
            <a:ext cx="8814706" cy="2032436"/>
            <a:chOff x="-6" y="1270943"/>
            <a:chExt cx="8814706" cy="2032436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03C97A20-62F7-CD49-9178-838AD185CF21}"/>
                </a:ext>
              </a:extLst>
            </p:cNvPr>
            <p:cNvSpPr/>
            <p:nvPr userDrawn="1"/>
          </p:nvSpPr>
          <p:spPr>
            <a:xfrm>
              <a:off x="-6" y="1270943"/>
              <a:ext cx="8807674" cy="2011910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4374 h 2040435"/>
                <a:gd name="connsiteX1" fmla="*/ 8445261 w 8807121"/>
                <a:gd name="connsiteY1" fmla="*/ 0 h 2040435"/>
                <a:gd name="connsiteX2" fmla="*/ 8807121 w 8807121"/>
                <a:gd name="connsiteY2" fmla="*/ 2040435 h 2040435"/>
                <a:gd name="connsiteX3" fmla="*/ 0 w 8807121"/>
                <a:gd name="connsiteY3" fmla="*/ 2033198 h 2040435"/>
                <a:gd name="connsiteX4" fmla="*/ 0 w 8807121"/>
                <a:gd name="connsiteY4" fmla="*/ 4374 h 204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7121" h="2040435">
                  <a:moveTo>
                    <a:pt x="0" y="4374"/>
                  </a:moveTo>
                  <a:lnTo>
                    <a:pt x="8445261" y="0"/>
                  </a:lnTo>
                  <a:lnTo>
                    <a:pt x="8807121" y="2040435"/>
                  </a:lnTo>
                  <a:lnTo>
                    <a:pt x="0" y="2033198"/>
                  </a:lnTo>
                  <a:lnTo>
                    <a:pt x="0" y="4374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FC2008F-7980-024A-AE39-CB88612CAF1F}"/>
                </a:ext>
              </a:extLst>
            </p:cNvPr>
            <p:cNvSpPr/>
            <p:nvPr userDrawn="1"/>
          </p:nvSpPr>
          <p:spPr>
            <a:xfrm>
              <a:off x="1" y="1275255"/>
              <a:ext cx="3951024" cy="2000461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3679331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4906878"/>
                <a:gd name="connsiteY0" fmla="*/ 0 h 2036061"/>
                <a:gd name="connsiteX1" fmla="*/ 3679331 w 4906878"/>
                <a:gd name="connsiteY1" fmla="*/ 0 h 2036061"/>
                <a:gd name="connsiteX2" fmla="*/ 4906878 w 4906878"/>
                <a:gd name="connsiteY2" fmla="*/ 2036061 h 2036061"/>
                <a:gd name="connsiteX3" fmla="*/ 0 w 4906878"/>
                <a:gd name="connsiteY3" fmla="*/ 2028824 h 2036061"/>
                <a:gd name="connsiteX4" fmla="*/ 0 w 4906878"/>
                <a:gd name="connsiteY4" fmla="*/ 0 h 2036061"/>
                <a:gd name="connsiteX0" fmla="*/ 0 w 3679331"/>
                <a:gd name="connsiteY0" fmla="*/ 0 h 2028824"/>
                <a:gd name="connsiteX1" fmla="*/ 3679331 w 3679331"/>
                <a:gd name="connsiteY1" fmla="*/ 0 h 2028824"/>
                <a:gd name="connsiteX2" fmla="*/ 2270999 w 3679331"/>
                <a:gd name="connsiteY2" fmla="*/ 2028816 h 2028824"/>
                <a:gd name="connsiteX3" fmla="*/ 0 w 3679331"/>
                <a:gd name="connsiteY3" fmla="*/ 2028824 h 2028824"/>
                <a:gd name="connsiteX4" fmla="*/ 0 w 3679331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2270999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1606672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950776"/>
                <a:gd name="connsiteY0" fmla="*/ 0 h 2028824"/>
                <a:gd name="connsiteX1" fmla="*/ 3950776 w 3950776"/>
                <a:gd name="connsiteY1" fmla="*/ 0 h 2028824"/>
                <a:gd name="connsiteX2" fmla="*/ 1606672 w 3950776"/>
                <a:gd name="connsiteY2" fmla="*/ 2028816 h 2028824"/>
                <a:gd name="connsiteX3" fmla="*/ 0 w 3950776"/>
                <a:gd name="connsiteY3" fmla="*/ 2028824 h 2028824"/>
                <a:gd name="connsiteX4" fmla="*/ 0 w 3950776"/>
                <a:gd name="connsiteY4" fmla="*/ 0 h 202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776" h="2028824">
                  <a:moveTo>
                    <a:pt x="0" y="0"/>
                  </a:moveTo>
                  <a:lnTo>
                    <a:pt x="3950776" y="0"/>
                  </a:lnTo>
                  <a:lnTo>
                    <a:pt x="1606672" y="2028816"/>
                  </a:ln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FAE183-0E7E-8540-A73C-676B5E8627D6}"/>
                </a:ext>
              </a:extLst>
            </p:cNvPr>
            <p:cNvSpPr/>
            <p:nvPr userDrawn="1"/>
          </p:nvSpPr>
          <p:spPr>
            <a:xfrm>
              <a:off x="0" y="3204257"/>
              <a:ext cx="8814700" cy="99122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36788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59012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775373"/>
                <a:gd name="connsiteY0" fmla="*/ 0 h 2108212"/>
                <a:gd name="connsiteX1" fmla="*/ 8759012 w 8775373"/>
                <a:gd name="connsiteY1" fmla="*/ 0 h 2108212"/>
                <a:gd name="connsiteX2" fmla="*/ 8775373 w 8775373"/>
                <a:gd name="connsiteY2" fmla="*/ 2108212 h 2108212"/>
                <a:gd name="connsiteX3" fmla="*/ 0 w 8775373"/>
                <a:gd name="connsiteY3" fmla="*/ 2028824 h 2108212"/>
                <a:gd name="connsiteX4" fmla="*/ 0 w 8775373"/>
                <a:gd name="connsiteY4" fmla="*/ 0 h 2108212"/>
                <a:gd name="connsiteX0" fmla="*/ 0 w 8765849"/>
                <a:gd name="connsiteY0" fmla="*/ 0 h 2028835"/>
                <a:gd name="connsiteX1" fmla="*/ 8759012 w 8765849"/>
                <a:gd name="connsiteY1" fmla="*/ 0 h 2028835"/>
                <a:gd name="connsiteX2" fmla="*/ 8765849 w 8765849"/>
                <a:gd name="connsiteY2" fmla="*/ 1963910 h 2028835"/>
                <a:gd name="connsiteX3" fmla="*/ 0 w 8765849"/>
                <a:gd name="connsiteY3" fmla="*/ 2028824 h 2028835"/>
                <a:gd name="connsiteX4" fmla="*/ 0 w 8765849"/>
                <a:gd name="connsiteY4" fmla="*/ 0 h 2028835"/>
                <a:gd name="connsiteX0" fmla="*/ 0 w 8759012"/>
                <a:gd name="connsiteY0" fmla="*/ 0 h 2028835"/>
                <a:gd name="connsiteX1" fmla="*/ 8759012 w 8759012"/>
                <a:gd name="connsiteY1" fmla="*/ 0 h 2028835"/>
                <a:gd name="connsiteX2" fmla="*/ 8680129 w 8759012"/>
                <a:gd name="connsiteY2" fmla="*/ 1891760 h 2028835"/>
                <a:gd name="connsiteX3" fmla="*/ 0 w 8759012"/>
                <a:gd name="connsiteY3" fmla="*/ 2028824 h 2028835"/>
                <a:gd name="connsiteX4" fmla="*/ 0 w 8759012"/>
                <a:gd name="connsiteY4" fmla="*/ 0 h 2028835"/>
                <a:gd name="connsiteX0" fmla="*/ 0 w 8775373"/>
                <a:gd name="connsiteY0" fmla="*/ 0 h 2028835"/>
                <a:gd name="connsiteX1" fmla="*/ 8759012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5373"/>
                <a:gd name="connsiteY0" fmla="*/ 0 h 2028835"/>
                <a:gd name="connsiteX1" fmla="*/ 8762187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2198"/>
                <a:gd name="connsiteY0" fmla="*/ 0 h 2028835"/>
                <a:gd name="connsiteX1" fmla="*/ 8762187 w 8772198"/>
                <a:gd name="connsiteY1" fmla="*/ 0 h 2028835"/>
                <a:gd name="connsiteX2" fmla="*/ 8772198 w 8772198"/>
                <a:gd name="connsiteY2" fmla="*/ 1891760 h 2028835"/>
                <a:gd name="connsiteX3" fmla="*/ 0 w 8772198"/>
                <a:gd name="connsiteY3" fmla="*/ 2028824 h 2028835"/>
                <a:gd name="connsiteX4" fmla="*/ 0 w 8772198"/>
                <a:gd name="connsiteY4" fmla="*/ 0 h 2028835"/>
                <a:gd name="connsiteX0" fmla="*/ 0 w 8778548"/>
                <a:gd name="connsiteY0" fmla="*/ 0 h 2036061"/>
                <a:gd name="connsiteX1" fmla="*/ 8762187 w 8778548"/>
                <a:gd name="connsiteY1" fmla="*/ 0 h 2036061"/>
                <a:gd name="connsiteX2" fmla="*/ 8778548 w 8778548"/>
                <a:gd name="connsiteY2" fmla="*/ 2036061 h 2036061"/>
                <a:gd name="connsiteX3" fmla="*/ 0 w 8778548"/>
                <a:gd name="connsiteY3" fmla="*/ 2028824 h 2036061"/>
                <a:gd name="connsiteX4" fmla="*/ 0 w 8778548"/>
                <a:gd name="connsiteY4" fmla="*/ 0 h 2036061"/>
                <a:gd name="connsiteX0" fmla="*/ 0 w 8775385"/>
                <a:gd name="connsiteY0" fmla="*/ 0 h 2180363"/>
                <a:gd name="connsiteX1" fmla="*/ 8762187 w 8775385"/>
                <a:gd name="connsiteY1" fmla="*/ 0 h 2180363"/>
                <a:gd name="connsiteX2" fmla="*/ 8775385 w 8775385"/>
                <a:gd name="connsiteY2" fmla="*/ 2180363 h 2180363"/>
                <a:gd name="connsiteX3" fmla="*/ 0 w 8775385"/>
                <a:gd name="connsiteY3" fmla="*/ 2028824 h 2180363"/>
                <a:gd name="connsiteX4" fmla="*/ 0 w 8775385"/>
                <a:gd name="connsiteY4" fmla="*/ 0 h 2180363"/>
                <a:gd name="connsiteX0" fmla="*/ 0 w 8781711"/>
                <a:gd name="connsiteY0" fmla="*/ 0 h 2252514"/>
                <a:gd name="connsiteX1" fmla="*/ 8762187 w 8781711"/>
                <a:gd name="connsiteY1" fmla="*/ 0 h 2252514"/>
                <a:gd name="connsiteX2" fmla="*/ 8781711 w 8781711"/>
                <a:gd name="connsiteY2" fmla="*/ 2252514 h 2252514"/>
                <a:gd name="connsiteX3" fmla="*/ 0 w 8781711"/>
                <a:gd name="connsiteY3" fmla="*/ 2028824 h 2252514"/>
                <a:gd name="connsiteX4" fmla="*/ 0 w 8781711"/>
                <a:gd name="connsiteY4" fmla="*/ 0 h 225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711" h="2252514">
                  <a:moveTo>
                    <a:pt x="0" y="0"/>
                  </a:moveTo>
                  <a:lnTo>
                    <a:pt x="8762187" y="0"/>
                  </a:lnTo>
                  <a:cubicBezTo>
                    <a:pt x="8766582" y="606536"/>
                    <a:pt x="8777316" y="1645978"/>
                    <a:pt x="8781711" y="2252514"/>
                  </a:cubicBez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6"/>
                </a:gs>
                <a:gs pos="62000">
                  <a:schemeClr val="accent5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5B2B28D-DCDA-4046-9135-D74CDBB085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3289" y="-14923"/>
            <a:ext cx="7158582" cy="6907795"/>
          </a:xfrm>
          <a:custGeom>
            <a:avLst/>
            <a:gdLst>
              <a:gd name="connsiteX0" fmla="*/ 0 w 5895975"/>
              <a:gd name="connsiteY0" fmla="*/ 0 h 6858000"/>
              <a:gd name="connsiteX1" fmla="*/ 5895975 w 5895975"/>
              <a:gd name="connsiteY1" fmla="*/ 0 h 6858000"/>
              <a:gd name="connsiteX2" fmla="*/ 5895975 w 5895975"/>
              <a:gd name="connsiteY2" fmla="*/ 6858000 h 6858000"/>
              <a:gd name="connsiteX3" fmla="*/ 0 w 5895975"/>
              <a:gd name="connsiteY3" fmla="*/ 6858000 h 6858000"/>
              <a:gd name="connsiteX4" fmla="*/ 0 w 5895975"/>
              <a:gd name="connsiteY4" fmla="*/ 0 h 6858000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1973179 w 5895975"/>
              <a:gd name="connsiteY4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242762 w 5165558"/>
              <a:gd name="connsiteY0" fmla="*/ 0 h 6874042"/>
              <a:gd name="connsiteX1" fmla="*/ 5165558 w 5165558"/>
              <a:gd name="connsiteY1" fmla="*/ 16042 h 6874042"/>
              <a:gd name="connsiteX2" fmla="*/ 5165558 w 5165558"/>
              <a:gd name="connsiteY2" fmla="*/ 6874042 h 6874042"/>
              <a:gd name="connsiteX3" fmla="*/ 1242762 w 5165558"/>
              <a:gd name="connsiteY3" fmla="*/ 6874042 h 6874042"/>
              <a:gd name="connsiteX4" fmla="*/ 0 w 5165558"/>
              <a:gd name="connsiteY4" fmla="*/ 2438400 h 6874042"/>
              <a:gd name="connsiteX5" fmla="*/ 1242762 w 5165558"/>
              <a:gd name="connsiteY5" fmla="*/ 0 h 6874042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83103 w 5205899"/>
              <a:gd name="connsiteY0" fmla="*/ 0 h 6874051"/>
              <a:gd name="connsiteX1" fmla="*/ 5205899 w 5205899"/>
              <a:gd name="connsiteY1" fmla="*/ 16042 h 6874051"/>
              <a:gd name="connsiteX2" fmla="*/ 5205899 w 5205899"/>
              <a:gd name="connsiteY2" fmla="*/ 6874042 h 6874051"/>
              <a:gd name="connsiteX3" fmla="*/ 1283103 w 5205899"/>
              <a:gd name="connsiteY3" fmla="*/ 6874042 h 6874051"/>
              <a:gd name="connsiteX4" fmla="*/ 0 w 5205899"/>
              <a:gd name="connsiteY4" fmla="*/ 2485465 h 6874051"/>
              <a:gd name="connsiteX5" fmla="*/ 1283103 w 5205899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310538 w 5233334"/>
              <a:gd name="connsiteY0" fmla="*/ 0 h 6874051"/>
              <a:gd name="connsiteX1" fmla="*/ 5233334 w 5233334"/>
              <a:gd name="connsiteY1" fmla="*/ 16042 h 6874051"/>
              <a:gd name="connsiteX2" fmla="*/ 5233334 w 5233334"/>
              <a:gd name="connsiteY2" fmla="*/ 6874042 h 6874051"/>
              <a:gd name="connsiteX3" fmla="*/ 1310538 w 5233334"/>
              <a:gd name="connsiteY3" fmla="*/ 6874042 h 6874051"/>
              <a:gd name="connsiteX4" fmla="*/ 541 w 5233334"/>
              <a:gd name="connsiteY4" fmla="*/ 2519083 h 6874051"/>
              <a:gd name="connsiteX5" fmla="*/ 1310538 w 5233334"/>
              <a:gd name="connsiteY5" fmla="*/ 0 h 6874051"/>
              <a:gd name="connsiteX0" fmla="*/ 1290380 w 5213176"/>
              <a:gd name="connsiteY0" fmla="*/ 0 h 6874051"/>
              <a:gd name="connsiteX1" fmla="*/ 5213176 w 5213176"/>
              <a:gd name="connsiteY1" fmla="*/ 16042 h 6874051"/>
              <a:gd name="connsiteX2" fmla="*/ 5213176 w 5213176"/>
              <a:gd name="connsiteY2" fmla="*/ 6874042 h 6874051"/>
              <a:gd name="connsiteX3" fmla="*/ 1290380 w 5213176"/>
              <a:gd name="connsiteY3" fmla="*/ 6874042 h 6874051"/>
              <a:gd name="connsiteX4" fmla="*/ 554 w 5213176"/>
              <a:gd name="connsiteY4" fmla="*/ 2545978 h 6874051"/>
              <a:gd name="connsiteX5" fmla="*/ 1290380 w 5213176"/>
              <a:gd name="connsiteY5" fmla="*/ 0 h 6874051"/>
              <a:gd name="connsiteX0" fmla="*/ 1256783 w 5179579"/>
              <a:gd name="connsiteY0" fmla="*/ 0 h 6874051"/>
              <a:gd name="connsiteX1" fmla="*/ 5179579 w 5179579"/>
              <a:gd name="connsiteY1" fmla="*/ 16042 h 6874051"/>
              <a:gd name="connsiteX2" fmla="*/ 5179579 w 5179579"/>
              <a:gd name="connsiteY2" fmla="*/ 6874042 h 6874051"/>
              <a:gd name="connsiteX3" fmla="*/ 1256783 w 5179579"/>
              <a:gd name="connsiteY3" fmla="*/ 6874042 h 6874051"/>
              <a:gd name="connsiteX4" fmla="*/ 575 w 5179579"/>
              <a:gd name="connsiteY4" fmla="*/ 2559425 h 6874051"/>
              <a:gd name="connsiteX5" fmla="*/ 1256783 w 5179579"/>
              <a:gd name="connsiteY5" fmla="*/ 0 h 6874051"/>
              <a:gd name="connsiteX0" fmla="*/ 1270221 w 5193017"/>
              <a:gd name="connsiteY0" fmla="*/ 0 h 6874051"/>
              <a:gd name="connsiteX1" fmla="*/ 5193017 w 5193017"/>
              <a:gd name="connsiteY1" fmla="*/ 16042 h 6874051"/>
              <a:gd name="connsiteX2" fmla="*/ 5193017 w 5193017"/>
              <a:gd name="connsiteY2" fmla="*/ 6874042 h 6874051"/>
              <a:gd name="connsiteX3" fmla="*/ 1270221 w 5193017"/>
              <a:gd name="connsiteY3" fmla="*/ 6874042 h 6874051"/>
              <a:gd name="connsiteX4" fmla="*/ 566 w 5193017"/>
              <a:gd name="connsiteY4" fmla="*/ 2525808 h 6874051"/>
              <a:gd name="connsiteX5" fmla="*/ 1270221 w 5193017"/>
              <a:gd name="connsiteY5" fmla="*/ 0 h 6874051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70040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44222 w 5175256"/>
              <a:gd name="connsiteY0" fmla="*/ 434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434 h 6858009"/>
              <a:gd name="connsiteX0" fmla="*/ 1244222 w 5175256"/>
              <a:gd name="connsiteY0" fmla="*/ 6295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6295 h 6858009"/>
              <a:gd name="connsiteX0" fmla="*/ 1232501 w 5175258"/>
              <a:gd name="connsiteY0" fmla="*/ 12157 h 6858009"/>
              <a:gd name="connsiteX1" fmla="*/ 5175258 w 5175258"/>
              <a:gd name="connsiteY1" fmla="*/ 0 h 6858009"/>
              <a:gd name="connsiteX2" fmla="*/ 5175258 w 5175258"/>
              <a:gd name="connsiteY2" fmla="*/ 6858000 h 6858009"/>
              <a:gd name="connsiteX3" fmla="*/ 1205570 w 5175258"/>
              <a:gd name="connsiteY3" fmla="*/ 6858000 h 6858009"/>
              <a:gd name="connsiteX4" fmla="*/ 392 w 5175258"/>
              <a:gd name="connsiteY4" fmla="*/ 2457012 h 6858009"/>
              <a:gd name="connsiteX5" fmla="*/ 1232501 w 5175258"/>
              <a:gd name="connsiteY5" fmla="*/ 12157 h 6858009"/>
              <a:gd name="connsiteX0" fmla="*/ 1232511 w 5175268"/>
              <a:gd name="connsiteY0" fmla="*/ 12157 h 6858009"/>
              <a:gd name="connsiteX1" fmla="*/ 5175268 w 5175268"/>
              <a:gd name="connsiteY1" fmla="*/ 0 h 6858009"/>
              <a:gd name="connsiteX2" fmla="*/ 5175268 w 5175268"/>
              <a:gd name="connsiteY2" fmla="*/ 6858000 h 6858009"/>
              <a:gd name="connsiteX3" fmla="*/ 1205580 w 5175268"/>
              <a:gd name="connsiteY3" fmla="*/ 6858000 h 6858009"/>
              <a:gd name="connsiteX4" fmla="*/ 402 w 5175268"/>
              <a:gd name="connsiteY4" fmla="*/ 2457012 h 6858009"/>
              <a:gd name="connsiteX5" fmla="*/ 1232511 w 5175268"/>
              <a:gd name="connsiteY5" fmla="*/ 12157 h 6858009"/>
              <a:gd name="connsiteX0" fmla="*/ 1245570 w 5175264"/>
              <a:gd name="connsiteY0" fmla="*/ 0 h 6858915"/>
              <a:gd name="connsiteX1" fmla="*/ 5175264 w 5175264"/>
              <a:gd name="connsiteY1" fmla="*/ 906 h 6858915"/>
              <a:gd name="connsiteX2" fmla="*/ 5175264 w 5175264"/>
              <a:gd name="connsiteY2" fmla="*/ 6858906 h 6858915"/>
              <a:gd name="connsiteX3" fmla="*/ 1205576 w 5175264"/>
              <a:gd name="connsiteY3" fmla="*/ 6858906 h 6858915"/>
              <a:gd name="connsiteX4" fmla="*/ 398 w 5175264"/>
              <a:gd name="connsiteY4" fmla="*/ 2457918 h 6858915"/>
              <a:gd name="connsiteX5" fmla="*/ 1245570 w 5175264"/>
              <a:gd name="connsiteY5" fmla="*/ 0 h 6858915"/>
              <a:gd name="connsiteX0" fmla="*/ 1249924 w 5175263"/>
              <a:gd name="connsiteY0" fmla="*/ 0 h 6871978"/>
              <a:gd name="connsiteX1" fmla="*/ 5175263 w 5175263"/>
              <a:gd name="connsiteY1" fmla="*/ 13969 h 6871978"/>
              <a:gd name="connsiteX2" fmla="*/ 5175263 w 5175263"/>
              <a:gd name="connsiteY2" fmla="*/ 6871969 h 6871978"/>
              <a:gd name="connsiteX3" fmla="*/ 1205575 w 5175263"/>
              <a:gd name="connsiteY3" fmla="*/ 6871969 h 6871978"/>
              <a:gd name="connsiteX4" fmla="*/ 397 w 5175263"/>
              <a:gd name="connsiteY4" fmla="*/ 2470981 h 6871978"/>
              <a:gd name="connsiteX5" fmla="*/ 1249924 w 5175263"/>
              <a:gd name="connsiteY5" fmla="*/ 0 h 6871978"/>
              <a:gd name="connsiteX0" fmla="*/ 1236864 w 5175266"/>
              <a:gd name="connsiteY0" fmla="*/ 0 h 6858915"/>
              <a:gd name="connsiteX1" fmla="*/ 5175266 w 5175266"/>
              <a:gd name="connsiteY1" fmla="*/ 906 h 6858915"/>
              <a:gd name="connsiteX2" fmla="*/ 5175266 w 5175266"/>
              <a:gd name="connsiteY2" fmla="*/ 6858906 h 6858915"/>
              <a:gd name="connsiteX3" fmla="*/ 1205578 w 5175266"/>
              <a:gd name="connsiteY3" fmla="*/ 6858906 h 6858915"/>
              <a:gd name="connsiteX4" fmla="*/ 400 w 5175266"/>
              <a:gd name="connsiteY4" fmla="*/ 2457918 h 6858915"/>
              <a:gd name="connsiteX5" fmla="*/ 1236864 w 5175266"/>
              <a:gd name="connsiteY5" fmla="*/ 0 h 6858915"/>
              <a:gd name="connsiteX0" fmla="*/ 1895634 w 5834036"/>
              <a:gd name="connsiteY0" fmla="*/ 2896 h 6861807"/>
              <a:gd name="connsiteX1" fmla="*/ 5834036 w 5834036"/>
              <a:gd name="connsiteY1" fmla="*/ 3802 h 6861807"/>
              <a:gd name="connsiteX2" fmla="*/ 5834036 w 5834036"/>
              <a:gd name="connsiteY2" fmla="*/ 6861802 h 6861807"/>
              <a:gd name="connsiteX3" fmla="*/ 1864348 w 5834036"/>
              <a:gd name="connsiteY3" fmla="*/ 6861802 h 6861807"/>
              <a:gd name="connsiteX4" fmla="*/ 264 w 5834036"/>
              <a:gd name="connsiteY4" fmla="*/ 2 h 6861807"/>
              <a:gd name="connsiteX5" fmla="*/ 1895634 w 5834036"/>
              <a:gd name="connsiteY5" fmla="*/ 2896 h 6861807"/>
              <a:gd name="connsiteX0" fmla="*/ 9 w 5833781"/>
              <a:gd name="connsiteY0" fmla="*/ 855589 h 7717394"/>
              <a:gd name="connsiteX1" fmla="*/ 5833781 w 5833781"/>
              <a:gd name="connsiteY1" fmla="*/ 859389 h 7717394"/>
              <a:gd name="connsiteX2" fmla="*/ 5833781 w 5833781"/>
              <a:gd name="connsiteY2" fmla="*/ 7717389 h 7717394"/>
              <a:gd name="connsiteX3" fmla="*/ 1864093 w 5833781"/>
              <a:gd name="connsiteY3" fmla="*/ 7717389 h 7717394"/>
              <a:gd name="connsiteX4" fmla="*/ 9 w 5833781"/>
              <a:gd name="connsiteY4" fmla="*/ 855589 h 7717394"/>
              <a:gd name="connsiteX0" fmla="*/ 9 w 5833781"/>
              <a:gd name="connsiteY0" fmla="*/ 3 h 6861808"/>
              <a:gd name="connsiteX1" fmla="*/ 5833781 w 5833781"/>
              <a:gd name="connsiteY1" fmla="*/ 3803 h 6861808"/>
              <a:gd name="connsiteX2" fmla="*/ 5833781 w 5833781"/>
              <a:gd name="connsiteY2" fmla="*/ 6861803 h 6861808"/>
              <a:gd name="connsiteX3" fmla="*/ 1864093 w 5833781"/>
              <a:gd name="connsiteY3" fmla="*/ 6861803 h 6861808"/>
              <a:gd name="connsiteX4" fmla="*/ 9 w 5833781"/>
              <a:gd name="connsiteY4" fmla="*/ 3 h 6861808"/>
              <a:gd name="connsiteX0" fmla="*/ 11 w 5443818"/>
              <a:gd name="connsiteY0" fmla="*/ 36541 h 6858005"/>
              <a:gd name="connsiteX1" fmla="*/ 5443818 w 5443818"/>
              <a:gd name="connsiteY1" fmla="*/ 0 h 6858005"/>
              <a:gd name="connsiteX2" fmla="*/ 5443818 w 5443818"/>
              <a:gd name="connsiteY2" fmla="*/ 6858000 h 6858005"/>
              <a:gd name="connsiteX3" fmla="*/ 1474130 w 5443818"/>
              <a:gd name="connsiteY3" fmla="*/ 6858000 h 6858005"/>
              <a:gd name="connsiteX4" fmla="*/ 11 w 5443818"/>
              <a:gd name="connsiteY4" fmla="*/ 36541 h 6858005"/>
              <a:gd name="connsiteX0" fmla="*/ 12 w 5336243"/>
              <a:gd name="connsiteY0" fmla="*/ 63435 h 6858005"/>
              <a:gd name="connsiteX1" fmla="*/ 5336243 w 5336243"/>
              <a:gd name="connsiteY1" fmla="*/ 0 h 6858005"/>
              <a:gd name="connsiteX2" fmla="*/ 5336243 w 5336243"/>
              <a:gd name="connsiteY2" fmla="*/ 6858000 h 6858005"/>
              <a:gd name="connsiteX3" fmla="*/ 1366555 w 5336243"/>
              <a:gd name="connsiteY3" fmla="*/ 6858000 h 6858005"/>
              <a:gd name="connsiteX4" fmla="*/ 12 w 5336243"/>
              <a:gd name="connsiteY4" fmla="*/ 63435 h 6858005"/>
              <a:gd name="connsiteX0" fmla="*/ 12 w 5336243"/>
              <a:gd name="connsiteY0" fmla="*/ 63435 h 6871452"/>
              <a:gd name="connsiteX1" fmla="*/ 5336243 w 5336243"/>
              <a:gd name="connsiteY1" fmla="*/ 0 h 6871452"/>
              <a:gd name="connsiteX2" fmla="*/ 5336243 w 5336243"/>
              <a:gd name="connsiteY2" fmla="*/ 6858000 h 6871452"/>
              <a:gd name="connsiteX3" fmla="*/ 1258978 w 5336243"/>
              <a:gd name="connsiteY3" fmla="*/ 6871447 h 6871452"/>
              <a:gd name="connsiteX4" fmla="*/ 12 w 5336243"/>
              <a:gd name="connsiteY4" fmla="*/ 63435 h 6871452"/>
              <a:gd name="connsiteX0" fmla="*/ 11 w 5430371"/>
              <a:gd name="connsiteY0" fmla="*/ 2 h 6875254"/>
              <a:gd name="connsiteX1" fmla="*/ 5430371 w 5430371"/>
              <a:gd name="connsiteY1" fmla="*/ 3802 h 6875254"/>
              <a:gd name="connsiteX2" fmla="*/ 5430371 w 5430371"/>
              <a:gd name="connsiteY2" fmla="*/ 6861802 h 6875254"/>
              <a:gd name="connsiteX3" fmla="*/ 1353106 w 5430371"/>
              <a:gd name="connsiteY3" fmla="*/ 6875249 h 6875254"/>
              <a:gd name="connsiteX4" fmla="*/ 11 w 5430371"/>
              <a:gd name="connsiteY4" fmla="*/ 2 h 6875254"/>
              <a:gd name="connsiteX0" fmla="*/ 11 w 6721288"/>
              <a:gd name="connsiteY0" fmla="*/ 2 h 6888696"/>
              <a:gd name="connsiteX1" fmla="*/ 5430371 w 6721288"/>
              <a:gd name="connsiteY1" fmla="*/ 3802 h 6888696"/>
              <a:gd name="connsiteX2" fmla="*/ 6721288 w 6721288"/>
              <a:gd name="connsiteY2" fmla="*/ 6888696 h 6888696"/>
              <a:gd name="connsiteX3" fmla="*/ 1353106 w 6721288"/>
              <a:gd name="connsiteY3" fmla="*/ 6875249 h 6888696"/>
              <a:gd name="connsiteX4" fmla="*/ 11 w 6721288"/>
              <a:gd name="connsiteY4" fmla="*/ 2 h 6888696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1 w 7479230"/>
              <a:gd name="connsiteY0" fmla="*/ 873318 h 7762012"/>
              <a:gd name="connsiteX1" fmla="*/ 6721288 w 7479230"/>
              <a:gd name="connsiteY1" fmla="*/ 850224 h 7762012"/>
              <a:gd name="connsiteX2" fmla="*/ 6721288 w 7479230"/>
              <a:gd name="connsiteY2" fmla="*/ 7762012 h 7762012"/>
              <a:gd name="connsiteX3" fmla="*/ 1353106 w 7479230"/>
              <a:gd name="connsiteY3" fmla="*/ 7748565 h 7762012"/>
              <a:gd name="connsiteX4" fmla="*/ 11 w 7479230"/>
              <a:gd name="connsiteY4" fmla="*/ 873318 h 7762012"/>
              <a:gd name="connsiteX0" fmla="*/ 11 w 6721288"/>
              <a:gd name="connsiteY0" fmla="*/ 873318 h 7762012"/>
              <a:gd name="connsiteX1" fmla="*/ 6721288 w 6721288"/>
              <a:gd name="connsiteY1" fmla="*/ 850224 h 7762012"/>
              <a:gd name="connsiteX2" fmla="*/ 6721288 w 6721288"/>
              <a:gd name="connsiteY2" fmla="*/ 7762012 h 7762012"/>
              <a:gd name="connsiteX3" fmla="*/ 1353106 w 6721288"/>
              <a:gd name="connsiteY3" fmla="*/ 7748565 h 7762012"/>
              <a:gd name="connsiteX4" fmla="*/ 11 w 6721288"/>
              <a:gd name="connsiteY4" fmla="*/ 873318 h 7762012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2 w 7204718"/>
              <a:gd name="connsiteY0" fmla="*/ 519137 h 7421278"/>
              <a:gd name="connsiteX1" fmla="*/ 6707842 w 7204718"/>
              <a:gd name="connsiteY1" fmla="*/ 509490 h 7421278"/>
              <a:gd name="connsiteX2" fmla="*/ 6707842 w 7204718"/>
              <a:gd name="connsiteY2" fmla="*/ 7421278 h 7421278"/>
              <a:gd name="connsiteX3" fmla="*/ 1339660 w 7204718"/>
              <a:gd name="connsiteY3" fmla="*/ 7407831 h 7421278"/>
              <a:gd name="connsiteX4" fmla="*/ 12 w 7204718"/>
              <a:gd name="connsiteY4" fmla="*/ 519137 h 7421278"/>
              <a:gd name="connsiteX0" fmla="*/ 12 w 7204718"/>
              <a:gd name="connsiteY0" fmla="*/ 9647 h 6911788"/>
              <a:gd name="connsiteX1" fmla="*/ 6707842 w 7204718"/>
              <a:gd name="connsiteY1" fmla="*/ 0 h 6911788"/>
              <a:gd name="connsiteX2" fmla="*/ 6707842 w 7204718"/>
              <a:gd name="connsiteY2" fmla="*/ 6911788 h 6911788"/>
              <a:gd name="connsiteX3" fmla="*/ 1339660 w 7204718"/>
              <a:gd name="connsiteY3" fmla="*/ 6898341 h 6911788"/>
              <a:gd name="connsiteX4" fmla="*/ 12 w 7204718"/>
              <a:gd name="connsiteY4" fmla="*/ 9647 h 6911788"/>
              <a:gd name="connsiteX0" fmla="*/ 12 w 6707842"/>
              <a:gd name="connsiteY0" fmla="*/ 9647 h 6911788"/>
              <a:gd name="connsiteX1" fmla="*/ 6707842 w 6707842"/>
              <a:gd name="connsiteY1" fmla="*/ 0 h 6911788"/>
              <a:gd name="connsiteX2" fmla="*/ 6707842 w 6707842"/>
              <a:gd name="connsiteY2" fmla="*/ 6911788 h 6911788"/>
              <a:gd name="connsiteX3" fmla="*/ 1339660 w 6707842"/>
              <a:gd name="connsiteY3" fmla="*/ 6898341 h 6911788"/>
              <a:gd name="connsiteX4" fmla="*/ 12 w 6707842"/>
              <a:gd name="connsiteY4" fmla="*/ 9647 h 6911788"/>
              <a:gd name="connsiteX0" fmla="*/ 471233 w 7179063"/>
              <a:gd name="connsiteY0" fmla="*/ 9647 h 6911788"/>
              <a:gd name="connsiteX1" fmla="*/ 7179063 w 7179063"/>
              <a:gd name="connsiteY1" fmla="*/ 0 h 6911788"/>
              <a:gd name="connsiteX2" fmla="*/ 7179063 w 7179063"/>
              <a:gd name="connsiteY2" fmla="*/ 6911788 h 6911788"/>
              <a:gd name="connsiteX3" fmla="*/ 1810881 w 7179063"/>
              <a:gd name="connsiteY3" fmla="*/ 6898341 h 6911788"/>
              <a:gd name="connsiteX4" fmla="*/ 698369 w 7179063"/>
              <a:gd name="connsiteY4" fmla="*/ 1262578 h 6911788"/>
              <a:gd name="connsiteX5" fmla="*/ 471233 w 7179063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227136 w 6707830"/>
              <a:gd name="connsiteY4" fmla="*/ 1262578 h 6911788"/>
              <a:gd name="connsiteX5" fmla="*/ 0 w 6707830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64207 w 6707830"/>
              <a:gd name="connsiteY5" fmla="*/ 243647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1814980 w 6707830"/>
              <a:gd name="connsiteY5" fmla="*/ 2195513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338118 w 6936430"/>
              <a:gd name="connsiteY7" fmla="*/ 1287568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534679 w 7174555"/>
              <a:gd name="connsiteY7" fmla="*/ 1277177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5526 w 7174555"/>
              <a:gd name="connsiteY6" fmla="*/ 1286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35861 w 7174555"/>
              <a:gd name="connsiteY6" fmla="*/ 1295314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9860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8548"/>
              <a:gd name="connsiteY0" fmla="*/ 17536 h 6911788"/>
              <a:gd name="connsiteX1" fmla="*/ 7178548 w 7178548"/>
              <a:gd name="connsiteY1" fmla="*/ 0 h 6911788"/>
              <a:gd name="connsiteX2" fmla="*/ 7178548 w 7178548"/>
              <a:gd name="connsiteY2" fmla="*/ 6911788 h 6911788"/>
              <a:gd name="connsiteX3" fmla="*/ 1810366 w 7178548"/>
              <a:gd name="connsiteY3" fmla="*/ 6898341 h 6911788"/>
              <a:gd name="connsiteX4" fmla="*/ 858492 w 7178548"/>
              <a:gd name="connsiteY4" fmla="*/ 3313799 h 6911788"/>
              <a:gd name="connsiteX5" fmla="*/ 3787044 w 7178548"/>
              <a:gd name="connsiteY5" fmla="*/ 3313800 h 6911788"/>
              <a:gd name="connsiteX6" fmla="*/ 3423378 w 7178548"/>
              <a:gd name="connsiteY6" fmla="*/ 1298862 h 6911788"/>
              <a:gd name="connsiteX7" fmla="*/ 338646 w 7178548"/>
              <a:gd name="connsiteY7" fmla="*/ 1296993 h 6911788"/>
              <a:gd name="connsiteX8" fmla="*/ 0 w 7178548"/>
              <a:gd name="connsiteY8" fmla="*/ 17536 h 6911788"/>
              <a:gd name="connsiteX0" fmla="*/ 0 w 7158582"/>
              <a:gd name="connsiteY0" fmla="*/ 9550 h 6911788"/>
              <a:gd name="connsiteX1" fmla="*/ 7158582 w 7158582"/>
              <a:gd name="connsiteY1" fmla="*/ 0 h 6911788"/>
              <a:gd name="connsiteX2" fmla="*/ 7158582 w 7158582"/>
              <a:gd name="connsiteY2" fmla="*/ 6911788 h 6911788"/>
              <a:gd name="connsiteX3" fmla="*/ 1790400 w 7158582"/>
              <a:gd name="connsiteY3" fmla="*/ 6898341 h 6911788"/>
              <a:gd name="connsiteX4" fmla="*/ 838526 w 7158582"/>
              <a:gd name="connsiteY4" fmla="*/ 3313799 h 6911788"/>
              <a:gd name="connsiteX5" fmla="*/ 3767078 w 7158582"/>
              <a:gd name="connsiteY5" fmla="*/ 3313800 h 6911788"/>
              <a:gd name="connsiteX6" fmla="*/ 3403412 w 7158582"/>
              <a:gd name="connsiteY6" fmla="*/ 1298862 h 6911788"/>
              <a:gd name="connsiteX7" fmla="*/ 318680 w 7158582"/>
              <a:gd name="connsiteY7" fmla="*/ 1296993 h 6911788"/>
              <a:gd name="connsiteX8" fmla="*/ 0 w 7158582"/>
              <a:gd name="connsiteY8" fmla="*/ 9550 h 6911788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8680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1615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5832 h 6907795"/>
              <a:gd name="connsiteX8" fmla="*/ 0 w 7158582"/>
              <a:gd name="connsiteY8" fmla="*/ 5557 h 690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8582" h="6907795">
                <a:moveTo>
                  <a:pt x="0" y="5557"/>
                </a:moveTo>
                <a:lnTo>
                  <a:pt x="7154589" y="0"/>
                </a:lnTo>
                <a:lnTo>
                  <a:pt x="7158582" y="6907795"/>
                </a:lnTo>
                <a:lnTo>
                  <a:pt x="1790400" y="6894348"/>
                </a:lnTo>
                <a:lnTo>
                  <a:pt x="841701" y="3312981"/>
                </a:lnTo>
                <a:lnTo>
                  <a:pt x="3763903" y="3312982"/>
                </a:lnTo>
                <a:lnTo>
                  <a:pt x="3399419" y="1286883"/>
                </a:lnTo>
                <a:lnTo>
                  <a:pt x="314687" y="1285832"/>
                </a:lnTo>
                <a:lnTo>
                  <a:pt x="0" y="555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indent="0" algn="ctr">
              <a:buNone/>
              <a:defRPr sz="16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725" y="1689651"/>
            <a:ext cx="7570176" cy="802101"/>
          </a:xfrm>
          <a:prstGeom prst="rect">
            <a:avLst/>
          </a:prstGeom>
        </p:spPr>
        <p:txBody>
          <a:bodyPr anchor="ctr" anchorCtr="0"/>
          <a:lstStyle>
            <a:lvl1pPr marL="7937" indent="0" algn="r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0CA2012E-F99C-9B48-B165-B4B0E9677F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725" y="2491752"/>
            <a:ext cx="7570176" cy="345630"/>
          </a:xfrm>
          <a:prstGeom prst="rect">
            <a:avLst/>
          </a:prstGeom>
        </p:spPr>
        <p:txBody>
          <a:bodyPr anchor="ctr"/>
          <a:lstStyle>
            <a:lvl1pPr marL="7937" indent="0" algn="r">
              <a:buFontTx/>
              <a:buNone/>
              <a:defRPr sz="2400" cap="none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9E6FF6-6CEC-418E-9553-375F52547740}"/>
              </a:ext>
            </a:extLst>
          </p:cNvPr>
          <p:cNvSpPr/>
          <p:nvPr userDrawn="1"/>
        </p:nvSpPr>
        <p:spPr>
          <a:xfrm>
            <a:off x="4403837" y="6531397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TwoHighlight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797F9CC-EC79-6044-A048-47D8668AEE5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5" name="Triangle 2">
              <a:extLst>
                <a:ext uri="{FF2B5EF4-FFF2-40B4-BE49-F238E27FC236}">
                  <a16:creationId xmlns:a16="http://schemas.microsoft.com/office/drawing/2014/main" id="{447983AC-F1E2-A040-9F31-617303060654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F3EE32A0-6A59-D743-AAB7-5A9AA7212460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21A411B8-0295-6741-B55A-EE4EC21DB72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B7031458-725A-B64F-AB61-8B9919DCFF56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6DD73BC-21D3-FC41-85D7-9882EC37D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144819"/>
            <a:ext cx="10907212" cy="624806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Two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870" y="2003574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869" y="2315937"/>
            <a:ext cx="6930942" cy="1340492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2003574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274" y="3329122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D021592-518F-9540-BD20-73B586BE96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5869" y="3881235"/>
            <a:ext cx="2954347" cy="305521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55C0250-8F96-3F45-8DC8-E8A673E3A9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274" y="4202741"/>
            <a:ext cx="6930942" cy="1331349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 algn="r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  <a:p>
            <a:pPr lvl="1"/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E4B06621-3C49-354F-9B22-42F0C2E519C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859211" y="3881235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6E75FE9-61E9-6C4B-B052-F428B2CFAC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8885" y="5206783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A0B9C4D-02E3-2941-8208-6FDA50FDA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TwoHighlight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13C2A-3A25-C64B-8B15-DA9EA2F57085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7D41312E-117D-4448-BF6D-B6F0D3AF9C7E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3CB8F9BA-AD9D-364D-85E0-46D9FDEE69DE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7F594FFF-598A-814B-8AE8-5F0A7D84DD46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Triangle 2">
              <a:extLst>
                <a:ext uri="{FF2B5EF4-FFF2-40B4-BE49-F238E27FC236}">
                  <a16:creationId xmlns:a16="http://schemas.microsoft.com/office/drawing/2014/main" id="{7E607A53-4B5C-DB4A-BE2F-D54A3F22A290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75135087-0F7E-1D48-92CB-62DD53DBA4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144819"/>
            <a:ext cx="10907212" cy="624806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Two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870" y="2003574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869" y="2315937"/>
            <a:ext cx="6930942" cy="1340492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D021592-518F-9540-BD20-73B586BE96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5869" y="3881235"/>
            <a:ext cx="2954347" cy="305521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55C0250-8F96-3F45-8DC8-E8A673E3A9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274" y="4202741"/>
            <a:ext cx="6930942" cy="1331349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 algn="r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  <a:p>
            <a:pPr lvl="1"/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813D6981-1EB4-1B4B-88D7-89A0D613F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E8AEC11-0C47-4B3E-9C33-A415A14DD5DC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2003574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23FA766-6F94-4DFE-A222-ED3CC954D3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274" y="3329122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CCDC8323-484F-48E7-9B5D-8D0379281A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859211" y="3881235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55310CA-BADB-4178-AE67-DAA40AE891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8885" y="5206783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3Imag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4DAD061-465B-E54A-9D25-9277A4BAC98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5" name="Triangle 2">
              <a:extLst>
                <a:ext uri="{FF2B5EF4-FFF2-40B4-BE49-F238E27FC236}">
                  <a16:creationId xmlns:a16="http://schemas.microsoft.com/office/drawing/2014/main" id="{B1396183-65AB-C14A-9739-F72A883F9F90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E7B99A28-B9BB-0A45-B222-B1CC2F7C41A6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065EB427-BA62-994C-A716-B5D6A8090CB3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CC0845D6-093D-5540-9455-1C303F1A1122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1382297-8380-0A4E-BEA6-817B225B6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998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Three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25575DC-49A4-914D-8B2A-9CD593F8B8E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6" y="433976"/>
            <a:ext cx="5162053" cy="3171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9FA4030-CEBC-9146-8F5F-9D8CEF39348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B545544-B1C8-DE48-9039-D1E8587BCAB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4B7635-F386-0E4A-BA13-F84F9B6C9F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6395"/>
            <a:ext cx="5162378" cy="326651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283F374-ABD3-9348-8718-6B3C331E83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2F2DC74-09CD-3641-969E-3F11E69461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DA06E09-4B63-C144-B6B7-88C689008A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27AD89-70B8-E44B-83EC-E09F7D8BB2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A93B4E18-1FCC-744E-BBCA-FF2964908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3Imag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A8BBA-5962-1D41-8064-AC4AF596DC4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1795FB74-138C-C84B-A436-D088982E3DCA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46451DA2-C699-6646-8BA8-7F3CE009E09A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Triangle 2">
              <a:extLst>
                <a:ext uri="{FF2B5EF4-FFF2-40B4-BE49-F238E27FC236}">
                  <a16:creationId xmlns:a16="http://schemas.microsoft.com/office/drawing/2014/main" id="{588F6D22-9F12-CD41-95CB-97142C24C12B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4" name="Triangle 2">
              <a:extLst>
                <a:ext uri="{FF2B5EF4-FFF2-40B4-BE49-F238E27FC236}">
                  <a16:creationId xmlns:a16="http://schemas.microsoft.com/office/drawing/2014/main" id="{C7E371CE-5071-0E4B-8E51-82D895334B4A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BCBB88D-0F91-884E-B213-690896E2F1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44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Three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F612F9-BAC0-E04E-AAB0-860F1BE762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D1BFF1F-A783-1C4E-AF12-B0FEE4E0DB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D84B85BA-1F32-0C4E-9469-82ABB3274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9977607-B80A-4C70-BE4D-2DEBF8A909E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6" y="433976"/>
            <a:ext cx="5162053" cy="3171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7534ED5F-6197-422F-BA45-3C627FE3A978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7D79974-FA41-488A-B182-7EFDEDB1FF6A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6E62D90-0746-4408-89F2-64E6F16CE8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6395"/>
            <a:ext cx="5162378" cy="326651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234632B-8C96-4E0E-9DE0-429FF46962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E7A0368-0BF9-4325-BAB0-291D12A479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947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6Imag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D1FE693-FC7D-1849-A20E-CFF504096B2A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9" name="Triangle 2">
              <a:extLst>
                <a:ext uri="{FF2B5EF4-FFF2-40B4-BE49-F238E27FC236}">
                  <a16:creationId xmlns:a16="http://schemas.microsoft.com/office/drawing/2014/main" id="{EDF88CE6-0A76-164D-95EA-C615BE2C79F9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0" name="Triangle 2">
              <a:extLst>
                <a:ext uri="{FF2B5EF4-FFF2-40B4-BE49-F238E27FC236}">
                  <a16:creationId xmlns:a16="http://schemas.microsoft.com/office/drawing/2014/main" id="{957875EE-89AC-BF4F-9A40-E247937654C5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1" name="Triangle 2">
              <a:extLst>
                <a:ext uri="{FF2B5EF4-FFF2-40B4-BE49-F238E27FC236}">
                  <a16:creationId xmlns:a16="http://schemas.microsoft.com/office/drawing/2014/main" id="{BDC1C9ED-D7D5-4C40-8AF5-38578515CB11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2" name="Triangle 2">
              <a:extLst>
                <a:ext uri="{FF2B5EF4-FFF2-40B4-BE49-F238E27FC236}">
                  <a16:creationId xmlns:a16="http://schemas.microsoft.com/office/drawing/2014/main" id="{A80F56AB-1292-8C4D-ABC1-8204A66FF76B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04B7F4-086F-1142-8F58-7445F48AD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90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Six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692087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25575DC-49A4-914D-8B2A-9CD593F8B8E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7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9FA4030-CEBC-9146-8F5F-9D8CEF39348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D805FC1D-CF08-F742-A299-A0E123DEDAC7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313538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9B8DF020-B095-AA4F-8FCC-A79E19F230CC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313538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B545544-B1C8-DE48-9039-D1E8587BCAB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91761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5F745F1-CBA9-A449-A761-5A72D51276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3646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4B7635-F386-0E4A-BA13-F84F9B6C9F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Tx/>
              <a:buNone/>
              <a:tabLst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E949019-2FF2-564D-8F58-6A4AE97036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3646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283F374-ABD3-9348-8718-6B3C331E83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2F2DC74-09CD-3641-969E-3F11E69461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EC74DD5-E2CF-FB44-BF9D-B00C71A3860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BBA5C73-F8A6-484D-B71E-7465CD053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6Imag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F7532C0-7AC6-1740-B79B-3621C17B014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D421D9F0-C55D-F648-A80C-CFE68DF57ED8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ADB34B25-A773-7F44-822B-B58494A7C270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EAC5EDA5-003B-934C-85B2-293883BEBFD7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9" name="Triangle 2">
              <a:extLst>
                <a:ext uri="{FF2B5EF4-FFF2-40B4-BE49-F238E27FC236}">
                  <a16:creationId xmlns:a16="http://schemas.microsoft.com/office/drawing/2014/main" id="{B691290E-3088-624E-A947-0FC4B1F1F045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CE671123-5D20-B34C-9D2B-03A803AF1B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90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Six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A5D42E1-FC60-B24B-9373-18630C38CB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22D14BD5-E780-9740-9EB4-E5D65CD718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30" name="Slide Number Placeholder 9">
            <a:extLst>
              <a:ext uri="{FF2B5EF4-FFF2-40B4-BE49-F238E27FC236}">
                <a16:creationId xmlns:a16="http://schemas.microsoft.com/office/drawing/2014/main" id="{48A6286F-F0AE-904D-B0AC-F23237974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3A70572B-3DD3-4B29-97E8-528DC12E633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692087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5">
            <a:extLst>
              <a:ext uri="{FF2B5EF4-FFF2-40B4-BE49-F238E27FC236}">
                <a16:creationId xmlns:a16="http://schemas.microsoft.com/office/drawing/2014/main" id="{E30F9833-0A8F-4BD8-97B6-314129E72937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7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5">
            <a:extLst>
              <a:ext uri="{FF2B5EF4-FFF2-40B4-BE49-F238E27FC236}">
                <a16:creationId xmlns:a16="http://schemas.microsoft.com/office/drawing/2014/main" id="{2970698B-2EBC-4DF4-BF71-F4A1168240D0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5">
            <a:extLst>
              <a:ext uri="{FF2B5EF4-FFF2-40B4-BE49-F238E27FC236}">
                <a16:creationId xmlns:a16="http://schemas.microsoft.com/office/drawing/2014/main" id="{4AD45AC8-2D52-42F1-84FE-6BD611738C9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313538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01B385C-BC32-464D-A464-2FC5B2F8E204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313538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B597C6E7-1E83-40AD-B335-73198C3EA113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6B03DB60-7934-4A1D-BF17-4C95D51B57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91761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F34772A5-3104-42B1-AFDB-14EE0296E9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3646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49F26809-07F3-4BF8-8261-E4FA1DCAF1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Tx/>
              <a:buNone/>
              <a:tabLst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20915105-0AF8-4AC2-8A77-CEF5D5B10C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3646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4C00A64-73AF-4799-92DD-41D87DD326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77C7C3A5-61A0-4D8A-A186-01952A03D5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366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Employee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D949-99EC-C94C-9234-2D475B0F0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2912" y="317502"/>
            <a:ext cx="5419725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Employee Name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A6CCFBC6-107C-D14B-8892-2530B576A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8907" y="562445"/>
            <a:ext cx="2804160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Title, Location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B9C9E5AA-021B-0941-8796-99AC9CEE7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2912" y="1338050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Project Experience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26B812-36F4-DD42-B51B-5D202186B1C9}"/>
              </a:ext>
            </a:extLst>
          </p:cNvPr>
          <p:cNvCxnSpPr>
            <a:cxnSpLocks/>
          </p:cNvCxnSpPr>
          <p:nvPr userDrawn="1"/>
        </p:nvCxnSpPr>
        <p:spPr>
          <a:xfrm>
            <a:off x="4252912" y="1030148"/>
            <a:ext cx="7939088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F3A90C-6B93-E14E-A28E-3809D64D326A}"/>
              </a:ext>
            </a:extLst>
          </p:cNvPr>
          <p:cNvSpPr/>
          <p:nvPr userDrawn="1"/>
        </p:nvSpPr>
        <p:spPr>
          <a:xfrm>
            <a:off x="-4763" y="0"/>
            <a:ext cx="3948114" cy="6872288"/>
          </a:xfrm>
          <a:custGeom>
            <a:avLst/>
            <a:gdLst>
              <a:gd name="connsiteX0" fmla="*/ 0 w 3800475"/>
              <a:gd name="connsiteY0" fmla="*/ 0 h 6858000"/>
              <a:gd name="connsiteX1" fmla="*/ 3800475 w 3800475"/>
              <a:gd name="connsiteY1" fmla="*/ 0 h 6858000"/>
              <a:gd name="connsiteX2" fmla="*/ 3800475 w 3800475"/>
              <a:gd name="connsiteY2" fmla="*/ 6858000 h 6858000"/>
              <a:gd name="connsiteX3" fmla="*/ 0 w 3800475"/>
              <a:gd name="connsiteY3" fmla="*/ 6858000 h 6858000"/>
              <a:gd name="connsiteX4" fmla="*/ 0 w 3800475"/>
              <a:gd name="connsiteY4" fmla="*/ 0 h 6858000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3918214"/>
              <a:gd name="connsiteY0" fmla="*/ 0 h 7723314"/>
              <a:gd name="connsiteX1" fmla="*/ 3800475 w 3918214"/>
              <a:gd name="connsiteY1" fmla="*/ 0 h 7723314"/>
              <a:gd name="connsiteX2" fmla="*/ 2686050 w 3918214"/>
              <a:gd name="connsiteY2" fmla="*/ 6872288 h 7723314"/>
              <a:gd name="connsiteX3" fmla="*/ 0 w 3918214"/>
              <a:gd name="connsiteY3" fmla="*/ 6858000 h 7723314"/>
              <a:gd name="connsiteX4" fmla="*/ 0 w 3918214"/>
              <a:gd name="connsiteY4" fmla="*/ 0 h 7723314"/>
              <a:gd name="connsiteX0" fmla="*/ 0 w 3800475"/>
              <a:gd name="connsiteY0" fmla="*/ 0 h 7723314"/>
              <a:gd name="connsiteX1" fmla="*/ 3800475 w 3800475"/>
              <a:gd name="connsiteY1" fmla="*/ 0 h 7723314"/>
              <a:gd name="connsiteX2" fmla="*/ 2686050 w 3800475"/>
              <a:gd name="connsiteY2" fmla="*/ 6872288 h 7723314"/>
              <a:gd name="connsiteX3" fmla="*/ 0 w 3800475"/>
              <a:gd name="connsiteY3" fmla="*/ 6858000 h 7723314"/>
              <a:gd name="connsiteX4" fmla="*/ 0 w 3800475"/>
              <a:gd name="connsiteY4" fmla="*/ 0 h 7723314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828676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7377656"/>
              <a:gd name="connsiteX1" fmla="*/ 4629151 w 4629151"/>
              <a:gd name="connsiteY1" fmla="*/ 0 h 7377656"/>
              <a:gd name="connsiteX2" fmla="*/ 3514726 w 4629151"/>
              <a:gd name="connsiteY2" fmla="*/ 6872288 h 7377656"/>
              <a:gd name="connsiteX3" fmla="*/ 1 w 4629151"/>
              <a:gd name="connsiteY3" fmla="*/ 6858000 h 7377656"/>
              <a:gd name="connsiteX4" fmla="*/ 0 w 4629151"/>
              <a:gd name="connsiteY4" fmla="*/ 0 h 7377656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514726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690720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159" h="6872288">
                <a:moveTo>
                  <a:pt x="0" y="0"/>
                </a:moveTo>
                <a:lnTo>
                  <a:pt x="4421159" y="0"/>
                </a:lnTo>
                <a:lnTo>
                  <a:pt x="3690720" y="6872288"/>
                </a:lnTo>
                <a:lnTo>
                  <a:pt x="1" y="6858000"/>
                </a:lnTo>
                <a:cubicBezTo>
                  <a:pt x="1" y="4572000"/>
                  <a:pt x="0" y="2286000"/>
                  <a:pt x="0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A152"/>
              </a:gs>
              <a:gs pos="0">
                <a:schemeClr val="accent4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722DFE-0DD4-D442-8F5A-105E8C0028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050" y="1185863"/>
            <a:ext cx="2886075" cy="271462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200" b="1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5D7873F-383F-114E-9F10-EB8A7FD381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0050" y="1600200"/>
            <a:ext cx="2886075" cy="134302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100" b="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Education list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10E8007-0764-8B41-8EEC-76ABF561BD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050" y="3175150"/>
            <a:ext cx="2886075" cy="271462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200" b="1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Professional Experience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D968D63-EA60-0048-9D68-F2F8F69335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0050" y="3589486"/>
            <a:ext cx="2886075" cy="2704923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100" b="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Professional Experience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1A77D6F5-40D0-5949-9E6B-85C192F53484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8594900" y="1490811"/>
            <a:ext cx="3267351" cy="19558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3D243B-A039-ED45-929B-923C2ABBA4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94900" y="3390757"/>
            <a:ext cx="3267351" cy="330000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64FC3C6-E7E6-E84A-8E40-A316FA9E1E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94899" y="3938939"/>
            <a:ext cx="2341786" cy="2651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Project Role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DC1622E-28AD-E147-9A53-AC08E3C4F1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4899" y="4252362"/>
            <a:ext cx="3267351" cy="187568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Project role text</a:t>
            </a:r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2D6AF1A0-41F7-FE4E-B7F3-A3DC28768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31B932-8DEE-2C44-AC44-17A630AAD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50" y="402779"/>
            <a:ext cx="2882432" cy="4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Project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58649-F3DE-194C-8955-E09FA0ADB4A2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3EE6-C251-3F40-B9C0-CDF4D41A4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3A90C-6B93-E14E-A28E-3809D64D326A}"/>
              </a:ext>
            </a:extLst>
          </p:cNvPr>
          <p:cNvSpPr/>
          <p:nvPr userDrawn="1"/>
        </p:nvSpPr>
        <p:spPr>
          <a:xfrm flipH="1">
            <a:off x="6494929" y="0"/>
            <a:ext cx="5697071" cy="6872288"/>
          </a:xfrm>
          <a:custGeom>
            <a:avLst/>
            <a:gdLst>
              <a:gd name="connsiteX0" fmla="*/ 0 w 3800475"/>
              <a:gd name="connsiteY0" fmla="*/ 0 h 6858000"/>
              <a:gd name="connsiteX1" fmla="*/ 3800475 w 3800475"/>
              <a:gd name="connsiteY1" fmla="*/ 0 h 6858000"/>
              <a:gd name="connsiteX2" fmla="*/ 3800475 w 3800475"/>
              <a:gd name="connsiteY2" fmla="*/ 6858000 h 6858000"/>
              <a:gd name="connsiteX3" fmla="*/ 0 w 3800475"/>
              <a:gd name="connsiteY3" fmla="*/ 6858000 h 6858000"/>
              <a:gd name="connsiteX4" fmla="*/ 0 w 3800475"/>
              <a:gd name="connsiteY4" fmla="*/ 0 h 6858000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3918214"/>
              <a:gd name="connsiteY0" fmla="*/ 0 h 7723314"/>
              <a:gd name="connsiteX1" fmla="*/ 3800475 w 3918214"/>
              <a:gd name="connsiteY1" fmla="*/ 0 h 7723314"/>
              <a:gd name="connsiteX2" fmla="*/ 2686050 w 3918214"/>
              <a:gd name="connsiteY2" fmla="*/ 6872288 h 7723314"/>
              <a:gd name="connsiteX3" fmla="*/ 0 w 3918214"/>
              <a:gd name="connsiteY3" fmla="*/ 6858000 h 7723314"/>
              <a:gd name="connsiteX4" fmla="*/ 0 w 3918214"/>
              <a:gd name="connsiteY4" fmla="*/ 0 h 7723314"/>
              <a:gd name="connsiteX0" fmla="*/ 0 w 3800475"/>
              <a:gd name="connsiteY0" fmla="*/ 0 h 7723314"/>
              <a:gd name="connsiteX1" fmla="*/ 3800475 w 3800475"/>
              <a:gd name="connsiteY1" fmla="*/ 0 h 7723314"/>
              <a:gd name="connsiteX2" fmla="*/ 2686050 w 3800475"/>
              <a:gd name="connsiteY2" fmla="*/ 6872288 h 7723314"/>
              <a:gd name="connsiteX3" fmla="*/ 0 w 3800475"/>
              <a:gd name="connsiteY3" fmla="*/ 6858000 h 7723314"/>
              <a:gd name="connsiteX4" fmla="*/ 0 w 3800475"/>
              <a:gd name="connsiteY4" fmla="*/ 0 h 7723314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828676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7377656"/>
              <a:gd name="connsiteX1" fmla="*/ 4629151 w 4629151"/>
              <a:gd name="connsiteY1" fmla="*/ 0 h 7377656"/>
              <a:gd name="connsiteX2" fmla="*/ 3514726 w 4629151"/>
              <a:gd name="connsiteY2" fmla="*/ 6872288 h 7377656"/>
              <a:gd name="connsiteX3" fmla="*/ 1 w 4629151"/>
              <a:gd name="connsiteY3" fmla="*/ 6858000 h 7377656"/>
              <a:gd name="connsiteX4" fmla="*/ 0 w 4629151"/>
              <a:gd name="connsiteY4" fmla="*/ 0 h 7377656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514726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690720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260268"/>
              <a:gd name="connsiteY0" fmla="*/ 0 h 7377656"/>
              <a:gd name="connsiteX1" fmla="*/ 4260268 w 4260268"/>
              <a:gd name="connsiteY1" fmla="*/ 0 h 7377656"/>
              <a:gd name="connsiteX2" fmla="*/ 3690720 w 4260268"/>
              <a:gd name="connsiteY2" fmla="*/ 6872288 h 7377656"/>
              <a:gd name="connsiteX3" fmla="*/ 1 w 4260268"/>
              <a:gd name="connsiteY3" fmla="*/ 6858000 h 7377656"/>
              <a:gd name="connsiteX4" fmla="*/ 0 w 4260268"/>
              <a:gd name="connsiteY4" fmla="*/ 0 h 7377656"/>
              <a:gd name="connsiteX0" fmla="*/ 0 w 4312688"/>
              <a:gd name="connsiteY0" fmla="*/ 0 h 7377656"/>
              <a:gd name="connsiteX1" fmla="*/ 4260268 w 4312688"/>
              <a:gd name="connsiteY1" fmla="*/ 0 h 7377656"/>
              <a:gd name="connsiteX2" fmla="*/ 3952169 w 4312688"/>
              <a:gd name="connsiteY2" fmla="*/ 6872288 h 7377656"/>
              <a:gd name="connsiteX3" fmla="*/ 1 w 4312688"/>
              <a:gd name="connsiteY3" fmla="*/ 6858000 h 7377656"/>
              <a:gd name="connsiteX4" fmla="*/ 0 w 4312688"/>
              <a:gd name="connsiteY4" fmla="*/ 0 h 7377656"/>
              <a:gd name="connsiteX0" fmla="*/ 0 w 4312688"/>
              <a:gd name="connsiteY0" fmla="*/ 0 h 6872288"/>
              <a:gd name="connsiteX1" fmla="*/ 4260268 w 4312688"/>
              <a:gd name="connsiteY1" fmla="*/ 0 h 6872288"/>
              <a:gd name="connsiteX2" fmla="*/ 3952169 w 4312688"/>
              <a:gd name="connsiteY2" fmla="*/ 6872288 h 6872288"/>
              <a:gd name="connsiteX3" fmla="*/ 1 w 4312688"/>
              <a:gd name="connsiteY3" fmla="*/ 6858000 h 6872288"/>
              <a:gd name="connsiteX4" fmla="*/ 0 w 4312688"/>
              <a:gd name="connsiteY4" fmla="*/ 0 h 6872288"/>
              <a:gd name="connsiteX0" fmla="*/ 0 w 4260268"/>
              <a:gd name="connsiteY0" fmla="*/ 0 h 6872288"/>
              <a:gd name="connsiteX1" fmla="*/ 4260268 w 4260268"/>
              <a:gd name="connsiteY1" fmla="*/ 0 h 6872288"/>
              <a:gd name="connsiteX2" fmla="*/ 3952169 w 4260268"/>
              <a:gd name="connsiteY2" fmla="*/ 6872288 h 6872288"/>
              <a:gd name="connsiteX3" fmla="*/ 1 w 4260268"/>
              <a:gd name="connsiteY3" fmla="*/ 6858000 h 6872288"/>
              <a:gd name="connsiteX4" fmla="*/ 0 w 4260268"/>
              <a:gd name="connsiteY4" fmla="*/ 0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0268" h="6872288">
                <a:moveTo>
                  <a:pt x="0" y="0"/>
                </a:moveTo>
                <a:lnTo>
                  <a:pt x="4260268" y="0"/>
                </a:lnTo>
                <a:lnTo>
                  <a:pt x="3952169" y="6872288"/>
                </a:lnTo>
                <a:lnTo>
                  <a:pt x="1" y="6858000"/>
                </a:lnTo>
                <a:cubicBezTo>
                  <a:pt x="1" y="4572000"/>
                  <a:pt x="0" y="2286000"/>
                  <a:pt x="0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A152"/>
              </a:gs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1A77D6F5-40D0-5949-9E6B-85C192F534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81882" y="274638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3D243B-A039-ED45-929B-923C2ABBA4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1882" y="1438835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E6D66A6E-22F7-094E-B057-D9F2388D3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5970494" cy="7207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Project Team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C0813F6-1524-BE45-800C-72605CB1BF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1241974"/>
            <a:ext cx="5885329" cy="10418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ts val="258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or call-out text</a:t>
            </a:r>
          </a:p>
        </p:txBody>
      </p:sp>
      <p:sp>
        <p:nvSpPr>
          <p:cNvPr id="59" name="Picture Placeholder 5">
            <a:extLst>
              <a:ext uri="{FF2B5EF4-FFF2-40B4-BE49-F238E27FC236}">
                <a16:creationId xmlns:a16="http://schemas.microsoft.com/office/drawing/2014/main" id="{67ADCB07-6EE8-BD42-9252-310E57559B5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85211" y="274638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49697FF4-43A3-4F48-8DBA-6C6ED07D7B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5211" y="1438835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3" name="Picture Placeholder 5">
            <a:extLst>
              <a:ext uri="{FF2B5EF4-FFF2-40B4-BE49-F238E27FC236}">
                <a16:creationId xmlns:a16="http://schemas.microsoft.com/office/drawing/2014/main" id="{0CAD19A0-A4F1-124E-BA13-41CF7E6D5EB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1882" y="190703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BB7D8E04-C4F2-D342-B0E7-58BEC311576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81882" y="307123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5" name="Picture Placeholder 5">
            <a:extLst>
              <a:ext uri="{FF2B5EF4-FFF2-40B4-BE49-F238E27FC236}">
                <a16:creationId xmlns:a16="http://schemas.microsoft.com/office/drawing/2014/main" id="{0ED140C1-1F44-4243-96BB-947E4874D00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185211" y="190703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559D0A71-29BF-E747-9B56-BC5276E8366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5211" y="307123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E3E13B83-F642-1142-9BCB-022DCAD18E8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81882" y="353255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13E9BE9-BB07-A046-97F4-7738BC0FE71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81882" y="469675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C2AB08BA-EF41-FD4E-8784-92DA6D168ED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185211" y="353255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277CB25C-CDE6-F644-8CD2-CD47B81E74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85211" y="469675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0EDC3CBD-2CE2-9743-8328-CEBF7FCD513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81882" y="5159649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1FF129F0-5136-3A4F-A1DE-D7F97DFA261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81882" y="6323846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FC216A72-9123-8D47-B9B2-9587EE783AA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185211" y="5159649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205002D-E662-AA44-9E51-CB08565E91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85211" y="6323846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9CFD2C82-3DC7-D04F-A31F-A6F61D2806EC}"/>
              </a:ext>
            </a:extLst>
          </p:cNvPr>
          <p:cNvSpPr txBox="1">
            <a:spLocks/>
          </p:cNvSpPr>
          <p:nvPr userDrawn="1"/>
        </p:nvSpPr>
        <p:spPr>
          <a:xfrm>
            <a:off x="378587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C8E67-7CE2-3346-BC21-22597B94EBA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" y="2547938"/>
            <a:ext cx="5884863" cy="356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3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c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66924" y="1860906"/>
            <a:ext cx="3626175" cy="920046"/>
          </a:xfrm>
          <a:prstGeom prst="rect">
            <a:avLst/>
          </a:prstGeom>
        </p:spPr>
        <p:txBody>
          <a:bodyPr anchor="b" anchorCtr="0"/>
          <a:lstStyle>
            <a:lvl1pPr marL="7937" indent="0" algn="ctr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3883678-FB4C-EC44-B279-D801050C8B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16032" y="1792071"/>
            <a:ext cx="2432050" cy="23657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indent="0">
              <a:lnSpc>
                <a:spcPts val="238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290512" indent="0">
              <a:buNone/>
              <a:defRPr/>
            </a:lvl2pPr>
            <a:lvl3pPr marL="638175" indent="0">
              <a:buNone/>
              <a:defRPr/>
            </a:lvl3pPr>
            <a:lvl4pPr marL="920750" indent="0">
              <a:buNone/>
              <a:defRPr/>
            </a:lvl4pPr>
            <a:lvl5pPr marL="120332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Phone</a:t>
            </a:r>
            <a:br>
              <a:rPr lang="en-US" dirty="0"/>
            </a:br>
            <a:r>
              <a:rPr lang="en-US" dirty="0"/>
              <a:t>Email Address</a:t>
            </a:r>
            <a:br>
              <a:rPr lang="en-US" dirty="0"/>
            </a:br>
            <a:r>
              <a:rPr lang="en-US" dirty="0"/>
              <a:t>Mailing Address 1</a:t>
            </a:r>
            <a:br>
              <a:rPr lang="en-US" dirty="0"/>
            </a:br>
            <a:r>
              <a:rPr lang="en-US" dirty="0"/>
              <a:t>Mailing Address 2</a:t>
            </a:r>
            <a:br>
              <a:rPr lang="en-US" dirty="0"/>
            </a:br>
            <a:r>
              <a:rPr lang="en-US" dirty="0"/>
              <a:t>Mailing Address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0087F-9C55-104B-832B-A8E04ECA0815}"/>
              </a:ext>
            </a:extLst>
          </p:cNvPr>
          <p:cNvCxnSpPr>
            <a:cxnSpLocks/>
          </p:cNvCxnSpPr>
          <p:nvPr userDrawn="1"/>
        </p:nvCxnSpPr>
        <p:spPr>
          <a:xfrm>
            <a:off x="8488027" y="1899647"/>
            <a:ext cx="0" cy="2183675"/>
          </a:xfrm>
          <a:prstGeom prst="line">
            <a:avLst/>
          </a:prstGeom>
          <a:ln w="4445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EA5A0D-AC62-144B-B781-471364A3CD60}"/>
              </a:ext>
            </a:extLst>
          </p:cNvPr>
          <p:cNvSpPr/>
          <p:nvPr userDrawn="1"/>
        </p:nvSpPr>
        <p:spPr>
          <a:xfrm>
            <a:off x="196114" y="6422890"/>
            <a:ext cx="2576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©2020 Ameresco, Inc. All rights reserved.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10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C4409-ED36-BE4C-8BF7-BED3D7353E61}"/>
              </a:ext>
            </a:extLst>
          </p:cNvPr>
          <p:cNvSpPr txBox="1"/>
          <p:nvPr userDrawn="1"/>
        </p:nvSpPr>
        <p:spPr>
          <a:xfrm>
            <a:off x="8720385" y="939035"/>
            <a:ext cx="2969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371B6-7AC8-9041-922F-DBEB69DC5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6032" y="495223"/>
            <a:ext cx="2629264" cy="4434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7963B9-19B0-6540-A177-D11B6533FD38}"/>
              </a:ext>
            </a:extLst>
          </p:cNvPr>
          <p:cNvGrpSpPr/>
          <p:nvPr userDrawn="1"/>
        </p:nvGrpSpPr>
        <p:grpSpPr>
          <a:xfrm flipH="1">
            <a:off x="-10596" y="3219323"/>
            <a:ext cx="12205770" cy="3666370"/>
            <a:chOff x="-9092" y="3219323"/>
            <a:chExt cx="12235008" cy="3666370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9F96390-B755-7047-8FF9-60BEF279920B}"/>
                </a:ext>
              </a:extLst>
            </p:cNvPr>
            <p:cNvSpPr/>
            <p:nvPr userDrawn="1"/>
          </p:nvSpPr>
          <p:spPr>
            <a:xfrm>
              <a:off x="-9092" y="4188293"/>
              <a:ext cx="3788226" cy="251799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42455 w 4442455"/>
                <a:gd name="connsiteY0" fmla="*/ 1943798 h 3198065"/>
                <a:gd name="connsiteX1" fmla="*/ 177 w 4442455"/>
                <a:gd name="connsiteY1" fmla="*/ 0 h 3198065"/>
                <a:gd name="connsiteX2" fmla="*/ 5472 w 4442455"/>
                <a:gd name="connsiteY2" fmla="*/ 3198065 h 3198065"/>
                <a:gd name="connsiteX3" fmla="*/ 4442455 w 4442455"/>
                <a:gd name="connsiteY3" fmla="*/ 1943798 h 3198065"/>
                <a:gd name="connsiteX0" fmla="*/ 4864463 w 4864463"/>
                <a:gd name="connsiteY0" fmla="*/ 1797834 h 3198065"/>
                <a:gd name="connsiteX1" fmla="*/ 177 w 4864463"/>
                <a:gd name="connsiteY1" fmla="*/ 0 h 3198065"/>
                <a:gd name="connsiteX2" fmla="*/ 5472 w 4864463"/>
                <a:gd name="connsiteY2" fmla="*/ 3198065 h 3198065"/>
                <a:gd name="connsiteX3" fmla="*/ 4864463 w 4864463"/>
                <a:gd name="connsiteY3" fmla="*/ 1797834 h 3198065"/>
                <a:gd name="connsiteX0" fmla="*/ 4836023 w 4836023"/>
                <a:gd name="connsiteY0" fmla="*/ 1822029 h 3198065"/>
                <a:gd name="connsiteX1" fmla="*/ 177 w 4836023"/>
                <a:gd name="connsiteY1" fmla="*/ 0 h 3198065"/>
                <a:gd name="connsiteX2" fmla="*/ 5472 w 4836023"/>
                <a:gd name="connsiteY2" fmla="*/ 3198065 h 3198065"/>
                <a:gd name="connsiteX3" fmla="*/ 4836023 w 4836023"/>
                <a:gd name="connsiteY3" fmla="*/ 1822029 h 319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023" h="3198065">
                  <a:moveTo>
                    <a:pt x="4836023" y="1822029"/>
                  </a:moveTo>
                  <a:lnTo>
                    <a:pt x="177" y="0"/>
                  </a:lnTo>
                  <a:cubicBezTo>
                    <a:pt x="-1300" y="1030773"/>
                    <a:pt x="6949" y="2167292"/>
                    <a:pt x="5472" y="3198065"/>
                  </a:cubicBezTo>
                  <a:lnTo>
                    <a:pt x="4836023" y="1822029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168F46"/>
                </a:gs>
                <a:gs pos="59000">
                  <a:schemeClr val="accent4"/>
                </a:gs>
                <a:gs pos="1000">
                  <a:schemeClr val="accent3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93BEE1-1644-D749-A4C0-794D5645D8C9}"/>
                </a:ext>
              </a:extLst>
            </p:cNvPr>
            <p:cNvGrpSpPr/>
            <p:nvPr userDrawn="1"/>
          </p:nvGrpSpPr>
          <p:grpSpPr>
            <a:xfrm>
              <a:off x="-5506" y="3219323"/>
              <a:ext cx="12231422" cy="3666370"/>
              <a:chOff x="-5506" y="3219323"/>
              <a:chExt cx="12231422" cy="3666370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CAD94408-8982-E94D-95D7-920D41673A61}"/>
                  </a:ext>
                </a:extLst>
              </p:cNvPr>
              <p:cNvSpPr/>
              <p:nvPr userDrawn="1"/>
            </p:nvSpPr>
            <p:spPr>
              <a:xfrm>
                <a:off x="-5506" y="3227359"/>
                <a:ext cx="12215296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4835" h="3638484">
                    <a:moveTo>
                      <a:pt x="1945" y="3443512"/>
                    </a:moveTo>
                    <a:lnTo>
                      <a:pt x="12211485" y="0"/>
                    </a:lnTo>
                    <a:lnTo>
                      <a:pt x="12224835" y="3638484"/>
                    </a:lnTo>
                    <a:lnTo>
                      <a:pt x="0" y="3638173"/>
                    </a:lnTo>
                    <a:cubicBezTo>
                      <a:pt x="648" y="3573286"/>
                      <a:pt x="1297" y="3508399"/>
                      <a:pt x="1945" y="3443512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E552B552-E9DA-4641-B06D-EDA21B536B2D}"/>
                  </a:ext>
                </a:extLst>
              </p:cNvPr>
              <p:cNvSpPr/>
              <p:nvPr userDrawn="1"/>
            </p:nvSpPr>
            <p:spPr>
              <a:xfrm>
                <a:off x="3765609" y="3227359"/>
                <a:ext cx="8449691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8394014"/>
                  <a:gd name="connsiteY0" fmla="*/ 2219279 h 3661505"/>
                  <a:gd name="connsiteX1" fmla="*/ 7811884 w 8394014"/>
                  <a:gd name="connsiteY1" fmla="*/ 23021 h 3661505"/>
                  <a:gd name="connsiteX2" fmla="*/ 7825234 w 8394014"/>
                  <a:gd name="connsiteY2" fmla="*/ 3661505 h 3661505"/>
                  <a:gd name="connsiteX3" fmla="*/ 3012823 w 8394014"/>
                  <a:gd name="connsiteY3" fmla="*/ 3661194 h 3661505"/>
                  <a:gd name="connsiteX4" fmla="*/ 0 w 8394014"/>
                  <a:gd name="connsiteY4" fmla="*/ 2219279 h 3661505"/>
                  <a:gd name="connsiteX0" fmla="*/ 0 w 8394014"/>
                  <a:gd name="connsiteY0" fmla="*/ 2196258 h 3638484"/>
                  <a:gd name="connsiteX1" fmla="*/ 7811884 w 8394014"/>
                  <a:gd name="connsiteY1" fmla="*/ 0 h 3638484"/>
                  <a:gd name="connsiteX2" fmla="*/ 7825234 w 8394014"/>
                  <a:gd name="connsiteY2" fmla="*/ 3638484 h 3638484"/>
                  <a:gd name="connsiteX3" fmla="*/ 3012823 w 8394014"/>
                  <a:gd name="connsiteY3" fmla="*/ 3638173 h 3638484"/>
                  <a:gd name="connsiteX4" fmla="*/ 0 w 8394014"/>
                  <a:gd name="connsiteY4" fmla="*/ 2196258 h 3638484"/>
                  <a:gd name="connsiteX0" fmla="*/ 0 w 7825234"/>
                  <a:gd name="connsiteY0" fmla="*/ 2196258 h 3638484"/>
                  <a:gd name="connsiteX1" fmla="*/ 7811884 w 7825234"/>
                  <a:gd name="connsiteY1" fmla="*/ 0 h 3638484"/>
                  <a:gd name="connsiteX2" fmla="*/ 7825234 w 7825234"/>
                  <a:gd name="connsiteY2" fmla="*/ 3638484 h 3638484"/>
                  <a:gd name="connsiteX3" fmla="*/ 3012823 w 7825234"/>
                  <a:gd name="connsiteY3" fmla="*/ 3638173 h 3638484"/>
                  <a:gd name="connsiteX4" fmla="*/ 0 w 7825234"/>
                  <a:gd name="connsiteY4" fmla="*/ 2196258 h 3638484"/>
                  <a:gd name="connsiteX0" fmla="*/ 0 w 9045467"/>
                  <a:gd name="connsiteY0" fmla="*/ 2392407 h 3655528"/>
                  <a:gd name="connsiteX1" fmla="*/ 8418410 w 9045467"/>
                  <a:gd name="connsiteY1" fmla="*/ 17044 h 3655528"/>
                  <a:gd name="connsiteX2" fmla="*/ 8431760 w 9045467"/>
                  <a:gd name="connsiteY2" fmla="*/ 3655528 h 3655528"/>
                  <a:gd name="connsiteX3" fmla="*/ 3619349 w 9045467"/>
                  <a:gd name="connsiteY3" fmla="*/ 3655217 h 3655528"/>
                  <a:gd name="connsiteX4" fmla="*/ 0 w 9045467"/>
                  <a:gd name="connsiteY4" fmla="*/ 2392407 h 3655528"/>
                  <a:gd name="connsiteX0" fmla="*/ 0 w 9045467"/>
                  <a:gd name="connsiteY0" fmla="*/ 2375363 h 3638484"/>
                  <a:gd name="connsiteX1" fmla="*/ 8418410 w 9045467"/>
                  <a:gd name="connsiteY1" fmla="*/ 0 h 3638484"/>
                  <a:gd name="connsiteX2" fmla="*/ 8431760 w 9045467"/>
                  <a:gd name="connsiteY2" fmla="*/ 3638484 h 3638484"/>
                  <a:gd name="connsiteX3" fmla="*/ 3619349 w 9045467"/>
                  <a:gd name="connsiteY3" fmla="*/ 3638173 h 3638484"/>
                  <a:gd name="connsiteX4" fmla="*/ 0 w 9045467"/>
                  <a:gd name="connsiteY4" fmla="*/ 2375363 h 3638484"/>
                  <a:gd name="connsiteX0" fmla="*/ 0 w 8431760"/>
                  <a:gd name="connsiteY0" fmla="*/ 2375363 h 3638484"/>
                  <a:gd name="connsiteX1" fmla="*/ 8418410 w 8431760"/>
                  <a:gd name="connsiteY1" fmla="*/ 0 h 3638484"/>
                  <a:gd name="connsiteX2" fmla="*/ 8431760 w 8431760"/>
                  <a:gd name="connsiteY2" fmla="*/ 3638484 h 3638484"/>
                  <a:gd name="connsiteX3" fmla="*/ 3619349 w 8431760"/>
                  <a:gd name="connsiteY3" fmla="*/ 3638173 h 3638484"/>
                  <a:gd name="connsiteX4" fmla="*/ 0 w 8431760"/>
                  <a:gd name="connsiteY4" fmla="*/ 2375363 h 3638484"/>
                  <a:gd name="connsiteX0" fmla="*/ 126772 w 8558532"/>
                  <a:gd name="connsiteY0" fmla="*/ 2375363 h 3638484"/>
                  <a:gd name="connsiteX1" fmla="*/ 8555547 w 8558532"/>
                  <a:gd name="connsiteY1" fmla="*/ 0 h 3638484"/>
                  <a:gd name="connsiteX2" fmla="*/ 8558532 w 8558532"/>
                  <a:gd name="connsiteY2" fmla="*/ 3638484 h 3638484"/>
                  <a:gd name="connsiteX3" fmla="*/ 3746121 w 8558532"/>
                  <a:gd name="connsiteY3" fmla="*/ 3638173 h 3638484"/>
                  <a:gd name="connsiteX4" fmla="*/ 126772 w 8558532"/>
                  <a:gd name="connsiteY4" fmla="*/ 2375363 h 3638484"/>
                  <a:gd name="connsiteX0" fmla="*/ 126772 w 8558532"/>
                  <a:gd name="connsiteY0" fmla="*/ 2375363 h 3638484"/>
                  <a:gd name="connsiteX1" fmla="*/ 8555547 w 8558532"/>
                  <a:gd name="connsiteY1" fmla="*/ 0 h 3638484"/>
                  <a:gd name="connsiteX2" fmla="*/ 8558532 w 8558532"/>
                  <a:gd name="connsiteY2" fmla="*/ 3638484 h 3638484"/>
                  <a:gd name="connsiteX3" fmla="*/ 3746121 w 8558532"/>
                  <a:gd name="connsiteY3" fmla="*/ 3638173 h 3638484"/>
                  <a:gd name="connsiteX4" fmla="*/ 126772 w 8558532"/>
                  <a:gd name="connsiteY4" fmla="*/ 2375363 h 3638484"/>
                  <a:gd name="connsiteX0" fmla="*/ 0 w 8431760"/>
                  <a:gd name="connsiteY0" fmla="*/ 2375363 h 3638484"/>
                  <a:gd name="connsiteX1" fmla="*/ 8428775 w 8431760"/>
                  <a:gd name="connsiteY1" fmla="*/ 0 h 3638484"/>
                  <a:gd name="connsiteX2" fmla="*/ 8431760 w 8431760"/>
                  <a:gd name="connsiteY2" fmla="*/ 3638484 h 3638484"/>
                  <a:gd name="connsiteX3" fmla="*/ 3619349 w 8431760"/>
                  <a:gd name="connsiteY3" fmla="*/ 3638173 h 3638484"/>
                  <a:gd name="connsiteX4" fmla="*/ 0 w 8431760"/>
                  <a:gd name="connsiteY4" fmla="*/ 2375363 h 3638484"/>
                  <a:gd name="connsiteX0" fmla="*/ 0 w 9080245"/>
                  <a:gd name="connsiteY0" fmla="*/ 2401852 h 3655235"/>
                  <a:gd name="connsiteX1" fmla="*/ 8453302 w 9080245"/>
                  <a:gd name="connsiteY1" fmla="*/ 16751 h 3655235"/>
                  <a:gd name="connsiteX2" fmla="*/ 8456287 w 9080245"/>
                  <a:gd name="connsiteY2" fmla="*/ 3655235 h 3655235"/>
                  <a:gd name="connsiteX3" fmla="*/ 3643876 w 9080245"/>
                  <a:gd name="connsiteY3" fmla="*/ 3654924 h 3655235"/>
                  <a:gd name="connsiteX4" fmla="*/ 0 w 9080245"/>
                  <a:gd name="connsiteY4" fmla="*/ 2401852 h 3655235"/>
                  <a:gd name="connsiteX0" fmla="*/ 0 w 9080246"/>
                  <a:gd name="connsiteY0" fmla="*/ 2385101 h 3638484"/>
                  <a:gd name="connsiteX1" fmla="*/ 8453302 w 9080246"/>
                  <a:gd name="connsiteY1" fmla="*/ 0 h 3638484"/>
                  <a:gd name="connsiteX2" fmla="*/ 8456287 w 9080246"/>
                  <a:gd name="connsiteY2" fmla="*/ 3638484 h 3638484"/>
                  <a:gd name="connsiteX3" fmla="*/ 3643876 w 9080246"/>
                  <a:gd name="connsiteY3" fmla="*/ 3638173 h 3638484"/>
                  <a:gd name="connsiteX4" fmla="*/ 0 w 9080246"/>
                  <a:gd name="connsiteY4" fmla="*/ 2385101 h 3638484"/>
                  <a:gd name="connsiteX0" fmla="*/ 0 w 8456287"/>
                  <a:gd name="connsiteY0" fmla="*/ 2385101 h 3638484"/>
                  <a:gd name="connsiteX1" fmla="*/ 8453302 w 8456287"/>
                  <a:gd name="connsiteY1" fmla="*/ 0 h 3638484"/>
                  <a:gd name="connsiteX2" fmla="*/ 8456287 w 8456287"/>
                  <a:gd name="connsiteY2" fmla="*/ 3638484 h 3638484"/>
                  <a:gd name="connsiteX3" fmla="*/ 3643876 w 8456287"/>
                  <a:gd name="connsiteY3" fmla="*/ 3638173 h 3638484"/>
                  <a:gd name="connsiteX4" fmla="*/ 0 w 8456287"/>
                  <a:gd name="connsiteY4" fmla="*/ 2385101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6287" h="3638484">
                    <a:moveTo>
                      <a:pt x="0" y="2385101"/>
                    </a:moveTo>
                    <a:lnTo>
                      <a:pt x="8453302" y="0"/>
                    </a:lnTo>
                    <a:lnTo>
                      <a:pt x="8456287" y="3638484"/>
                    </a:lnTo>
                    <a:lnTo>
                      <a:pt x="3643876" y="3638173"/>
                    </a:lnTo>
                    <a:lnTo>
                      <a:pt x="0" y="2385101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03507A"/>
                  </a:gs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BBED7306-2C19-F940-9444-05ED8F31332C}"/>
                  </a:ext>
                </a:extLst>
              </p:cNvPr>
              <p:cNvSpPr/>
              <p:nvPr userDrawn="1"/>
            </p:nvSpPr>
            <p:spPr>
              <a:xfrm>
                <a:off x="7392272" y="3525401"/>
                <a:ext cx="4831522" cy="336029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4826514"/>
                  <a:gd name="connsiteY0" fmla="*/ 3029898 h 3030209"/>
                  <a:gd name="connsiteX1" fmla="*/ 4826514 w 4826514"/>
                  <a:gd name="connsiteY1" fmla="*/ 0 h 3030209"/>
                  <a:gd name="connsiteX2" fmla="*/ 4812411 w 4826514"/>
                  <a:gd name="connsiteY2" fmla="*/ 3030209 h 3030209"/>
                  <a:gd name="connsiteX3" fmla="*/ 0 w 4826514"/>
                  <a:gd name="connsiteY3" fmla="*/ 3029898 h 3030209"/>
                  <a:gd name="connsiteX0" fmla="*/ 0 w 4826514"/>
                  <a:gd name="connsiteY0" fmla="*/ 3305791 h 3306102"/>
                  <a:gd name="connsiteX1" fmla="*/ 4826514 w 4826514"/>
                  <a:gd name="connsiteY1" fmla="*/ 0 h 3306102"/>
                  <a:gd name="connsiteX2" fmla="*/ 4812411 w 4826514"/>
                  <a:gd name="connsiteY2" fmla="*/ 3306102 h 3306102"/>
                  <a:gd name="connsiteX3" fmla="*/ 0 w 4826514"/>
                  <a:gd name="connsiteY3" fmla="*/ 3305791 h 3306102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31522"/>
                  <a:gd name="connsiteY0" fmla="*/ 3320167 h 3329962"/>
                  <a:gd name="connsiteX1" fmla="*/ 4802432 w 4831522"/>
                  <a:gd name="connsiteY1" fmla="*/ 0 h 3329962"/>
                  <a:gd name="connsiteX2" fmla="*/ 4831522 w 4831522"/>
                  <a:gd name="connsiteY2" fmla="*/ 3329962 h 3329962"/>
                  <a:gd name="connsiteX3" fmla="*/ 0 w 4831522"/>
                  <a:gd name="connsiteY3" fmla="*/ 3320167 h 3329962"/>
                  <a:gd name="connsiteX0" fmla="*/ 0 w 4832109"/>
                  <a:gd name="connsiteY0" fmla="*/ 3335973 h 3345768"/>
                  <a:gd name="connsiteX1" fmla="*/ 4831098 w 4832109"/>
                  <a:gd name="connsiteY1" fmla="*/ 0 h 3345768"/>
                  <a:gd name="connsiteX2" fmla="*/ 4831522 w 4832109"/>
                  <a:gd name="connsiteY2" fmla="*/ 3345768 h 3345768"/>
                  <a:gd name="connsiteX3" fmla="*/ 0 w 4832109"/>
                  <a:gd name="connsiteY3" fmla="*/ 3335973 h 3345768"/>
                  <a:gd name="connsiteX0" fmla="*/ 0 w 4835294"/>
                  <a:gd name="connsiteY0" fmla="*/ 3342296 h 3345768"/>
                  <a:gd name="connsiteX1" fmla="*/ 4834283 w 4835294"/>
                  <a:gd name="connsiteY1" fmla="*/ 0 h 3345768"/>
                  <a:gd name="connsiteX2" fmla="*/ 4834707 w 4835294"/>
                  <a:gd name="connsiteY2" fmla="*/ 3345768 h 3345768"/>
                  <a:gd name="connsiteX3" fmla="*/ 0 w 4835294"/>
                  <a:gd name="connsiteY3" fmla="*/ 3342296 h 334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35294" h="3345768">
                    <a:moveTo>
                      <a:pt x="0" y="3342296"/>
                    </a:moveTo>
                    <a:lnTo>
                      <a:pt x="4834283" y="0"/>
                    </a:lnTo>
                    <a:cubicBezTo>
                      <a:pt x="4837609" y="1106826"/>
                      <a:pt x="4831381" y="2238942"/>
                      <a:pt x="4834707" y="3345768"/>
                    </a:cubicBezTo>
                    <a:lnTo>
                      <a:pt x="0" y="334229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609A"/>
                  </a:gs>
                  <a:gs pos="60000">
                    <a:srgbClr val="063D56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E366BF15-0F56-494C-89A6-B362B3C03220}"/>
                  </a:ext>
                </a:extLst>
              </p:cNvPr>
              <p:cNvSpPr/>
              <p:nvPr userDrawn="1"/>
            </p:nvSpPr>
            <p:spPr>
              <a:xfrm>
                <a:off x="7811860" y="3219323"/>
                <a:ext cx="4411466" cy="1763399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4225733"/>
                  <a:gd name="connsiteY0" fmla="*/ 1113777 h 1799090"/>
                  <a:gd name="connsiteX1" fmla="*/ 3934992 w 4225733"/>
                  <a:gd name="connsiteY1" fmla="*/ 10520 h 1799090"/>
                  <a:gd name="connsiteX2" fmla="*/ 3932139 w 4225733"/>
                  <a:gd name="connsiteY2" fmla="*/ 592194 h 1799090"/>
                  <a:gd name="connsiteX3" fmla="*/ 2106726 w 4225733"/>
                  <a:gd name="connsiteY3" fmla="*/ 1799090 h 1799090"/>
                  <a:gd name="connsiteX4" fmla="*/ 0 w 4225733"/>
                  <a:gd name="connsiteY4" fmla="*/ 1113777 h 1799090"/>
                  <a:gd name="connsiteX0" fmla="*/ 36307 w 4262041"/>
                  <a:gd name="connsiteY0" fmla="*/ 1113777 h 1786445"/>
                  <a:gd name="connsiteX1" fmla="*/ 3971299 w 4262041"/>
                  <a:gd name="connsiteY1" fmla="*/ 10520 h 1786445"/>
                  <a:gd name="connsiteX2" fmla="*/ 3968446 w 4262041"/>
                  <a:gd name="connsiteY2" fmla="*/ 592194 h 1786445"/>
                  <a:gd name="connsiteX3" fmla="*/ 2136678 w 4262041"/>
                  <a:gd name="connsiteY3" fmla="*/ 1786445 h 1786445"/>
                  <a:gd name="connsiteX4" fmla="*/ 36307 w 4262041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3934992"/>
                  <a:gd name="connsiteY0" fmla="*/ 1103257 h 1775925"/>
                  <a:gd name="connsiteX1" fmla="*/ 3934992 w 3934992"/>
                  <a:gd name="connsiteY1" fmla="*/ 0 h 1775925"/>
                  <a:gd name="connsiteX2" fmla="*/ 3932139 w 3934992"/>
                  <a:gd name="connsiteY2" fmla="*/ 581674 h 1775925"/>
                  <a:gd name="connsiteX3" fmla="*/ 2100371 w 3934992"/>
                  <a:gd name="connsiteY3" fmla="*/ 1775925 h 1775925"/>
                  <a:gd name="connsiteX4" fmla="*/ 0 w 3934992"/>
                  <a:gd name="connsiteY4" fmla="*/ 1103257 h 1775925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0 w 3932139"/>
                  <a:gd name="connsiteY0" fmla="*/ 1096934 h 1769602"/>
                  <a:gd name="connsiteX1" fmla="*/ 3928637 w 3932139"/>
                  <a:gd name="connsiteY1" fmla="*/ 0 h 1769602"/>
                  <a:gd name="connsiteX2" fmla="*/ 3932139 w 3932139"/>
                  <a:gd name="connsiteY2" fmla="*/ 575351 h 1769602"/>
                  <a:gd name="connsiteX3" fmla="*/ 2100371 w 3932139"/>
                  <a:gd name="connsiteY3" fmla="*/ 1769602 h 1769602"/>
                  <a:gd name="connsiteX4" fmla="*/ 0 w 3932139"/>
                  <a:gd name="connsiteY4" fmla="*/ 1096934 h 1769602"/>
                  <a:gd name="connsiteX0" fmla="*/ 0 w 4222207"/>
                  <a:gd name="connsiteY0" fmla="*/ 1129602 h 1802270"/>
                  <a:gd name="connsiteX1" fmla="*/ 3928637 w 4222207"/>
                  <a:gd name="connsiteY1" fmla="*/ 32668 h 1802270"/>
                  <a:gd name="connsiteX2" fmla="*/ 3937059 w 4222207"/>
                  <a:gd name="connsiteY2" fmla="*/ 368170 h 1802270"/>
                  <a:gd name="connsiteX3" fmla="*/ 2100371 w 4222207"/>
                  <a:gd name="connsiteY3" fmla="*/ 1802270 h 1802270"/>
                  <a:gd name="connsiteX4" fmla="*/ 0 w 4222207"/>
                  <a:gd name="connsiteY4" fmla="*/ 1129602 h 1802270"/>
                  <a:gd name="connsiteX0" fmla="*/ 0 w 3937059"/>
                  <a:gd name="connsiteY0" fmla="*/ 1096934 h 1769602"/>
                  <a:gd name="connsiteX1" fmla="*/ 3928637 w 3937059"/>
                  <a:gd name="connsiteY1" fmla="*/ 0 h 1769602"/>
                  <a:gd name="connsiteX2" fmla="*/ 3937059 w 3937059"/>
                  <a:gd name="connsiteY2" fmla="*/ 335502 h 1769602"/>
                  <a:gd name="connsiteX3" fmla="*/ 2100371 w 3937059"/>
                  <a:gd name="connsiteY3" fmla="*/ 1769602 h 1769602"/>
                  <a:gd name="connsiteX4" fmla="*/ 0 w 3937059"/>
                  <a:gd name="connsiteY4" fmla="*/ 1096934 h 1769602"/>
                  <a:gd name="connsiteX0" fmla="*/ 0 w 4857140"/>
                  <a:gd name="connsiteY0" fmla="*/ 1302856 h 1806370"/>
                  <a:gd name="connsiteX1" fmla="*/ 4520125 w 4857140"/>
                  <a:gd name="connsiteY1" fmla="*/ 36768 h 1806370"/>
                  <a:gd name="connsiteX2" fmla="*/ 4528547 w 4857140"/>
                  <a:gd name="connsiteY2" fmla="*/ 372270 h 1806370"/>
                  <a:gd name="connsiteX3" fmla="*/ 2691859 w 4857140"/>
                  <a:gd name="connsiteY3" fmla="*/ 1806370 h 1806370"/>
                  <a:gd name="connsiteX4" fmla="*/ 0 w 4857140"/>
                  <a:gd name="connsiteY4" fmla="*/ 1302856 h 1806370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91859 w 4528547"/>
                  <a:gd name="connsiteY3" fmla="*/ 1769602 h 1769602"/>
                  <a:gd name="connsiteX4" fmla="*/ 0 w 4528547"/>
                  <a:gd name="connsiteY4" fmla="*/ 1266088 h 1769602"/>
                  <a:gd name="connsiteX0" fmla="*/ 31950 w 4560497"/>
                  <a:gd name="connsiteY0" fmla="*/ 1266088 h 1769602"/>
                  <a:gd name="connsiteX1" fmla="*/ 4552075 w 4560497"/>
                  <a:gd name="connsiteY1" fmla="*/ 0 h 1769602"/>
                  <a:gd name="connsiteX2" fmla="*/ 4560497 w 4560497"/>
                  <a:gd name="connsiteY2" fmla="*/ 335502 h 1769602"/>
                  <a:gd name="connsiteX3" fmla="*/ 2671984 w 4560497"/>
                  <a:gd name="connsiteY3" fmla="*/ 1769602 h 1769602"/>
                  <a:gd name="connsiteX4" fmla="*/ 31950 w 4560497"/>
                  <a:gd name="connsiteY4" fmla="*/ 1266088 h 1769602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40034 w 4528547"/>
                  <a:gd name="connsiteY3" fmla="*/ 1769602 h 1769602"/>
                  <a:gd name="connsiteX4" fmla="*/ 0 w 4528547"/>
                  <a:gd name="connsiteY4" fmla="*/ 1266088 h 1769602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40034 w 4528547"/>
                  <a:gd name="connsiteY3" fmla="*/ 1769602 h 1769602"/>
                  <a:gd name="connsiteX4" fmla="*/ 0 w 4528547"/>
                  <a:gd name="connsiteY4" fmla="*/ 1266088 h 1769602"/>
                  <a:gd name="connsiteX0" fmla="*/ 0 w 4684582"/>
                  <a:gd name="connsiteY0" fmla="*/ 1259347 h 1804011"/>
                  <a:gd name="connsiteX1" fmla="*/ 4359467 w 4684582"/>
                  <a:gd name="connsiteY1" fmla="*/ 34409 h 1804011"/>
                  <a:gd name="connsiteX2" fmla="*/ 4367889 w 4684582"/>
                  <a:gd name="connsiteY2" fmla="*/ 369911 h 1804011"/>
                  <a:gd name="connsiteX3" fmla="*/ 2479376 w 4684582"/>
                  <a:gd name="connsiteY3" fmla="*/ 1804011 h 1804011"/>
                  <a:gd name="connsiteX4" fmla="*/ 0 w 4684582"/>
                  <a:gd name="connsiteY4" fmla="*/ 1259347 h 1804011"/>
                  <a:gd name="connsiteX0" fmla="*/ 0 w 4723545"/>
                  <a:gd name="connsiteY0" fmla="*/ 1275659 h 1804892"/>
                  <a:gd name="connsiteX1" fmla="*/ 4395744 w 4723545"/>
                  <a:gd name="connsiteY1" fmla="*/ 35290 h 1804892"/>
                  <a:gd name="connsiteX2" fmla="*/ 4404166 w 4723545"/>
                  <a:gd name="connsiteY2" fmla="*/ 370792 h 1804892"/>
                  <a:gd name="connsiteX3" fmla="*/ 2515653 w 4723545"/>
                  <a:gd name="connsiteY3" fmla="*/ 1804892 h 1804892"/>
                  <a:gd name="connsiteX4" fmla="*/ 0 w 4723545"/>
                  <a:gd name="connsiteY4" fmla="*/ 1275659 h 1804892"/>
                  <a:gd name="connsiteX0" fmla="*/ 0 w 4404166"/>
                  <a:gd name="connsiteY0" fmla="*/ 1240369 h 1769602"/>
                  <a:gd name="connsiteX1" fmla="*/ 4395744 w 4404166"/>
                  <a:gd name="connsiteY1" fmla="*/ 0 h 1769602"/>
                  <a:gd name="connsiteX2" fmla="*/ 4404166 w 4404166"/>
                  <a:gd name="connsiteY2" fmla="*/ 335502 h 1769602"/>
                  <a:gd name="connsiteX3" fmla="*/ 2515653 w 4404166"/>
                  <a:gd name="connsiteY3" fmla="*/ 1769602 h 1769602"/>
                  <a:gd name="connsiteX4" fmla="*/ 0 w 4404166"/>
                  <a:gd name="connsiteY4" fmla="*/ 1240369 h 1769602"/>
                  <a:gd name="connsiteX0" fmla="*/ 33788 w 4450262"/>
                  <a:gd name="connsiteY0" fmla="*/ 1245513 h 1774746"/>
                  <a:gd name="connsiteX1" fmla="*/ 4450262 w 4450262"/>
                  <a:gd name="connsiteY1" fmla="*/ 0 h 1774746"/>
                  <a:gd name="connsiteX2" fmla="*/ 4437954 w 4450262"/>
                  <a:gd name="connsiteY2" fmla="*/ 340646 h 1774746"/>
                  <a:gd name="connsiteX3" fmla="*/ 2549441 w 4450262"/>
                  <a:gd name="connsiteY3" fmla="*/ 1774746 h 1774746"/>
                  <a:gd name="connsiteX4" fmla="*/ 33788 w 4450262"/>
                  <a:gd name="connsiteY4" fmla="*/ 1245513 h 1774746"/>
                  <a:gd name="connsiteX0" fmla="*/ 33788 w 4450262"/>
                  <a:gd name="connsiteY0" fmla="*/ 1245513 h 1774746"/>
                  <a:gd name="connsiteX1" fmla="*/ 4450262 w 4450262"/>
                  <a:gd name="connsiteY1" fmla="*/ 0 h 1774746"/>
                  <a:gd name="connsiteX2" fmla="*/ 4437954 w 4450262"/>
                  <a:gd name="connsiteY2" fmla="*/ 340646 h 1774746"/>
                  <a:gd name="connsiteX3" fmla="*/ 2549441 w 4450262"/>
                  <a:gd name="connsiteY3" fmla="*/ 1774746 h 1774746"/>
                  <a:gd name="connsiteX4" fmla="*/ 33788 w 4450262"/>
                  <a:gd name="connsiteY4" fmla="*/ 1245513 h 1774746"/>
                  <a:gd name="connsiteX0" fmla="*/ 0 w 4416474"/>
                  <a:gd name="connsiteY0" fmla="*/ 1245513 h 1774746"/>
                  <a:gd name="connsiteX1" fmla="*/ 4416474 w 4416474"/>
                  <a:gd name="connsiteY1" fmla="*/ 0 h 1774746"/>
                  <a:gd name="connsiteX2" fmla="*/ 4404166 w 4416474"/>
                  <a:gd name="connsiteY2" fmla="*/ 340646 h 1774746"/>
                  <a:gd name="connsiteX3" fmla="*/ 2515653 w 4416474"/>
                  <a:gd name="connsiteY3" fmla="*/ 1774746 h 1774746"/>
                  <a:gd name="connsiteX4" fmla="*/ 0 w 4416474"/>
                  <a:gd name="connsiteY4" fmla="*/ 1245513 h 1774746"/>
                  <a:gd name="connsiteX0" fmla="*/ 0 w 4734880"/>
                  <a:gd name="connsiteY0" fmla="*/ 1269680 h 1809200"/>
                  <a:gd name="connsiteX1" fmla="*/ 4411292 w 4734880"/>
                  <a:gd name="connsiteY1" fmla="*/ 34454 h 1809200"/>
                  <a:gd name="connsiteX2" fmla="*/ 4398984 w 4734880"/>
                  <a:gd name="connsiteY2" fmla="*/ 375100 h 1809200"/>
                  <a:gd name="connsiteX3" fmla="*/ 2510471 w 4734880"/>
                  <a:gd name="connsiteY3" fmla="*/ 1809200 h 1809200"/>
                  <a:gd name="connsiteX4" fmla="*/ 0 w 4734880"/>
                  <a:gd name="connsiteY4" fmla="*/ 1269680 h 1809200"/>
                  <a:gd name="connsiteX0" fmla="*/ 0 w 4411292"/>
                  <a:gd name="connsiteY0" fmla="*/ 1235226 h 1774746"/>
                  <a:gd name="connsiteX1" fmla="*/ 4411292 w 4411292"/>
                  <a:gd name="connsiteY1" fmla="*/ 0 h 1774746"/>
                  <a:gd name="connsiteX2" fmla="*/ 4398984 w 4411292"/>
                  <a:gd name="connsiteY2" fmla="*/ 340646 h 1774746"/>
                  <a:gd name="connsiteX3" fmla="*/ 2510471 w 4411292"/>
                  <a:gd name="connsiteY3" fmla="*/ 1774746 h 1774746"/>
                  <a:gd name="connsiteX4" fmla="*/ 0 w 4411292"/>
                  <a:gd name="connsiteY4" fmla="*/ 1235226 h 1774746"/>
                  <a:gd name="connsiteX0" fmla="*/ 33741 w 4441848"/>
                  <a:gd name="connsiteY0" fmla="*/ 1247871 h 1787391"/>
                  <a:gd name="connsiteX1" fmla="*/ 4441848 w 4441848"/>
                  <a:gd name="connsiteY1" fmla="*/ 0 h 1787391"/>
                  <a:gd name="connsiteX2" fmla="*/ 4432725 w 4441848"/>
                  <a:gd name="connsiteY2" fmla="*/ 353291 h 1787391"/>
                  <a:gd name="connsiteX3" fmla="*/ 2544212 w 4441848"/>
                  <a:gd name="connsiteY3" fmla="*/ 1787391 h 1787391"/>
                  <a:gd name="connsiteX4" fmla="*/ 33741 w 4441848"/>
                  <a:gd name="connsiteY4" fmla="*/ 1247871 h 1787391"/>
                  <a:gd name="connsiteX0" fmla="*/ 33741 w 4441848"/>
                  <a:gd name="connsiteY0" fmla="*/ 1247871 h 1787391"/>
                  <a:gd name="connsiteX1" fmla="*/ 4441848 w 4441848"/>
                  <a:gd name="connsiteY1" fmla="*/ 0 h 1787391"/>
                  <a:gd name="connsiteX2" fmla="*/ 4432725 w 4441848"/>
                  <a:gd name="connsiteY2" fmla="*/ 353291 h 1787391"/>
                  <a:gd name="connsiteX3" fmla="*/ 2544212 w 4441848"/>
                  <a:gd name="connsiteY3" fmla="*/ 1787391 h 1787391"/>
                  <a:gd name="connsiteX4" fmla="*/ 33741 w 4441848"/>
                  <a:gd name="connsiteY4" fmla="*/ 1247871 h 1787391"/>
                  <a:gd name="connsiteX0" fmla="*/ 41217 w 4449324"/>
                  <a:gd name="connsiteY0" fmla="*/ 1247871 h 1755778"/>
                  <a:gd name="connsiteX1" fmla="*/ 4449324 w 4449324"/>
                  <a:gd name="connsiteY1" fmla="*/ 0 h 1755778"/>
                  <a:gd name="connsiteX2" fmla="*/ 4440201 w 4449324"/>
                  <a:gd name="connsiteY2" fmla="*/ 353291 h 1755778"/>
                  <a:gd name="connsiteX3" fmla="*/ 2401989 w 4449324"/>
                  <a:gd name="connsiteY3" fmla="*/ 1755778 h 1755778"/>
                  <a:gd name="connsiteX4" fmla="*/ 41217 w 4449324"/>
                  <a:gd name="connsiteY4" fmla="*/ 1247871 h 1755778"/>
                  <a:gd name="connsiteX0" fmla="*/ 0 w 4408107"/>
                  <a:gd name="connsiteY0" fmla="*/ 1247871 h 1755778"/>
                  <a:gd name="connsiteX1" fmla="*/ 4408107 w 4408107"/>
                  <a:gd name="connsiteY1" fmla="*/ 0 h 1755778"/>
                  <a:gd name="connsiteX2" fmla="*/ 4398984 w 4408107"/>
                  <a:gd name="connsiteY2" fmla="*/ 353291 h 1755778"/>
                  <a:gd name="connsiteX3" fmla="*/ 2360772 w 4408107"/>
                  <a:gd name="connsiteY3" fmla="*/ 1755778 h 1755778"/>
                  <a:gd name="connsiteX4" fmla="*/ 0 w 4408107"/>
                  <a:gd name="connsiteY4" fmla="*/ 1247871 h 1755778"/>
                  <a:gd name="connsiteX0" fmla="*/ 0 w 4408107"/>
                  <a:gd name="connsiteY0" fmla="*/ 1247871 h 1755778"/>
                  <a:gd name="connsiteX1" fmla="*/ 4408107 w 4408107"/>
                  <a:gd name="connsiteY1" fmla="*/ 0 h 1755778"/>
                  <a:gd name="connsiteX2" fmla="*/ 4398984 w 4408107"/>
                  <a:gd name="connsiteY2" fmla="*/ 353291 h 1755778"/>
                  <a:gd name="connsiteX3" fmla="*/ 2360772 w 4408107"/>
                  <a:gd name="connsiteY3" fmla="*/ 1755778 h 1755778"/>
                  <a:gd name="connsiteX4" fmla="*/ 0 w 4408107"/>
                  <a:gd name="connsiteY4" fmla="*/ 1247871 h 1755778"/>
                  <a:gd name="connsiteX0" fmla="*/ 0 w 4408539"/>
                  <a:gd name="connsiteY0" fmla="*/ 1247871 h 1755778"/>
                  <a:gd name="connsiteX1" fmla="*/ 4408107 w 4408539"/>
                  <a:gd name="connsiteY1" fmla="*/ 0 h 1755778"/>
                  <a:gd name="connsiteX2" fmla="*/ 4408539 w 4408539"/>
                  <a:gd name="connsiteY2" fmla="*/ 346968 h 1755778"/>
                  <a:gd name="connsiteX3" fmla="*/ 2360772 w 4408539"/>
                  <a:gd name="connsiteY3" fmla="*/ 1755778 h 1755778"/>
                  <a:gd name="connsiteX4" fmla="*/ 0 w 4408539"/>
                  <a:gd name="connsiteY4" fmla="*/ 1247871 h 1755778"/>
                  <a:gd name="connsiteX0" fmla="*/ 0 w 4414909"/>
                  <a:gd name="connsiteY0" fmla="*/ 1247871 h 1755778"/>
                  <a:gd name="connsiteX1" fmla="*/ 4408107 w 4414909"/>
                  <a:gd name="connsiteY1" fmla="*/ 0 h 1755778"/>
                  <a:gd name="connsiteX2" fmla="*/ 4414909 w 4414909"/>
                  <a:gd name="connsiteY2" fmla="*/ 343807 h 1755778"/>
                  <a:gd name="connsiteX3" fmla="*/ 2360772 w 4414909"/>
                  <a:gd name="connsiteY3" fmla="*/ 1755778 h 1755778"/>
                  <a:gd name="connsiteX4" fmla="*/ 0 w 4414909"/>
                  <a:gd name="connsiteY4" fmla="*/ 1247871 h 175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909" h="1755778">
                    <a:moveTo>
                      <a:pt x="0" y="1247871"/>
                    </a:moveTo>
                    <a:lnTo>
                      <a:pt x="4408107" y="0"/>
                    </a:lnTo>
                    <a:lnTo>
                      <a:pt x="4414909" y="343807"/>
                    </a:lnTo>
                    <a:lnTo>
                      <a:pt x="2360772" y="1755778"/>
                    </a:lnTo>
                    <a:lnTo>
                      <a:pt x="0" y="1247871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rgbClr val="063D56"/>
                  </a:gs>
                  <a:gs pos="0">
                    <a:schemeClr val="tx2"/>
                  </a:gs>
                </a:gsLst>
                <a:lin ang="120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9C9971E8-C088-F54B-A54F-610A218E16D2}"/>
                  </a:ext>
                </a:extLst>
              </p:cNvPr>
              <p:cNvSpPr/>
              <p:nvPr userDrawn="1"/>
            </p:nvSpPr>
            <p:spPr>
              <a:xfrm>
                <a:off x="10154286" y="3576227"/>
                <a:ext cx="2071630" cy="1835060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1823072 w 1828310"/>
                  <a:gd name="connsiteY0" fmla="*/ 2423973 h 2423973"/>
                  <a:gd name="connsiteX1" fmla="*/ 1828266 w 1828310"/>
                  <a:gd name="connsiteY1" fmla="*/ 72873 h 2423973"/>
                  <a:gd name="connsiteX2" fmla="*/ 1825413 w 1828310"/>
                  <a:gd name="connsiteY2" fmla="*/ 654547 h 2423973"/>
                  <a:gd name="connsiteX3" fmla="*/ 0 w 1828310"/>
                  <a:gd name="connsiteY3" fmla="*/ 1861443 h 2423973"/>
                  <a:gd name="connsiteX4" fmla="*/ 1823072 w 1828310"/>
                  <a:gd name="connsiteY4" fmla="*/ 2423973 h 2423973"/>
                  <a:gd name="connsiteX0" fmla="*/ 1823072 w 1986663"/>
                  <a:gd name="connsiteY0" fmla="*/ 1803297 h 1810602"/>
                  <a:gd name="connsiteX1" fmla="*/ 1899574 w 1986663"/>
                  <a:gd name="connsiteY1" fmla="*/ 823781 h 1810602"/>
                  <a:gd name="connsiteX2" fmla="*/ 1825413 w 1986663"/>
                  <a:gd name="connsiteY2" fmla="*/ 33871 h 1810602"/>
                  <a:gd name="connsiteX3" fmla="*/ 0 w 1986663"/>
                  <a:gd name="connsiteY3" fmla="*/ 1240767 h 1810602"/>
                  <a:gd name="connsiteX4" fmla="*/ 1823072 w 1986663"/>
                  <a:gd name="connsiteY4" fmla="*/ 1803297 h 1810602"/>
                  <a:gd name="connsiteX0" fmla="*/ 1823072 w 2052275"/>
                  <a:gd name="connsiteY0" fmla="*/ 1769426 h 1811451"/>
                  <a:gd name="connsiteX1" fmla="*/ 1825413 w 2052275"/>
                  <a:gd name="connsiteY1" fmla="*/ 0 h 1811451"/>
                  <a:gd name="connsiteX2" fmla="*/ 0 w 2052275"/>
                  <a:gd name="connsiteY2" fmla="*/ 1206896 h 1811451"/>
                  <a:gd name="connsiteX3" fmla="*/ 1823072 w 2052275"/>
                  <a:gd name="connsiteY3" fmla="*/ 1769426 h 1811451"/>
                  <a:gd name="connsiteX0" fmla="*/ 1823072 w 1825413"/>
                  <a:gd name="connsiteY0" fmla="*/ 1769426 h 1811451"/>
                  <a:gd name="connsiteX1" fmla="*/ 1825413 w 1825413"/>
                  <a:gd name="connsiteY1" fmla="*/ 0 h 1811451"/>
                  <a:gd name="connsiteX2" fmla="*/ 0 w 1825413"/>
                  <a:gd name="connsiteY2" fmla="*/ 1206896 h 1811451"/>
                  <a:gd name="connsiteX3" fmla="*/ 1823072 w 1825413"/>
                  <a:gd name="connsiteY3" fmla="*/ 1769426 h 1811451"/>
                  <a:gd name="connsiteX0" fmla="*/ 1823072 w 1825413"/>
                  <a:gd name="connsiteY0" fmla="*/ 1769426 h 1769426"/>
                  <a:gd name="connsiteX1" fmla="*/ 1825413 w 1825413"/>
                  <a:gd name="connsiteY1" fmla="*/ 0 h 1769426"/>
                  <a:gd name="connsiteX2" fmla="*/ 0 w 1825413"/>
                  <a:gd name="connsiteY2" fmla="*/ 1206896 h 1769426"/>
                  <a:gd name="connsiteX3" fmla="*/ 1823072 w 1825413"/>
                  <a:gd name="connsiteY3" fmla="*/ 1769426 h 1769426"/>
                  <a:gd name="connsiteX0" fmla="*/ 1823072 w 1955347"/>
                  <a:gd name="connsiteY0" fmla="*/ 1764339 h 1806094"/>
                  <a:gd name="connsiteX1" fmla="*/ 1815189 w 1955347"/>
                  <a:gd name="connsiteY1" fmla="*/ 0 h 1806094"/>
                  <a:gd name="connsiteX2" fmla="*/ 0 w 1955347"/>
                  <a:gd name="connsiteY2" fmla="*/ 1201809 h 1806094"/>
                  <a:gd name="connsiteX3" fmla="*/ 1823072 w 1955347"/>
                  <a:gd name="connsiteY3" fmla="*/ 1764339 h 1806094"/>
                  <a:gd name="connsiteX0" fmla="*/ 1823072 w 1823072"/>
                  <a:gd name="connsiteY0" fmla="*/ 1764339 h 1806094"/>
                  <a:gd name="connsiteX1" fmla="*/ 1815189 w 1823072"/>
                  <a:gd name="connsiteY1" fmla="*/ 0 h 1806094"/>
                  <a:gd name="connsiteX2" fmla="*/ 0 w 1823072"/>
                  <a:gd name="connsiteY2" fmla="*/ 1201809 h 1806094"/>
                  <a:gd name="connsiteX3" fmla="*/ 1823072 w 1823072"/>
                  <a:gd name="connsiteY3" fmla="*/ 1764339 h 1806094"/>
                  <a:gd name="connsiteX0" fmla="*/ 1838409 w 1972560"/>
                  <a:gd name="connsiteY0" fmla="*/ 1764339 h 1803913"/>
                  <a:gd name="connsiteX1" fmla="*/ 1830526 w 1972560"/>
                  <a:gd name="connsiteY1" fmla="*/ 0 h 1803913"/>
                  <a:gd name="connsiteX2" fmla="*/ 0 w 1972560"/>
                  <a:gd name="connsiteY2" fmla="*/ 1181463 h 1803913"/>
                  <a:gd name="connsiteX3" fmla="*/ 1838409 w 1972560"/>
                  <a:gd name="connsiteY3" fmla="*/ 1764339 h 1803913"/>
                  <a:gd name="connsiteX0" fmla="*/ 1838409 w 1972560"/>
                  <a:gd name="connsiteY0" fmla="*/ 1764339 h 1764339"/>
                  <a:gd name="connsiteX1" fmla="*/ 1830526 w 1972560"/>
                  <a:gd name="connsiteY1" fmla="*/ 0 h 1764339"/>
                  <a:gd name="connsiteX2" fmla="*/ 0 w 1972560"/>
                  <a:gd name="connsiteY2" fmla="*/ 1181463 h 1764339"/>
                  <a:gd name="connsiteX3" fmla="*/ 1838409 w 1972560"/>
                  <a:gd name="connsiteY3" fmla="*/ 1764339 h 1764339"/>
                  <a:gd name="connsiteX0" fmla="*/ 1838409 w 1977699"/>
                  <a:gd name="connsiteY0" fmla="*/ 1779598 h 1820310"/>
                  <a:gd name="connsiteX1" fmla="*/ 1845864 w 1977699"/>
                  <a:gd name="connsiteY1" fmla="*/ 0 h 1820310"/>
                  <a:gd name="connsiteX2" fmla="*/ 0 w 1977699"/>
                  <a:gd name="connsiteY2" fmla="*/ 1196722 h 1820310"/>
                  <a:gd name="connsiteX3" fmla="*/ 1838409 w 1977699"/>
                  <a:gd name="connsiteY3" fmla="*/ 1779598 h 1820310"/>
                  <a:gd name="connsiteX0" fmla="*/ 1838409 w 1845864"/>
                  <a:gd name="connsiteY0" fmla="*/ 1779598 h 1820310"/>
                  <a:gd name="connsiteX1" fmla="*/ 1845864 w 1845864"/>
                  <a:gd name="connsiteY1" fmla="*/ 0 h 1820310"/>
                  <a:gd name="connsiteX2" fmla="*/ 0 w 1845864"/>
                  <a:gd name="connsiteY2" fmla="*/ 1196722 h 1820310"/>
                  <a:gd name="connsiteX3" fmla="*/ 1838409 w 1845864"/>
                  <a:gd name="connsiteY3" fmla="*/ 1779598 h 1820310"/>
                  <a:gd name="connsiteX0" fmla="*/ 1838409 w 1845864"/>
                  <a:gd name="connsiteY0" fmla="*/ 1779598 h 1779598"/>
                  <a:gd name="connsiteX1" fmla="*/ 1845864 w 1845864"/>
                  <a:gd name="connsiteY1" fmla="*/ 0 h 1779598"/>
                  <a:gd name="connsiteX2" fmla="*/ 0 w 1845864"/>
                  <a:gd name="connsiteY2" fmla="*/ 1196722 h 1779598"/>
                  <a:gd name="connsiteX3" fmla="*/ 1838409 w 1845864"/>
                  <a:gd name="connsiteY3" fmla="*/ 1779598 h 1779598"/>
                  <a:gd name="connsiteX0" fmla="*/ 1838409 w 1973871"/>
                  <a:gd name="connsiteY0" fmla="*/ 1749080 h 1788208"/>
                  <a:gd name="connsiteX1" fmla="*/ 1835639 w 1973871"/>
                  <a:gd name="connsiteY1" fmla="*/ 0 h 1788208"/>
                  <a:gd name="connsiteX2" fmla="*/ 0 w 1973871"/>
                  <a:gd name="connsiteY2" fmla="*/ 1166204 h 1788208"/>
                  <a:gd name="connsiteX3" fmla="*/ 1838409 w 1973871"/>
                  <a:gd name="connsiteY3" fmla="*/ 1749080 h 1788208"/>
                  <a:gd name="connsiteX0" fmla="*/ 1838409 w 1838409"/>
                  <a:gd name="connsiteY0" fmla="*/ 1749080 h 1788207"/>
                  <a:gd name="connsiteX1" fmla="*/ 1835639 w 1838409"/>
                  <a:gd name="connsiteY1" fmla="*/ 0 h 1788207"/>
                  <a:gd name="connsiteX2" fmla="*/ 0 w 1838409"/>
                  <a:gd name="connsiteY2" fmla="*/ 1166204 h 1788207"/>
                  <a:gd name="connsiteX3" fmla="*/ 1838409 w 1838409"/>
                  <a:gd name="connsiteY3" fmla="*/ 1749080 h 1788207"/>
                  <a:gd name="connsiteX0" fmla="*/ 1838409 w 1838409"/>
                  <a:gd name="connsiteY0" fmla="*/ 1749080 h 1749080"/>
                  <a:gd name="connsiteX1" fmla="*/ 1835639 w 1838409"/>
                  <a:gd name="connsiteY1" fmla="*/ 0 h 1749080"/>
                  <a:gd name="connsiteX2" fmla="*/ 0 w 1838409"/>
                  <a:gd name="connsiteY2" fmla="*/ 1166204 h 1749080"/>
                  <a:gd name="connsiteX3" fmla="*/ 1838409 w 1838409"/>
                  <a:gd name="connsiteY3" fmla="*/ 1749080 h 1749080"/>
                  <a:gd name="connsiteX0" fmla="*/ 2046389 w 2197256"/>
                  <a:gd name="connsiteY0" fmla="*/ 1749080 h 1782489"/>
                  <a:gd name="connsiteX1" fmla="*/ 2043619 w 2197256"/>
                  <a:gd name="connsiteY1" fmla="*/ 0 h 1782489"/>
                  <a:gd name="connsiteX2" fmla="*/ 0 w 2197256"/>
                  <a:gd name="connsiteY2" fmla="*/ 1097231 h 1782489"/>
                  <a:gd name="connsiteX3" fmla="*/ 2046389 w 2197256"/>
                  <a:gd name="connsiteY3" fmla="*/ 1749080 h 1782489"/>
                  <a:gd name="connsiteX0" fmla="*/ 2046389 w 2201937"/>
                  <a:gd name="connsiteY0" fmla="*/ 1969795 h 2014264"/>
                  <a:gd name="connsiteX1" fmla="*/ 2057484 w 2201937"/>
                  <a:gd name="connsiteY1" fmla="*/ 0 h 2014264"/>
                  <a:gd name="connsiteX2" fmla="*/ 0 w 2201937"/>
                  <a:gd name="connsiteY2" fmla="*/ 1317946 h 2014264"/>
                  <a:gd name="connsiteX3" fmla="*/ 2046389 w 2201937"/>
                  <a:gd name="connsiteY3" fmla="*/ 1969795 h 2014264"/>
                  <a:gd name="connsiteX0" fmla="*/ 2046389 w 2057484"/>
                  <a:gd name="connsiteY0" fmla="*/ 1969795 h 2014264"/>
                  <a:gd name="connsiteX1" fmla="*/ 2057484 w 2057484"/>
                  <a:gd name="connsiteY1" fmla="*/ 0 h 2014264"/>
                  <a:gd name="connsiteX2" fmla="*/ 0 w 2057484"/>
                  <a:gd name="connsiteY2" fmla="*/ 1317946 h 2014264"/>
                  <a:gd name="connsiteX3" fmla="*/ 2046389 w 2057484"/>
                  <a:gd name="connsiteY3" fmla="*/ 1969795 h 2014264"/>
                  <a:gd name="connsiteX0" fmla="*/ 2046389 w 2057484"/>
                  <a:gd name="connsiteY0" fmla="*/ 1969795 h 1969795"/>
                  <a:gd name="connsiteX1" fmla="*/ 2057484 w 2057484"/>
                  <a:gd name="connsiteY1" fmla="*/ 0 h 1969795"/>
                  <a:gd name="connsiteX2" fmla="*/ 0 w 2057484"/>
                  <a:gd name="connsiteY2" fmla="*/ 1317946 h 1969795"/>
                  <a:gd name="connsiteX3" fmla="*/ 2046389 w 2057484"/>
                  <a:gd name="connsiteY3" fmla="*/ 1969795 h 1969795"/>
                  <a:gd name="connsiteX0" fmla="*/ 2046389 w 2196049"/>
                  <a:gd name="connsiteY0" fmla="*/ 2022505 h 2069730"/>
                  <a:gd name="connsiteX1" fmla="*/ 2043035 w 2196049"/>
                  <a:gd name="connsiteY1" fmla="*/ 0 h 2069730"/>
                  <a:gd name="connsiteX2" fmla="*/ 0 w 2196049"/>
                  <a:gd name="connsiteY2" fmla="*/ 1370656 h 2069730"/>
                  <a:gd name="connsiteX3" fmla="*/ 2046389 w 2196049"/>
                  <a:gd name="connsiteY3" fmla="*/ 2022505 h 2069730"/>
                  <a:gd name="connsiteX0" fmla="*/ 2046389 w 2046389"/>
                  <a:gd name="connsiteY0" fmla="*/ 2022505 h 2069730"/>
                  <a:gd name="connsiteX1" fmla="*/ 2043035 w 2046389"/>
                  <a:gd name="connsiteY1" fmla="*/ 0 h 2069730"/>
                  <a:gd name="connsiteX2" fmla="*/ 0 w 2046389"/>
                  <a:gd name="connsiteY2" fmla="*/ 1370656 h 2069730"/>
                  <a:gd name="connsiteX3" fmla="*/ 2046389 w 2046389"/>
                  <a:gd name="connsiteY3" fmla="*/ 2022505 h 2069730"/>
                  <a:gd name="connsiteX0" fmla="*/ 2046389 w 2046389"/>
                  <a:gd name="connsiteY0" fmla="*/ 2022505 h 2022505"/>
                  <a:gd name="connsiteX1" fmla="*/ 2043035 w 2046389"/>
                  <a:gd name="connsiteY1" fmla="*/ 0 h 2022505"/>
                  <a:gd name="connsiteX2" fmla="*/ 0 w 2046389"/>
                  <a:gd name="connsiteY2" fmla="*/ 1370656 h 2022505"/>
                  <a:gd name="connsiteX3" fmla="*/ 2046389 w 2046389"/>
                  <a:gd name="connsiteY3" fmla="*/ 2022505 h 2022505"/>
                  <a:gd name="connsiteX0" fmla="*/ 2031940 w 2181586"/>
                  <a:gd name="connsiteY0" fmla="*/ 2022505 h 2069730"/>
                  <a:gd name="connsiteX1" fmla="*/ 2028586 w 2181586"/>
                  <a:gd name="connsiteY1" fmla="*/ 0 h 2069730"/>
                  <a:gd name="connsiteX2" fmla="*/ 0 w 2181586"/>
                  <a:gd name="connsiteY2" fmla="*/ 1370656 h 2069730"/>
                  <a:gd name="connsiteX3" fmla="*/ 2031940 w 2181586"/>
                  <a:gd name="connsiteY3" fmla="*/ 2022505 h 2069730"/>
                  <a:gd name="connsiteX0" fmla="*/ 2031940 w 2181587"/>
                  <a:gd name="connsiteY0" fmla="*/ 2022505 h 2022505"/>
                  <a:gd name="connsiteX1" fmla="*/ 2028586 w 2181587"/>
                  <a:gd name="connsiteY1" fmla="*/ 0 h 2022505"/>
                  <a:gd name="connsiteX2" fmla="*/ 0 w 2181587"/>
                  <a:gd name="connsiteY2" fmla="*/ 1370656 h 2022505"/>
                  <a:gd name="connsiteX3" fmla="*/ 2031940 w 2181587"/>
                  <a:gd name="connsiteY3" fmla="*/ 2022505 h 2022505"/>
                  <a:gd name="connsiteX0" fmla="*/ 2031940 w 2184817"/>
                  <a:gd name="connsiteY0" fmla="*/ 2036881 h 2084863"/>
                  <a:gd name="connsiteX1" fmla="*/ 2038219 w 2184817"/>
                  <a:gd name="connsiteY1" fmla="*/ 0 h 2084863"/>
                  <a:gd name="connsiteX2" fmla="*/ 0 w 2184817"/>
                  <a:gd name="connsiteY2" fmla="*/ 1385032 h 2084863"/>
                  <a:gd name="connsiteX3" fmla="*/ 2031940 w 2184817"/>
                  <a:gd name="connsiteY3" fmla="*/ 2036881 h 2084863"/>
                  <a:gd name="connsiteX0" fmla="*/ 2031940 w 2038219"/>
                  <a:gd name="connsiteY0" fmla="*/ 2036881 h 2084864"/>
                  <a:gd name="connsiteX1" fmla="*/ 2038219 w 2038219"/>
                  <a:gd name="connsiteY1" fmla="*/ 0 h 2084864"/>
                  <a:gd name="connsiteX2" fmla="*/ 0 w 2038219"/>
                  <a:gd name="connsiteY2" fmla="*/ 1385032 h 2084864"/>
                  <a:gd name="connsiteX3" fmla="*/ 2031940 w 2038219"/>
                  <a:gd name="connsiteY3" fmla="*/ 2036881 h 2084864"/>
                  <a:gd name="connsiteX0" fmla="*/ 2031940 w 2038219"/>
                  <a:gd name="connsiteY0" fmla="*/ 2036881 h 2036881"/>
                  <a:gd name="connsiteX1" fmla="*/ 2038219 w 2038219"/>
                  <a:gd name="connsiteY1" fmla="*/ 0 h 2036881"/>
                  <a:gd name="connsiteX2" fmla="*/ 0 w 2038219"/>
                  <a:gd name="connsiteY2" fmla="*/ 1385032 h 2036881"/>
                  <a:gd name="connsiteX3" fmla="*/ 2031940 w 2038219"/>
                  <a:gd name="connsiteY3" fmla="*/ 2036881 h 2036881"/>
                  <a:gd name="connsiteX0" fmla="*/ 2042280 w 2195197"/>
                  <a:gd name="connsiteY0" fmla="*/ 2036881 h 2086777"/>
                  <a:gd name="connsiteX1" fmla="*/ 2048559 w 2195197"/>
                  <a:gd name="connsiteY1" fmla="*/ 0 h 2086777"/>
                  <a:gd name="connsiteX2" fmla="*/ 0 w 2195197"/>
                  <a:gd name="connsiteY2" fmla="*/ 1405607 h 2086777"/>
                  <a:gd name="connsiteX3" fmla="*/ 2042280 w 2195197"/>
                  <a:gd name="connsiteY3" fmla="*/ 2036881 h 2086777"/>
                  <a:gd name="connsiteX0" fmla="*/ 2042280 w 2195197"/>
                  <a:gd name="connsiteY0" fmla="*/ 2036881 h 2036881"/>
                  <a:gd name="connsiteX1" fmla="*/ 2048559 w 2195197"/>
                  <a:gd name="connsiteY1" fmla="*/ 0 h 2036881"/>
                  <a:gd name="connsiteX2" fmla="*/ 0 w 2195197"/>
                  <a:gd name="connsiteY2" fmla="*/ 1405607 h 2036881"/>
                  <a:gd name="connsiteX3" fmla="*/ 2042280 w 2195197"/>
                  <a:gd name="connsiteY3" fmla="*/ 2036881 h 2036881"/>
                  <a:gd name="connsiteX0" fmla="*/ 2042280 w 2048559"/>
                  <a:gd name="connsiteY0" fmla="*/ 2036881 h 2036881"/>
                  <a:gd name="connsiteX1" fmla="*/ 2048559 w 2048559"/>
                  <a:gd name="connsiteY1" fmla="*/ 0 h 2036881"/>
                  <a:gd name="connsiteX2" fmla="*/ 0 w 2048559"/>
                  <a:gd name="connsiteY2" fmla="*/ 1405607 h 2036881"/>
                  <a:gd name="connsiteX3" fmla="*/ 2042280 w 2048559"/>
                  <a:gd name="connsiteY3" fmla="*/ 2036881 h 2036881"/>
                  <a:gd name="connsiteX0" fmla="*/ 2042280 w 2195197"/>
                  <a:gd name="connsiteY0" fmla="*/ 2062600 h 2113884"/>
                  <a:gd name="connsiteX1" fmla="*/ 2048559 w 2195197"/>
                  <a:gd name="connsiteY1" fmla="*/ 0 h 2113884"/>
                  <a:gd name="connsiteX2" fmla="*/ 0 w 2195197"/>
                  <a:gd name="connsiteY2" fmla="*/ 1431326 h 2113884"/>
                  <a:gd name="connsiteX3" fmla="*/ 2042280 w 2195197"/>
                  <a:gd name="connsiteY3" fmla="*/ 2062600 h 2113884"/>
                  <a:gd name="connsiteX0" fmla="*/ 2042280 w 2191754"/>
                  <a:gd name="connsiteY0" fmla="*/ 2134612 h 2189824"/>
                  <a:gd name="connsiteX1" fmla="*/ 2038218 w 2191754"/>
                  <a:gd name="connsiteY1" fmla="*/ 0 h 2189824"/>
                  <a:gd name="connsiteX2" fmla="*/ 0 w 2191754"/>
                  <a:gd name="connsiteY2" fmla="*/ 1503338 h 2189824"/>
                  <a:gd name="connsiteX3" fmla="*/ 2042280 w 2191754"/>
                  <a:gd name="connsiteY3" fmla="*/ 2134612 h 2189824"/>
                  <a:gd name="connsiteX0" fmla="*/ 2042280 w 2191754"/>
                  <a:gd name="connsiteY0" fmla="*/ 2114037 h 2168120"/>
                  <a:gd name="connsiteX1" fmla="*/ 2038218 w 2191754"/>
                  <a:gd name="connsiteY1" fmla="*/ 0 h 2168120"/>
                  <a:gd name="connsiteX2" fmla="*/ 0 w 2191754"/>
                  <a:gd name="connsiteY2" fmla="*/ 1482763 h 2168120"/>
                  <a:gd name="connsiteX3" fmla="*/ 2042280 w 2191754"/>
                  <a:gd name="connsiteY3" fmla="*/ 2114037 h 2168120"/>
                  <a:gd name="connsiteX0" fmla="*/ 2042280 w 2042280"/>
                  <a:gd name="connsiteY0" fmla="*/ 2114037 h 2168120"/>
                  <a:gd name="connsiteX1" fmla="*/ 2038218 w 2042280"/>
                  <a:gd name="connsiteY1" fmla="*/ 0 h 2168120"/>
                  <a:gd name="connsiteX2" fmla="*/ 0 w 2042280"/>
                  <a:gd name="connsiteY2" fmla="*/ 1482763 h 2168120"/>
                  <a:gd name="connsiteX3" fmla="*/ 2042280 w 2042280"/>
                  <a:gd name="connsiteY3" fmla="*/ 2114037 h 2168120"/>
                  <a:gd name="connsiteX0" fmla="*/ 2042280 w 2042280"/>
                  <a:gd name="connsiteY0" fmla="*/ 2114037 h 2114037"/>
                  <a:gd name="connsiteX1" fmla="*/ 2038218 w 2042280"/>
                  <a:gd name="connsiteY1" fmla="*/ 0 h 2114037"/>
                  <a:gd name="connsiteX2" fmla="*/ 0 w 2042280"/>
                  <a:gd name="connsiteY2" fmla="*/ 1482763 h 2114037"/>
                  <a:gd name="connsiteX3" fmla="*/ 2042280 w 2042280"/>
                  <a:gd name="connsiteY3" fmla="*/ 2114037 h 2114037"/>
                  <a:gd name="connsiteX0" fmla="*/ 2037110 w 2186957"/>
                  <a:gd name="connsiteY0" fmla="*/ 2114037 h 2166629"/>
                  <a:gd name="connsiteX1" fmla="*/ 2033048 w 2186957"/>
                  <a:gd name="connsiteY1" fmla="*/ 0 h 2166629"/>
                  <a:gd name="connsiteX2" fmla="*/ 0 w 2186957"/>
                  <a:gd name="connsiteY2" fmla="*/ 1467331 h 2166629"/>
                  <a:gd name="connsiteX3" fmla="*/ 2037110 w 2186957"/>
                  <a:gd name="connsiteY3" fmla="*/ 2114037 h 2166629"/>
                  <a:gd name="connsiteX0" fmla="*/ 2037110 w 2186957"/>
                  <a:gd name="connsiteY0" fmla="*/ 2114037 h 2114037"/>
                  <a:gd name="connsiteX1" fmla="*/ 2033048 w 2186957"/>
                  <a:gd name="connsiteY1" fmla="*/ 0 h 2114037"/>
                  <a:gd name="connsiteX2" fmla="*/ 0 w 2186957"/>
                  <a:gd name="connsiteY2" fmla="*/ 1467331 h 2114037"/>
                  <a:gd name="connsiteX3" fmla="*/ 2037110 w 2186957"/>
                  <a:gd name="connsiteY3" fmla="*/ 2114037 h 2114037"/>
                  <a:gd name="connsiteX0" fmla="*/ 2037110 w 2192192"/>
                  <a:gd name="connsiteY0" fmla="*/ 2119181 h 2172051"/>
                  <a:gd name="connsiteX1" fmla="*/ 2048558 w 2192192"/>
                  <a:gd name="connsiteY1" fmla="*/ 0 h 2172051"/>
                  <a:gd name="connsiteX2" fmla="*/ 0 w 2192192"/>
                  <a:gd name="connsiteY2" fmla="*/ 1472475 h 2172051"/>
                  <a:gd name="connsiteX3" fmla="*/ 2037110 w 2192192"/>
                  <a:gd name="connsiteY3" fmla="*/ 2119181 h 2172051"/>
                  <a:gd name="connsiteX0" fmla="*/ 2037110 w 2048558"/>
                  <a:gd name="connsiteY0" fmla="*/ 2119181 h 2172051"/>
                  <a:gd name="connsiteX1" fmla="*/ 2048558 w 2048558"/>
                  <a:gd name="connsiteY1" fmla="*/ 0 h 2172051"/>
                  <a:gd name="connsiteX2" fmla="*/ 0 w 2048558"/>
                  <a:gd name="connsiteY2" fmla="*/ 1472475 h 2172051"/>
                  <a:gd name="connsiteX3" fmla="*/ 2037110 w 2048558"/>
                  <a:gd name="connsiteY3" fmla="*/ 2119181 h 2172051"/>
                  <a:gd name="connsiteX0" fmla="*/ 2037110 w 2048558"/>
                  <a:gd name="connsiteY0" fmla="*/ 2119181 h 2119181"/>
                  <a:gd name="connsiteX1" fmla="*/ 2048558 w 2048558"/>
                  <a:gd name="connsiteY1" fmla="*/ 0 h 2119181"/>
                  <a:gd name="connsiteX2" fmla="*/ 0 w 2048558"/>
                  <a:gd name="connsiteY2" fmla="*/ 1472475 h 2119181"/>
                  <a:gd name="connsiteX3" fmla="*/ 2037110 w 2048558"/>
                  <a:gd name="connsiteY3" fmla="*/ 2119181 h 2119181"/>
                  <a:gd name="connsiteX0" fmla="*/ 2037110 w 2189709"/>
                  <a:gd name="connsiteY0" fmla="*/ 2104497 h 2156573"/>
                  <a:gd name="connsiteX1" fmla="*/ 2043637 w 2189709"/>
                  <a:gd name="connsiteY1" fmla="*/ 0 h 2156573"/>
                  <a:gd name="connsiteX2" fmla="*/ 0 w 2189709"/>
                  <a:gd name="connsiteY2" fmla="*/ 1457791 h 2156573"/>
                  <a:gd name="connsiteX3" fmla="*/ 2037110 w 2189709"/>
                  <a:gd name="connsiteY3" fmla="*/ 2104497 h 2156573"/>
                  <a:gd name="connsiteX0" fmla="*/ 2037110 w 2043637"/>
                  <a:gd name="connsiteY0" fmla="*/ 2104497 h 2156573"/>
                  <a:gd name="connsiteX1" fmla="*/ 2043637 w 2043637"/>
                  <a:gd name="connsiteY1" fmla="*/ 0 h 2156573"/>
                  <a:gd name="connsiteX2" fmla="*/ 0 w 2043637"/>
                  <a:gd name="connsiteY2" fmla="*/ 1457791 h 2156573"/>
                  <a:gd name="connsiteX3" fmla="*/ 2037110 w 2043637"/>
                  <a:gd name="connsiteY3" fmla="*/ 2104497 h 2156573"/>
                  <a:gd name="connsiteX0" fmla="*/ 2037110 w 2043637"/>
                  <a:gd name="connsiteY0" fmla="*/ 2104497 h 2104497"/>
                  <a:gd name="connsiteX1" fmla="*/ 2043637 w 2043637"/>
                  <a:gd name="connsiteY1" fmla="*/ 0 h 2104497"/>
                  <a:gd name="connsiteX2" fmla="*/ 0 w 2043637"/>
                  <a:gd name="connsiteY2" fmla="*/ 1457791 h 2104497"/>
                  <a:gd name="connsiteX3" fmla="*/ 2037110 w 2043637"/>
                  <a:gd name="connsiteY3" fmla="*/ 2104497 h 2104497"/>
                  <a:gd name="connsiteX0" fmla="*/ 2047475 w 2047846"/>
                  <a:gd name="connsiteY0" fmla="*/ 1945040 h 1945040"/>
                  <a:gd name="connsiteX1" fmla="*/ 2043637 w 2047846"/>
                  <a:gd name="connsiteY1" fmla="*/ 0 h 1945040"/>
                  <a:gd name="connsiteX2" fmla="*/ 0 w 2047846"/>
                  <a:gd name="connsiteY2" fmla="*/ 1457791 h 1945040"/>
                  <a:gd name="connsiteX3" fmla="*/ 2047475 w 2047846"/>
                  <a:gd name="connsiteY3" fmla="*/ 1945040 h 1945040"/>
                  <a:gd name="connsiteX0" fmla="*/ 2078569 w 2230786"/>
                  <a:gd name="connsiteY0" fmla="*/ 1945040 h 2008829"/>
                  <a:gd name="connsiteX1" fmla="*/ 2074731 w 2230786"/>
                  <a:gd name="connsiteY1" fmla="*/ 0 h 2008829"/>
                  <a:gd name="connsiteX2" fmla="*/ 0 w 2230786"/>
                  <a:gd name="connsiteY2" fmla="*/ 1493798 h 2008829"/>
                  <a:gd name="connsiteX3" fmla="*/ 2078569 w 2230786"/>
                  <a:gd name="connsiteY3" fmla="*/ 1945040 h 2008829"/>
                  <a:gd name="connsiteX0" fmla="*/ 2078569 w 2230786"/>
                  <a:gd name="connsiteY0" fmla="*/ 1945040 h 1945040"/>
                  <a:gd name="connsiteX1" fmla="*/ 2074731 w 2230786"/>
                  <a:gd name="connsiteY1" fmla="*/ 0 h 1945040"/>
                  <a:gd name="connsiteX2" fmla="*/ 0 w 2230786"/>
                  <a:gd name="connsiteY2" fmla="*/ 1493798 h 1945040"/>
                  <a:gd name="connsiteX3" fmla="*/ 2078569 w 2230786"/>
                  <a:gd name="connsiteY3" fmla="*/ 1945040 h 1945040"/>
                  <a:gd name="connsiteX0" fmla="*/ 2078569 w 2078569"/>
                  <a:gd name="connsiteY0" fmla="*/ 1945040 h 1945040"/>
                  <a:gd name="connsiteX1" fmla="*/ 2074731 w 2078569"/>
                  <a:gd name="connsiteY1" fmla="*/ 0 h 1945040"/>
                  <a:gd name="connsiteX2" fmla="*/ 0 w 2078569"/>
                  <a:gd name="connsiteY2" fmla="*/ 1493798 h 1945040"/>
                  <a:gd name="connsiteX3" fmla="*/ 2078569 w 2078569"/>
                  <a:gd name="connsiteY3" fmla="*/ 1945040 h 1945040"/>
                  <a:gd name="connsiteX0" fmla="*/ 2063022 w 2214846"/>
                  <a:gd name="connsiteY0" fmla="*/ 1945040 h 2007006"/>
                  <a:gd name="connsiteX1" fmla="*/ 2059184 w 2214846"/>
                  <a:gd name="connsiteY1" fmla="*/ 0 h 2007006"/>
                  <a:gd name="connsiteX2" fmla="*/ 0 w 2214846"/>
                  <a:gd name="connsiteY2" fmla="*/ 1478367 h 2007006"/>
                  <a:gd name="connsiteX3" fmla="*/ 2063022 w 2214846"/>
                  <a:gd name="connsiteY3" fmla="*/ 1945040 h 2007006"/>
                  <a:gd name="connsiteX0" fmla="*/ 2063022 w 2214846"/>
                  <a:gd name="connsiteY0" fmla="*/ 1945040 h 1945040"/>
                  <a:gd name="connsiteX1" fmla="*/ 2059184 w 2214846"/>
                  <a:gd name="connsiteY1" fmla="*/ 0 h 1945040"/>
                  <a:gd name="connsiteX2" fmla="*/ 0 w 2214846"/>
                  <a:gd name="connsiteY2" fmla="*/ 1478367 h 1945040"/>
                  <a:gd name="connsiteX3" fmla="*/ 2063022 w 2214846"/>
                  <a:gd name="connsiteY3" fmla="*/ 1945040 h 1945040"/>
                  <a:gd name="connsiteX0" fmla="*/ 2063022 w 2063022"/>
                  <a:gd name="connsiteY0" fmla="*/ 1945040 h 1945040"/>
                  <a:gd name="connsiteX1" fmla="*/ 2059184 w 2063022"/>
                  <a:gd name="connsiteY1" fmla="*/ 0 h 1945040"/>
                  <a:gd name="connsiteX2" fmla="*/ 0 w 2063022"/>
                  <a:gd name="connsiteY2" fmla="*/ 1478367 h 1945040"/>
                  <a:gd name="connsiteX3" fmla="*/ 2063022 w 2063022"/>
                  <a:gd name="connsiteY3" fmla="*/ 1945040 h 1945040"/>
                  <a:gd name="connsiteX0" fmla="*/ 2057840 w 2209280"/>
                  <a:gd name="connsiteY0" fmla="*/ 1945040 h 2008216"/>
                  <a:gd name="connsiteX1" fmla="*/ 2054002 w 2209280"/>
                  <a:gd name="connsiteY1" fmla="*/ 0 h 2008216"/>
                  <a:gd name="connsiteX2" fmla="*/ 0 w 2209280"/>
                  <a:gd name="connsiteY2" fmla="*/ 1488654 h 2008216"/>
                  <a:gd name="connsiteX3" fmla="*/ 2057840 w 2209280"/>
                  <a:gd name="connsiteY3" fmla="*/ 1945040 h 2008216"/>
                  <a:gd name="connsiteX0" fmla="*/ 2057840 w 2209281"/>
                  <a:gd name="connsiteY0" fmla="*/ 1909035 h 1975410"/>
                  <a:gd name="connsiteX1" fmla="*/ 2054002 w 2209281"/>
                  <a:gd name="connsiteY1" fmla="*/ 0 h 1975410"/>
                  <a:gd name="connsiteX2" fmla="*/ 0 w 2209281"/>
                  <a:gd name="connsiteY2" fmla="*/ 1488654 h 1975410"/>
                  <a:gd name="connsiteX3" fmla="*/ 2057840 w 2209281"/>
                  <a:gd name="connsiteY3" fmla="*/ 1909035 h 1975410"/>
                  <a:gd name="connsiteX0" fmla="*/ 2057840 w 2209281"/>
                  <a:gd name="connsiteY0" fmla="*/ 1909035 h 1975410"/>
                  <a:gd name="connsiteX1" fmla="*/ 2054002 w 2209281"/>
                  <a:gd name="connsiteY1" fmla="*/ 0 h 1975410"/>
                  <a:gd name="connsiteX2" fmla="*/ 0 w 2209281"/>
                  <a:gd name="connsiteY2" fmla="*/ 1488654 h 1975410"/>
                  <a:gd name="connsiteX3" fmla="*/ 2057840 w 2209281"/>
                  <a:gd name="connsiteY3" fmla="*/ 1909035 h 1975410"/>
                  <a:gd name="connsiteX0" fmla="*/ 2057840 w 2209281"/>
                  <a:gd name="connsiteY0" fmla="*/ 1909035 h 1909035"/>
                  <a:gd name="connsiteX1" fmla="*/ 2054002 w 2209281"/>
                  <a:gd name="connsiteY1" fmla="*/ 0 h 1909035"/>
                  <a:gd name="connsiteX2" fmla="*/ 0 w 2209281"/>
                  <a:gd name="connsiteY2" fmla="*/ 1488654 h 1909035"/>
                  <a:gd name="connsiteX3" fmla="*/ 2057840 w 2209281"/>
                  <a:gd name="connsiteY3" fmla="*/ 1909035 h 1909035"/>
                  <a:gd name="connsiteX0" fmla="*/ 2057840 w 2057840"/>
                  <a:gd name="connsiteY0" fmla="*/ 1909035 h 1909035"/>
                  <a:gd name="connsiteX1" fmla="*/ 2054002 w 2057840"/>
                  <a:gd name="connsiteY1" fmla="*/ 0 h 1909035"/>
                  <a:gd name="connsiteX2" fmla="*/ 0 w 2057840"/>
                  <a:gd name="connsiteY2" fmla="*/ 1488654 h 1909035"/>
                  <a:gd name="connsiteX3" fmla="*/ 2057840 w 2057840"/>
                  <a:gd name="connsiteY3" fmla="*/ 1909035 h 1909035"/>
                  <a:gd name="connsiteX0" fmla="*/ 2057840 w 2209281"/>
                  <a:gd name="connsiteY0" fmla="*/ 1798677 h 1857297"/>
                  <a:gd name="connsiteX1" fmla="*/ 2054002 w 2209281"/>
                  <a:gd name="connsiteY1" fmla="*/ 0 h 1857297"/>
                  <a:gd name="connsiteX2" fmla="*/ 0 w 2209281"/>
                  <a:gd name="connsiteY2" fmla="*/ 1378296 h 1857297"/>
                  <a:gd name="connsiteX3" fmla="*/ 2057840 w 2209281"/>
                  <a:gd name="connsiteY3" fmla="*/ 1798677 h 1857297"/>
                  <a:gd name="connsiteX0" fmla="*/ 2057840 w 2057840"/>
                  <a:gd name="connsiteY0" fmla="*/ 1798677 h 1857297"/>
                  <a:gd name="connsiteX1" fmla="*/ 2054002 w 2057840"/>
                  <a:gd name="connsiteY1" fmla="*/ 0 h 1857297"/>
                  <a:gd name="connsiteX2" fmla="*/ 0 w 2057840"/>
                  <a:gd name="connsiteY2" fmla="*/ 1378296 h 1857297"/>
                  <a:gd name="connsiteX3" fmla="*/ 2057840 w 2057840"/>
                  <a:gd name="connsiteY3" fmla="*/ 1798677 h 1857297"/>
                  <a:gd name="connsiteX0" fmla="*/ 2057840 w 2057840"/>
                  <a:gd name="connsiteY0" fmla="*/ 1798677 h 1798677"/>
                  <a:gd name="connsiteX1" fmla="*/ 2054002 w 2057840"/>
                  <a:gd name="connsiteY1" fmla="*/ 0 h 1798677"/>
                  <a:gd name="connsiteX2" fmla="*/ 0 w 2057840"/>
                  <a:gd name="connsiteY2" fmla="*/ 1378296 h 1798677"/>
                  <a:gd name="connsiteX3" fmla="*/ 2057840 w 2057840"/>
                  <a:gd name="connsiteY3" fmla="*/ 1798677 h 1798677"/>
                  <a:gd name="connsiteX0" fmla="*/ 2057840 w 2057840"/>
                  <a:gd name="connsiteY0" fmla="*/ 1789193 h 1789193"/>
                  <a:gd name="connsiteX1" fmla="*/ 2057187 w 2057840"/>
                  <a:gd name="connsiteY1" fmla="*/ 0 h 1789193"/>
                  <a:gd name="connsiteX2" fmla="*/ 0 w 2057840"/>
                  <a:gd name="connsiteY2" fmla="*/ 1368812 h 1789193"/>
                  <a:gd name="connsiteX3" fmla="*/ 2057840 w 2057840"/>
                  <a:gd name="connsiteY3" fmla="*/ 1789193 h 1789193"/>
                  <a:gd name="connsiteX0" fmla="*/ 2061025 w 2061025"/>
                  <a:gd name="connsiteY0" fmla="*/ 1792354 h 1792354"/>
                  <a:gd name="connsiteX1" fmla="*/ 2057187 w 2061025"/>
                  <a:gd name="connsiteY1" fmla="*/ 0 h 1792354"/>
                  <a:gd name="connsiteX2" fmla="*/ 0 w 2061025"/>
                  <a:gd name="connsiteY2" fmla="*/ 1368812 h 1792354"/>
                  <a:gd name="connsiteX3" fmla="*/ 2061025 w 2061025"/>
                  <a:gd name="connsiteY3" fmla="*/ 1792354 h 1792354"/>
                  <a:gd name="connsiteX0" fmla="*/ 2061025 w 2073191"/>
                  <a:gd name="connsiteY0" fmla="*/ 1817644 h 1817644"/>
                  <a:gd name="connsiteX1" fmla="*/ 2073112 w 2073191"/>
                  <a:gd name="connsiteY1" fmla="*/ 0 h 1817644"/>
                  <a:gd name="connsiteX2" fmla="*/ 0 w 2073191"/>
                  <a:gd name="connsiteY2" fmla="*/ 1394102 h 1817644"/>
                  <a:gd name="connsiteX3" fmla="*/ 2061025 w 2073191"/>
                  <a:gd name="connsiteY3" fmla="*/ 1817644 h 1817644"/>
                  <a:gd name="connsiteX0" fmla="*/ 2067396 w 2073246"/>
                  <a:gd name="connsiteY0" fmla="*/ 1827128 h 1827128"/>
                  <a:gd name="connsiteX1" fmla="*/ 2073112 w 2073246"/>
                  <a:gd name="connsiteY1" fmla="*/ 0 h 1827128"/>
                  <a:gd name="connsiteX2" fmla="*/ 0 w 2073246"/>
                  <a:gd name="connsiteY2" fmla="*/ 1394102 h 1827128"/>
                  <a:gd name="connsiteX3" fmla="*/ 2067396 w 2073246"/>
                  <a:gd name="connsiteY3" fmla="*/ 1827128 h 1827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3246" h="1827128">
                    <a:moveTo>
                      <a:pt x="2067396" y="1827128"/>
                    </a:moveTo>
                    <a:cubicBezTo>
                      <a:pt x="2066117" y="1227569"/>
                      <a:pt x="2074391" y="599559"/>
                      <a:pt x="2073112" y="0"/>
                    </a:cubicBezTo>
                    <a:lnTo>
                      <a:pt x="0" y="1394102"/>
                    </a:lnTo>
                    <a:lnTo>
                      <a:pt x="2067396" y="1827128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044C72"/>
                  </a:gs>
                  <a:gs pos="73000">
                    <a:srgbClr val="054463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2B9BDA1C-F084-4642-9AD6-1DD3D1AEEFEB}"/>
                  </a:ext>
                </a:extLst>
              </p:cNvPr>
              <p:cNvSpPr/>
              <p:nvPr userDrawn="1"/>
            </p:nvSpPr>
            <p:spPr>
              <a:xfrm>
                <a:off x="11302145" y="5603133"/>
                <a:ext cx="913472" cy="128123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2000309"/>
                  <a:gd name="connsiteY0" fmla="*/ 3005241 h 3005241"/>
                  <a:gd name="connsiteX1" fmla="*/ 1861926 w 2000309"/>
                  <a:gd name="connsiteY1" fmla="*/ 1 h 3005241"/>
                  <a:gd name="connsiteX2" fmla="*/ 1863711 w 2000309"/>
                  <a:gd name="connsiteY2" fmla="*/ 2995436 h 3005241"/>
                  <a:gd name="connsiteX3" fmla="*/ 0 w 2000309"/>
                  <a:gd name="connsiteY3" fmla="*/ 3005241 h 3005241"/>
                  <a:gd name="connsiteX0" fmla="*/ 0 w 1017410"/>
                  <a:gd name="connsiteY0" fmla="*/ 2985009 h 2995436"/>
                  <a:gd name="connsiteX1" fmla="*/ 946812 w 1017410"/>
                  <a:gd name="connsiteY1" fmla="*/ 1 h 2995436"/>
                  <a:gd name="connsiteX2" fmla="*/ 948597 w 1017410"/>
                  <a:gd name="connsiteY2" fmla="*/ 2995436 h 2995436"/>
                  <a:gd name="connsiteX3" fmla="*/ 0 w 1017410"/>
                  <a:gd name="connsiteY3" fmla="*/ 2985009 h 2995436"/>
                  <a:gd name="connsiteX0" fmla="*/ 0 w 1065356"/>
                  <a:gd name="connsiteY0" fmla="*/ 1275398 h 1285825"/>
                  <a:gd name="connsiteX1" fmla="*/ 1007820 w 1065356"/>
                  <a:gd name="connsiteY1" fmla="*/ 9 h 1285825"/>
                  <a:gd name="connsiteX2" fmla="*/ 948597 w 1065356"/>
                  <a:gd name="connsiteY2" fmla="*/ 1285825 h 1285825"/>
                  <a:gd name="connsiteX3" fmla="*/ 0 w 1065356"/>
                  <a:gd name="connsiteY3" fmla="*/ 1275398 h 1285825"/>
                  <a:gd name="connsiteX0" fmla="*/ 0 w 982871"/>
                  <a:gd name="connsiteY0" fmla="*/ 1275398 h 1285825"/>
                  <a:gd name="connsiteX1" fmla="*/ 895973 w 982871"/>
                  <a:gd name="connsiteY1" fmla="*/ 9 h 1285825"/>
                  <a:gd name="connsiteX2" fmla="*/ 948597 w 982871"/>
                  <a:gd name="connsiteY2" fmla="*/ 1285825 h 1285825"/>
                  <a:gd name="connsiteX3" fmla="*/ 0 w 982871"/>
                  <a:gd name="connsiteY3" fmla="*/ 1275398 h 1285825"/>
                  <a:gd name="connsiteX0" fmla="*/ 0 w 982871"/>
                  <a:gd name="connsiteY0" fmla="*/ 1275389 h 1285816"/>
                  <a:gd name="connsiteX1" fmla="*/ 895973 w 982871"/>
                  <a:gd name="connsiteY1" fmla="*/ 0 h 1285816"/>
                  <a:gd name="connsiteX2" fmla="*/ 948597 w 982871"/>
                  <a:gd name="connsiteY2" fmla="*/ 1285816 h 1285816"/>
                  <a:gd name="connsiteX3" fmla="*/ 0 w 982871"/>
                  <a:gd name="connsiteY3" fmla="*/ 1275389 h 1285816"/>
                  <a:gd name="connsiteX0" fmla="*/ 0 w 948597"/>
                  <a:gd name="connsiteY0" fmla="*/ 1275389 h 1285816"/>
                  <a:gd name="connsiteX1" fmla="*/ 895973 w 948597"/>
                  <a:gd name="connsiteY1" fmla="*/ 0 h 1285816"/>
                  <a:gd name="connsiteX2" fmla="*/ 948597 w 948597"/>
                  <a:gd name="connsiteY2" fmla="*/ 1285816 h 1285816"/>
                  <a:gd name="connsiteX3" fmla="*/ 0 w 948597"/>
                  <a:gd name="connsiteY3" fmla="*/ 1275389 h 1285816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807317"/>
                  <a:gd name="connsiteY0" fmla="*/ 1255167 h 1275710"/>
                  <a:gd name="connsiteX1" fmla="*/ 753622 w 807317"/>
                  <a:gd name="connsiteY1" fmla="*/ 10 h 1275710"/>
                  <a:gd name="connsiteX2" fmla="*/ 745238 w 807317"/>
                  <a:gd name="connsiteY2" fmla="*/ 1275710 h 1275710"/>
                  <a:gd name="connsiteX3" fmla="*/ 0 w 807317"/>
                  <a:gd name="connsiteY3" fmla="*/ 1255167 h 1275710"/>
                  <a:gd name="connsiteX0" fmla="*/ 0 w 753622"/>
                  <a:gd name="connsiteY0" fmla="*/ 1255167 h 1275710"/>
                  <a:gd name="connsiteX1" fmla="*/ 753622 w 753622"/>
                  <a:gd name="connsiteY1" fmla="*/ 10 h 1275710"/>
                  <a:gd name="connsiteX2" fmla="*/ 745238 w 753622"/>
                  <a:gd name="connsiteY2" fmla="*/ 1275710 h 1275710"/>
                  <a:gd name="connsiteX3" fmla="*/ 0 w 753622"/>
                  <a:gd name="connsiteY3" fmla="*/ 1255167 h 1275710"/>
                  <a:gd name="connsiteX0" fmla="*/ 0 w 753622"/>
                  <a:gd name="connsiteY0" fmla="*/ 1255157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55157 h 1275700"/>
                  <a:gd name="connsiteX0" fmla="*/ 0 w 807317"/>
                  <a:gd name="connsiteY0" fmla="*/ 1265275 h 1275702"/>
                  <a:gd name="connsiteX1" fmla="*/ 753622 w 807317"/>
                  <a:gd name="connsiteY1" fmla="*/ 2 h 1275702"/>
                  <a:gd name="connsiteX2" fmla="*/ 745238 w 807317"/>
                  <a:gd name="connsiteY2" fmla="*/ 1275702 h 1275702"/>
                  <a:gd name="connsiteX3" fmla="*/ 0 w 807317"/>
                  <a:gd name="connsiteY3" fmla="*/ 1265275 h 1275702"/>
                  <a:gd name="connsiteX0" fmla="*/ 0 w 753622"/>
                  <a:gd name="connsiteY0" fmla="*/ 1265275 h 1275702"/>
                  <a:gd name="connsiteX1" fmla="*/ 753622 w 753622"/>
                  <a:gd name="connsiteY1" fmla="*/ 2 h 1275702"/>
                  <a:gd name="connsiteX2" fmla="*/ 745238 w 753622"/>
                  <a:gd name="connsiteY2" fmla="*/ 1275702 h 1275702"/>
                  <a:gd name="connsiteX3" fmla="*/ 0 w 753622"/>
                  <a:gd name="connsiteY3" fmla="*/ 1265275 h 1275702"/>
                  <a:gd name="connsiteX0" fmla="*/ 0 w 753622"/>
                  <a:gd name="connsiteY0" fmla="*/ 1265273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65273 h 1275700"/>
                  <a:gd name="connsiteX0" fmla="*/ 0 w 971126"/>
                  <a:gd name="connsiteY0" fmla="*/ 1265275 h 1275702"/>
                  <a:gd name="connsiteX1" fmla="*/ 906141 w 971126"/>
                  <a:gd name="connsiteY1" fmla="*/ 2 h 1275702"/>
                  <a:gd name="connsiteX2" fmla="*/ 897757 w 971126"/>
                  <a:gd name="connsiteY2" fmla="*/ 1275702 h 1275702"/>
                  <a:gd name="connsiteX3" fmla="*/ 0 w 971126"/>
                  <a:gd name="connsiteY3" fmla="*/ 1265275 h 1275702"/>
                  <a:gd name="connsiteX0" fmla="*/ 0 w 906141"/>
                  <a:gd name="connsiteY0" fmla="*/ 1265275 h 1275702"/>
                  <a:gd name="connsiteX1" fmla="*/ 906141 w 906141"/>
                  <a:gd name="connsiteY1" fmla="*/ 2 h 1275702"/>
                  <a:gd name="connsiteX2" fmla="*/ 897757 w 906141"/>
                  <a:gd name="connsiteY2" fmla="*/ 1275702 h 1275702"/>
                  <a:gd name="connsiteX3" fmla="*/ 0 w 906141"/>
                  <a:gd name="connsiteY3" fmla="*/ 1265275 h 1275702"/>
                  <a:gd name="connsiteX0" fmla="*/ 0 w 906141"/>
                  <a:gd name="connsiteY0" fmla="*/ 1265273 h 1275700"/>
                  <a:gd name="connsiteX1" fmla="*/ 906141 w 906141"/>
                  <a:gd name="connsiteY1" fmla="*/ 0 h 1275700"/>
                  <a:gd name="connsiteX2" fmla="*/ 897757 w 906141"/>
                  <a:gd name="connsiteY2" fmla="*/ 1275700 h 1275700"/>
                  <a:gd name="connsiteX3" fmla="*/ 0 w 906141"/>
                  <a:gd name="connsiteY3" fmla="*/ 1265273 h 1275700"/>
                  <a:gd name="connsiteX0" fmla="*/ 0 w 910998"/>
                  <a:gd name="connsiteY0" fmla="*/ 1265273 h 1275700"/>
                  <a:gd name="connsiteX1" fmla="*/ 906141 w 910998"/>
                  <a:gd name="connsiteY1" fmla="*/ 0 h 1275700"/>
                  <a:gd name="connsiteX2" fmla="*/ 910498 w 910998"/>
                  <a:gd name="connsiteY2" fmla="*/ 1275700 h 1275700"/>
                  <a:gd name="connsiteX3" fmla="*/ 0 w 910998"/>
                  <a:gd name="connsiteY3" fmla="*/ 1265273 h 1275700"/>
                  <a:gd name="connsiteX0" fmla="*/ 0 w 914183"/>
                  <a:gd name="connsiteY0" fmla="*/ 1274757 h 1275700"/>
                  <a:gd name="connsiteX1" fmla="*/ 909326 w 914183"/>
                  <a:gd name="connsiteY1" fmla="*/ 0 h 1275700"/>
                  <a:gd name="connsiteX2" fmla="*/ 913683 w 914183"/>
                  <a:gd name="connsiteY2" fmla="*/ 1275700 h 1275700"/>
                  <a:gd name="connsiteX3" fmla="*/ 0 w 914183"/>
                  <a:gd name="connsiteY3" fmla="*/ 1274757 h 127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183" h="1275700">
                    <a:moveTo>
                      <a:pt x="0" y="1274757"/>
                    </a:moveTo>
                    <a:lnTo>
                      <a:pt x="909326" y="0"/>
                    </a:lnTo>
                    <a:cubicBezTo>
                      <a:pt x="906531" y="425233"/>
                      <a:pt x="916478" y="850467"/>
                      <a:pt x="913683" y="1275700"/>
                    </a:cubicBezTo>
                    <a:lnTo>
                      <a:pt x="0" y="1274757"/>
                    </a:lnTo>
                    <a:close/>
                  </a:path>
                </a:pathLst>
              </a:custGeom>
              <a:gradFill flip="none" rotWithShape="1">
                <a:gsLst>
                  <a:gs pos="28000">
                    <a:srgbClr val="034F7A"/>
                  </a:gs>
                  <a:gs pos="76000">
                    <a:srgbClr val="04476A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784FBA7D-30B6-1C4F-8935-C8CF8512756C}"/>
                </a:ext>
              </a:extLst>
            </p:cNvPr>
            <p:cNvSpPr/>
            <p:nvPr userDrawn="1"/>
          </p:nvSpPr>
          <p:spPr>
            <a:xfrm>
              <a:off x="-6646" y="4176034"/>
              <a:ext cx="1790990" cy="120740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2004192"/>
                <a:gd name="connsiteX1" fmla="*/ 177 w 4415408"/>
                <a:gd name="connsiteY1" fmla="*/ 0 h 2004192"/>
                <a:gd name="connsiteX2" fmla="*/ 5472 w 4415408"/>
                <a:gd name="connsiteY2" fmla="*/ 1533508 h 2004192"/>
                <a:gd name="connsiteX3" fmla="*/ 4415408 w 4415408"/>
                <a:gd name="connsiteY3" fmla="*/ 1934828 h 2004192"/>
                <a:gd name="connsiteX0" fmla="*/ 1790233 w 1790234"/>
                <a:gd name="connsiteY0" fmla="*/ 743889 h 1551033"/>
                <a:gd name="connsiteX1" fmla="*/ 177 w 1790234"/>
                <a:gd name="connsiteY1" fmla="*/ 0 h 1551033"/>
                <a:gd name="connsiteX2" fmla="*/ 5472 w 1790234"/>
                <a:gd name="connsiteY2" fmla="*/ 1533508 h 1551033"/>
                <a:gd name="connsiteX3" fmla="*/ 1790233 w 1790234"/>
                <a:gd name="connsiteY3" fmla="*/ 743889 h 1551033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2"/>
                <a:gd name="connsiteY0" fmla="*/ 826657 h 1533508"/>
                <a:gd name="connsiteX1" fmla="*/ 177 w 1813342"/>
                <a:gd name="connsiteY1" fmla="*/ 0 h 1533508"/>
                <a:gd name="connsiteX2" fmla="*/ 5472 w 1813342"/>
                <a:gd name="connsiteY2" fmla="*/ 1533508 h 1533508"/>
                <a:gd name="connsiteX3" fmla="*/ 1813342 w 1813342"/>
                <a:gd name="connsiteY3" fmla="*/ 826657 h 1533508"/>
                <a:gd name="connsiteX0" fmla="*/ 2127623 w 2127623"/>
                <a:gd name="connsiteY0" fmla="*/ 946210 h 1533508"/>
                <a:gd name="connsiteX1" fmla="*/ 177 w 2127623"/>
                <a:gd name="connsiteY1" fmla="*/ 0 h 1533508"/>
                <a:gd name="connsiteX2" fmla="*/ 5472 w 2127623"/>
                <a:gd name="connsiteY2" fmla="*/ 1533508 h 1533508"/>
                <a:gd name="connsiteX3" fmla="*/ 2127623 w 2127623"/>
                <a:gd name="connsiteY3" fmla="*/ 946210 h 1533508"/>
                <a:gd name="connsiteX0" fmla="*/ 2182195 w 2182195"/>
                <a:gd name="connsiteY0" fmla="*/ 975445 h 1533508"/>
                <a:gd name="connsiteX1" fmla="*/ 177 w 2182195"/>
                <a:gd name="connsiteY1" fmla="*/ 0 h 1533508"/>
                <a:gd name="connsiteX2" fmla="*/ 5472 w 2182195"/>
                <a:gd name="connsiteY2" fmla="*/ 1533508 h 1533508"/>
                <a:gd name="connsiteX3" fmla="*/ 2182195 w 2182195"/>
                <a:gd name="connsiteY3" fmla="*/ 975445 h 1533508"/>
                <a:gd name="connsiteX0" fmla="*/ 2348441 w 2348441"/>
                <a:gd name="connsiteY0" fmla="*/ 899290 h 1533508"/>
                <a:gd name="connsiteX1" fmla="*/ 177 w 2348441"/>
                <a:gd name="connsiteY1" fmla="*/ 0 h 1533508"/>
                <a:gd name="connsiteX2" fmla="*/ 5472 w 2348441"/>
                <a:gd name="connsiteY2" fmla="*/ 1533508 h 1533508"/>
                <a:gd name="connsiteX3" fmla="*/ 2348441 w 2348441"/>
                <a:gd name="connsiteY3" fmla="*/ 899290 h 1533508"/>
                <a:gd name="connsiteX0" fmla="*/ 2367623 w 2367623"/>
                <a:gd name="connsiteY0" fmla="*/ 892944 h 1533508"/>
                <a:gd name="connsiteX1" fmla="*/ 177 w 2367623"/>
                <a:gd name="connsiteY1" fmla="*/ 0 h 1533508"/>
                <a:gd name="connsiteX2" fmla="*/ 5472 w 2367623"/>
                <a:gd name="connsiteY2" fmla="*/ 1533508 h 1533508"/>
                <a:gd name="connsiteX3" fmla="*/ 2367623 w 2367623"/>
                <a:gd name="connsiteY3" fmla="*/ 892944 h 1533508"/>
                <a:gd name="connsiteX0" fmla="*/ 2318868 w 2318868"/>
                <a:gd name="connsiteY0" fmla="*/ 892944 h 1533508"/>
                <a:gd name="connsiteX1" fmla="*/ 177 w 2318868"/>
                <a:gd name="connsiteY1" fmla="*/ 0 h 1533508"/>
                <a:gd name="connsiteX2" fmla="*/ 5472 w 2318868"/>
                <a:gd name="connsiteY2" fmla="*/ 1533508 h 1533508"/>
                <a:gd name="connsiteX3" fmla="*/ 2318868 w 2318868"/>
                <a:gd name="connsiteY3" fmla="*/ 892944 h 1533508"/>
                <a:gd name="connsiteX0" fmla="*/ 2286365 w 2286365"/>
                <a:gd name="connsiteY0" fmla="*/ 884879 h 1533508"/>
                <a:gd name="connsiteX1" fmla="*/ 177 w 2286365"/>
                <a:gd name="connsiteY1" fmla="*/ 0 h 1533508"/>
                <a:gd name="connsiteX2" fmla="*/ 5472 w 2286365"/>
                <a:gd name="connsiteY2" fmla="*/ 1533508 h 1533508"/>
                <a:gd name="connsiteX3" fmla="*/ 2286365 w 2286365"/>
                <a:gd name="connsiteY3" fmla="*/ 884879 h 153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365" h="1533508">
                  <a:moveTo>
                    <a:pt x="2286365" y="884879"/>
                  </a:moveTo>
                  <a:lnTo>
                    <a:pt x="177" y="0"/>
                  </a:lnTo>
                  <a:cubicBezTo>
                    <a:pt x="-1300" y="1030773"/>
                    <a:pt x="6949" y="502735"/>
                    <a:pt x="5472" y="1533508"/>
                  </a:cubicBezTo>
                  <a:lnTo>
                    <a:pt x="2286365" y="88487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BAF5B"/>
                </a:gs>
                <a:gs pos="29000">
                  <a:srgbClr val="2A984C"/>
                </a:gs>
                <a:gs pos="69000">
                  <a:schemeClr val="accent4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CFF0C-CB24-4A9D-B56D-1CDED9FE1395}"/>
              </a:ext>
            </a:extLst>
          </p:cNvPr>
          <p:cNvSpPr/>
          <p:nvPr userDrawn="1"/>
        </p:nvSpPr>
        <p:spPr>
          <a:xfrm>
            <a:off x="138725" y="6546000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c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B7421-1A07-264F-B49E-11C50552100F}"/>
              </a:ext>
            </a:extLst>
          </p:cNvPr>
          <p:cNvGrpSpPr/>
          <p:nvPr userDrawn="1"/>
        </p:nvGrpSpPr>
        <p:grpSpPr>
          <a:xfrm>
            <a:off x="0" y="1270943"/>
            <a:ext cx="8814706" cy="2032436"/>
            <a:chOff x="-6" y="1270943"/>
            <a:chExt cx="8814706" cy="2032436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8AD17A9-B942-CC44-A91F-FD6639383791}"/>
                </a:ext>
              </a:extLst>
            </p:cNvPr>
            <p:cNvSpPr/>
            <p:nvPr userDrawn="1"/>
          </p:nvSpPr>
          <p:spPr>
            <a:xfrm>
              <a:off x="-6" y="1270943"/>
              <a:ext cx="8807674" cy="2011910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4374 h 2040435"/>
                <a:gd name="connsiteX1" fmla="*/ 8445261 w 8807121"/>
                <a:gd name="connsiteY1" fmla="*/ 0 h 2040435"/>
                <a:gd name="connsiteX2" fmla="*/ 8807121 w 8807121"/>
                <a:gd name="connsiteY2" fmla="*/ 2040435 h 2040435"/>
                <a:gd name="connsiteX3" fmla="*/ 0 w 8807121"/>
                <a:gd name="connsiteY3" fmla="*/ 2033198 h 2040435"/>
                <a:gd name="connsiteX4" fmla="*/ 0 w 8807121"/>
                <a:gd name="connsiteY4" fmla="*/ 4374 h 204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7121" h="2040435">
                  <a:moveTo>
                    <a:pt x="0" y="4374"/>
                  </a:moveTo>
                  <a:lnTo>
                    <a:pt x="8445261" y="0"/>
                  </a:lnTo>
                  <a:lnTo>
                    <a:pt x="8807121" y="2040435"/>
                  </a:lnTo>
                  <a:lnTo>
                    <a:pt x="0" y="2033198"/>
                  </a:lnTo>
                  <a:lnTo>
                    <a:pt x="0" y="4374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04485A23-C066-F44A-8D63-74370FE7B429}"/>
                </a:ext>
              </a:extLst>
            </p:cNvPr>
            <p:cNvSpPr/>
            <p:nvPr userDrawn="1"/>
          </p:nvSpPr>
          <p:spPr>
            <a:xfrm>
              <a:off x="1" y="1275255"/>
              <a:ext cx="3951024" cy="2000461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3679331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4906878"/>
                <a:gd name="connsiteY0" fmla="*/ 0 h 2036061"/>
                <a:gd name="connsiteX1" fmla="*/ 3679331 w 4906878"/>
                <a:gd name="connsiteY1" fmla="*/ 0 h 2036061"/>
                <a:gd name="connsiteX2" fmla="*/ 4906878 w 4906878"/>
                <a:gd name="connsiteY2" fmla="*/ 2036061 h 2036061"/>
                <a:gd name="connsiteX3" fmla="*/ 0 w 4906878"/>
                <a:gd name="connsiteY3" fmla="*/ 2028824 h 2036061"/>
                <a:gd name="connsiteX4" fmla="*/ 0 w 4906878"/>
                <a:gd name="connsiteY4" fmla="*/ 0 h 2036061"/>
                <a:gd name="connsiteX0" fmla="*/ 0 w 3679331"/>
                <a:gd name="connsiteY0" fmla="*/ 0 h 2028824"/>
                <a:gd name="connsiteX1" fmla="*/ 3679331 w 3679331"/>
                <a:gd name="connsiteY1" fmla="*/ 0 h 2028824"/>
                <a:gd name="connsiteX2" fmla="*/ 2270999 w 3679331"/>
                <a:gd name="connsiteY2" fmla="*/ 2028816 h 2028824"/>
                <a:gd name="connsiteX3" fmla="*/ 0 w 3679331"/>
                <a:gd name="connsiteY3" fmla="*/ 2028824 h 2028824"/>
                <a:gd name="connsiteX4" fmla="*/ 0 w 3679331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2270999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1606672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950776"/>
                <a:gd name="connsiteY0" fmla="*/ 0 h 2028824"/>
                <a:gd name="connsiteX1" fmla="*/ 3950776 w 3950776"/>
                <a:gd name="connsiteY1" fmla="*/ 0 h 2028824"/>
                <a:gd name="connsiteX2" fmla="*/ 1606672 w 3950776"/>
                <a:gd name="connsiteY2" fmla="*/ 2028816 h 2028824"/>
                <a:gd name="connsiteX3" fmla="*/ 0 w 3950776"/>
                <a:gd name="connsiteY3" fmla="*/ 2028824 h 2028824"/>
                <a:gd name="connsiteX4" fmla="*/ 0 w 3950776"/>
                <a:gd name="connsiteY4" fmla="*/ 0 h 202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776" h="2028824">
                  <a:moveTo>
                    <a:pt x="0" y="0"/>
                  </a:moveTo>
                  <a:lnTo>
                    <a:pt x="3950776" y="0"/>
                  </a:lnTo>
                  <a:lnTo>
                    <a:pt x="1606672" y="2028816"/>
                  </a:ln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DF14CF19-86E1-494D-8EF6-419BE57345EE}"/>
                </a:ext>
              </a:extLst>
            </p:cNvPr>
            <p:cNvSpPr/>
            <p:nvPr userDrawn="1"/>
          </p:nvSpPr>
          <p:spPr>
            <a:xfrm>
              <a:off x="0" y="3204257"/>
              <a:ext cx="8814700" cy="99122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36788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59012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775373"/>
                <a:gd name="connsiteY0" fmla="*/ 0 h 2108212"/>
                <a:gd name="connsiteX1" fmla="*/ 8759012 w 8775373"/>
                <a:gd name="connsiteY1" fmla="*/ 0 h 2108212"/>
                <a:gd name="connsiteX2" fmla="*/ 8775373 w 8775373"/>
                <a:gd name="connsiteY2" fmla="*/ 2108212 h 2108212"/>
                <a:gd name="connsiteX3" fmla="*/ 0 w 8775373"/>
                <a:gd name="connsiteY3" fmla="*/ 2028824 h 2108212"/>
                <a:gd name="connsiteX4" fmla="*/ 0 w 8775373"/>
                <a:gd name="connsiteY4" fmla="*/ 0 h 2108212"/>
                <a:gd name="connsiteX0" fmla="*/ 0 w 8765849"/>
                <a:gd name="connsiteY0" fmla="*/ 0 h 2028835"/>
                <a:gd name="connsiteX1" fmla="*/ 8759012 w 8765849"/>
                <a:gd name="connsiteY1" fmla="*/ 0 h 2028835"/>
                <a:gd name="connsiteX2" fmla="*/ 8765849 w 8765849"/>
                <a:gd name="connsiteY2" fmla="*/ 1963910 h 2028835"/>
                <a:gd name="connsiteX3" fmla="*/ 0 w 8765849"/>
                <a:gd name="connsiteY3" fmla="*/ 2028824 h 2028835"/>
                <a:gd name="connsiteX4" fmla="*/ 0 w 8765849"/>
                <a:gd name="connsiteY4" fmla="*/ 0 h 2028835"/>
                <a:gd name="connsiteX0" fmla="*/ 0 w 8759012"/>
                <a:gd name="connsiteY0" fmla="*/ 0 h 2028835"/>
                <a:gd name="connsiteX1" fmla="*/ 8759012 w 8759012"/>
                <a:gd name="connsiteY1" fmla="*/ 0 h 2028835"/>
                <a:gd name="connsiteX2" fmla="*/ 8680129 w 8759012"/>
                <a:gd name="connsiteY2" fmla="*/ 1891760 h 2028835"/>
                <a:gd name="connsiteX3" fmla="*/ 0 w 8759012"/>
                <a:gd name="connsiteY3" fmla="*/ 2028824 h 2028835"/>
                <a:gd name="connsiteX4" fmla="*/ 0 w 8759012"/>
                <a:gd name="connsiteY4" fmla="*/ 0 h 2028835"/>
                <a:gd name="connsiteX0" fmla="*/ 0 w 8775373"/>
                <a:gd name="connsiteY0" fmla="*/ 0 h 2028835"/>
                <a:gd name="connsiteX1" fmla="*/ 8759012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5373"/>
                <a:gd name="connsiteY0" fmla="*/ 0 h 2028835"/>
                <a:gd name="connsiteX1" fmla="*/ 8762187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2198"/>
                <a:gd name="connsiteY0" fmla="*/ 0 h 2028835"/>
                <a:gd name="connsiteX1" fmla="*/ 8762187 w 8772198"/>
                <a:gd name="connsiteY1" fmla="*/ 0 h 2028835"/>
                <a:gd name="connsiteX2" fmla="*/ 8772198 w 8772198"/>
                <a:gd name="connsiteY2" fmla="*/ 1891760 h 2028835"/>
                <a:gd name="connsiteX3" fmla="*/ 0 w 8772198"/>
                <a:gd name="connsiteY3" fmla="*/ 2028824 h 2028835"/>
                <a:gd name="connsiteX4" fmla="*/ 0 w 8772198"/>
                <a:gd name="connsiteY4" fmla="*/ 0 h 2028835"/>
                <a:gd name="connsiteX0" fmla="*/ 0 w 8778548"/>
                <a:gd name="connsiteY0" fmla="*/ 0 h 2036061"/>
                <a:gd name="connsiteX1" fmla="*/ 8762187 w 8778548"/>
                <a:gd name="connsiteY1" fmla="*/ 0 h 2036061"/>
                <a:gd name="connsiteX2" fmla="*/ 8778548 w 8778548"/>
                <a:gd name="connsiteY2" fmla="*/ 2036061 h 2036061"/>
                <a:gd name="connsiteX3" fmla="*/ 0 w 8778548"/>
                <a:gd name="connsiteY3" fmla="*/ 2028824 h 2036061"/>
                <a:gd name="connsiteX4" fmla="*/ 0 w 8778548"/>
                <a:gd name="connsiteY4" fmla="*/ 0 h 2036061"/>
                <a:gd name="connsiteX0" fmla="*/ 0 w 8775385"/>
                <a:gd name="connsiteY0" fmla="*/ 0 h 2180363"/>
                <a:gd name="connsiteX1" fmla="*/ 8762187 w 8775385"/>
                <a:gd name="connsiteY1" fmla="*/ 0 h 2180363"/>
                <a:gd name="connsiteX2" fmla="*/ 8775385 w 8775385"/>
                <a:gd name="connsiteY2" fmla="*/ 2180363 h 2180363"/>
                <a:gd name="connsiteX3" fmla="*/ 0 w 8775385"/>
                <a:gd name="connsiteY3" fmla="*/ 2028824 h 2180363"/>
                <a:gd name="connsiteX4" fmla="*/ 0 w 8775385"/>
                <a:gd name="connsiteY4" fmla="*/ 0 h 2180363"/>
                <a:gd name="connsiteX0" fmla="*/ 0 w 8781711"/>
                <a:gd name="connsiteY0" fmla="*/ 0 h 2252514"/>
                <a:gd name="connsiteX1" fmla="*/ 8762187 w 8781711"/>
                <a:gd name="connsiteY1" fmla="*/ 0 h 2252514"/>
                <a:gd name="connsiteX2" fmla="*/ 8781711 w 8781711"/>
                <a:gd name="connsiteY2" fmla="*/ 2252514 h 2252514"/>
                <a:gd name="connsiteX3" fmla="*/ 0 w 8781711"/>
                <a:gd name="connsiteY3" fmla="*/ 2028824 h 2252514"/>
                <a:gd name="connsiteX4" fmla="*/ 0 w 8781711"/>
                <a:gd name="connsiteY4" fmla="*/ 0 h 225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711" h="2252514">
                  <a:moveTo>
                    <a:pt x="0" y="0"/>
                  </a:moveTo>
                  <a:lnTo>
                    <a:pt x="8762187" y="0"/>
                  </a:lnTo>
                  <a:cubicBezTo>
                    <a:pt x="8766582" y="606536"/>
                    <a:pt x="8777316" y="1645978"/>
                    <a:pt x="8781711" y="2252514"/>
                  </a:cubicBez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6"/>
                </a:gs>
                <a:gs pos="62000">
                  <a:schemeClr val="accent5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DEEB77A7-2847-974A-A2A7-7813981BB6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3289" y="-14923"/>
            <a:ext cx="7158582" cy="6907795"/>
          </a:xfrm>
          <a:custGeom>
            <a:avLst/>
            <a:gdLst>
              <a:gd name="connsiteX0" fmla="*/ 0 w 5895975"/>
              <a:gd name="connsiteY0" fmla="*/ 0 h 6858000"/>
              <a:gd name="connsiteX1" fmla="*/ 5895975 w 5895975"/>
              <a:gd name="connsiteY1" fmla="*/ 0 h 6858000"/>
              <a:gd name="connsiteX2" fmla="*/ 5895975 w 5895975"/>
              <a:gd name="connsiteY2" fmla="*/ 6858000 h 6858000"/>
              <a:gd name="connsiteX3" fmla="*/ 0 w 5895975"/>
              <a:gd name="connsiteY3" fmla="*/ 6858000 h 6858000"/>
              <a:gd name="connsiteX4" fmla="*/ 0 w 5895975"/>
              <a:gd name="connsiteY4" fmla="*/ 0 h 6858000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1973179 w 5895975"/>
              <a:gd name="connsiteY4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242762 w 5165558"/>
              <a:gd name="connsiteY0" fmla="*/ 0 h 6874042"/>
              <a:gd name="connsiteX1" fmla="*/ 5165558 w 5165558"/>
              <a:gd name="connsiteY1" fmla="*/ 16042 h 6874042"/>
              <a:gd name="connsiteX2" fmla="*/ 5165558 w 5165558"/>
              <a:gd name="connsiteY2" fmla="*/ 6874042 h 6874042"/>
              <a:gd name="connsiteX3" fmla="*/ 1242762 w 5165558"/>
              <a:gd name="connsiteY3" fmla="*/ 6874042 h 6874042"/>
              <a:gd name="connsiteX4" fmla="*/ 0 w 5165558"/>
              <a:gd name="connsiteY4" fmla="*/ 2438400 h 6874042"/>
              <a:gd name="connsiteX5" fmla="*/ 1242762 w 5165558"/>
              <a:gd name="connsiteY5" fmla="*/ 0 h 6874042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83103 w 5205899"/>
              <a:gd name="connsiteY0" fmla="*/ 0 h 6874051"/>
              <a:gd name="connsiteX1" fmla="*/ 5205899 w 5205899"/>
              <a:gd name="connsiteY1" fmla="*/ 16042 h 6874051"/>
              <a:gd name="connsiteX2" fmla="*/ 5205899 w 5205899"/>
              <a:gd name="connsiteY2" fmla="*/ 6874042 h 6874051"/>
              <a:gd name="connsiteX3" fmla="*/ 1283103 w 5205899"/>
              <a:gd name="connsiteY3" fmla="*/ 6874042 h 6874051"/>
              <a:gd name="connsiteX4" fmla="*/ 0 w 5205899"/>
              <a:gd name="connsiteY4" fmla="*/ 2485465 h 6874051"/>
              <a:gd name="connsiteX5" fmla="*/ 1283103 w 5205899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310538 w 5233334"/>
              <a:gd name="connsiteY0" fmla="*/ 0 h 6874051"/>
              <a:gd name="connsiteX1" fmla="*/ 5233334 w 5233334"/>
              <a:gd name="connsiteY1" fmla="*/ 16042 h 6874051"/>
              <a:gd name="connsiteX2" fmla="*/ 5233334 w 5233334"/>
              <a:gd name="connsiteY2" fmla="*/ 6874042 h 6874051"/>
              <a:gd name="connsiteX3" fmla="*/ 1310538 w 5233334"/>
              <a:gd name="connsiteY3" fmla="*/ 6874042 h 6874051"/>
              <a:gd name="connsiteX4" fmla="*/ 541 w 5233334"/>
              <a:gd name="connsiteY4" fmla="*/ 2519083 h 6874051"/>
              <a:gd name="connsiteX5" fmla="*/ 1310538 w 5233334"/>
              <a:gd name="connsiteY5" fmla="*/ 0 h 6874051"/>
              <a:gd name="connsiteX0" fmla="*/ 1290380 w 5213176"/>
              <a:gd name="connsiteY0" fmla="*/ 0 h 6874051"/>
              <a:gd name="connsiteX1" fmla="*/ 5213176 w 5213176"/>
              <a:gd name="connsiteY1" fmla="*/ 16042 h 6874051"/>
              <a:gd name="connsiteX2" fmla="*/ 5213176 w 5213176"/>
              <a:gd name="connsiteY2" fmla="*/ 6874042 h 6874051"/>
              <a:gd name="connsiteX3" fmla="*/ 1290380 w 5213176"/>
              <a:gd name="connsiteY3" fmla="*/ 6874042 h 6874051"/>
              <a:gd name="connsiteX4" fmla="*/ 554 w 5213176"/>
              <a:gd name="connsiteY4" fmla="*/ 2545978 h 6874051"/>
              <a:gd name="connsiteX5" fmla="*/ 1290380 w 5213176"/>
              <a:gd name="connsiteY5" fmla="*/ 0 h 6874051"/>
              <a:gd name="connsiteX0" fmla="*/ 1256783 w 5179579"/>
              <a:gd name="connsiteY0" fmla="*/ 0 h 6874051"/>
              <a:gd name="connsiteX1" fmla="*/ 5179579 w 5179579"/>
              <a:gd name="connsiteY1" fmla="*/ 16042 h 6874051"/>
              <a:gd name="connsiteX2" fmla="*/ 5179579 w 5179579"/>
              <a:gd name="connsiteY2" fmla="*/ 6874042 h 6874051"/>
              <a:gd name="connsiteX3" fmla="*/ 1256783 w 5179579"/>
              <a:gd name="connsiteY3" fmla="*/ 6874042 h 6874051"/>
              <a:gd name="connsiteX4" fmla="*/ 575 w 5179579"/>
              <a:gd name="connsiteY4" fmla="*/ 2559425 h 6874051"/>
              <a:gd name="connsiteX5" fmla="*/ 1256783 w 5179579"/>
              <a:gd name="connsiteY5" fmla="*/ 0 h 6874051"/>
              <a:gd name="connsiteX0" fmla="*/ 1270221 w 5193017"/>
              <a:gd name="connsiteY0" fmla="*/ 0 h 6874051"/>
              <a:gd name="connsiteX1" fmla="*/ 5193017 w 5193017"/>
              <a:gd name="connsiteY1" fmla="*/ 16042 h 6874051"/>
              <a:gd name="connsiteX2" fmla="*/ 5193017 w 5193017"/>
              <a:gd name="connsiteY2" fmla="*/ 6874042 h 6874051"/>
              <a:gd name="connsiteX3" fmla="*/ 1270221 w 5193017"/>
              <a:gd name="connsiteY3" fmla="*/ 6874042 h 6874051"/>
              <a:gd name="connsiteX4" fmla="*/ 566 w 5193017"/>
              <a:gd name="connsiteY4" fmla="*/ 2525808 h 6874051"/>
              <a:gd name="connsiteX5" fmla="*/ 1270221 w 5193017"/>
              <a:gd name="connsiteY5" fmla="*/ 0 h 6874051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70040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44222 w 5175256"/>
              <a:gd name="connsiteY0" fmla="*/ 434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434 h 6858009"/>
              <a:gd name="connsiteX0" fmla="*/ 1244222 w 5175256"/>
              <a:gd name="connsiteY0" fmla="*/ 6295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6295 h 6858009"/>
              <a:gd name="connsiteX0" fmla="*/ 1232501 w 5175258"/>
              <a:gd name="connsiteY0" fmla="*/ 12157 h 6858009"/>
              <a:gd name="connsiteX1" fmla="*/ 5175258 w 5175258"/>
              <a:gd name="connsiteY1" fmla="*/ 0 h 6858009"/>
              <a:gd name="connsiteX2" fmla="*/ 5175258 w 5175258"/>
              <a:gd name="connsiteY2" fmla="*/ 6858000 h 6858009"/>
              <a:gd name="connsiteX3" fmla="*/ 1205570 w 5175258"/>
              <a:gd name="connsiteY3" fmla="*/ 6858000 h 6858009"/>
              <a:gd name="connsiteX4" fmla="*/ 392 w 5175258"/>
              <a:gd name="connsiteY4" fmla="*/ 2457012 h 6858009"/>
              <a:gd name="connsiteX5" fmla="*/ 1232501 w 5175258"/>
              <a:gd name="connsiteY5" fmla="*/ 12157 h 6858009"/>
              <a:gd name="connsiteX0" fmla="*/ 1232511 w 5175268"/>
              <a:gd name="connsiteY0" fmla="*/ 12157 h 6858009"/>
              <a:gd name="connsiteX1" fmla="*/ 5175268 w 5175268"/>
              <a:gd name="connsiteY1" fmla="*/ 0 h 6858009"/>
              <a:gd name="connsiteX2" fmla="*/ 5175268 w 5175268"/>
              <a:gd name="connsiteY2" fmla="*/ 6858000 h 6858009"/>
              <a:gd name="connsiteX3" fmla="*/ 1205580 w 5175268"/>
              <a:gd name="connsiteY3" fmla="*/ 6858000 h 6858009"/>
              <a:gd name="connsiteX4" fmla="*/ 402 w 5175268"/>
              <a:gd name="connsiteY4" fmla="*/ 2457012 h 6858009"/>
              <a:gd name="connsiteX5" fmla="*/ 1232511 w 5175268"/>
              <a:gd name="connsiteY5" fmla="*/ 12157 h 6858009"/>
              <a:gd name="connsiteX0" fmla="*/ 1245570 w 5175264"/>
              <a:gd name="connsiteY0" fmla="*/ 0 h 6858915"/>
              <a:gd name="connsiteX1" fmla="*/ 5175264 w 5175264"/>
              <a:gd name="connsiteY1" fmla="*/ 906 h 6858915"/>
              <a:gd name="connsiteX2" fmla="*/ 5175264 w 5175264"/>
              <a:gd name="connsiteY2" fmla="*/ 6858906 h 6858915"/>
              <a:gd name="connsiteX3" fmla="*/ 1205576 w 5175264"/>
              <a:gd name="connsiteY3" fmla="*/ 6858906 h 6858915"/>
              <a:gd name="connsiteX4" fmla="*/ 398 w 5175264"/>
              <a:gd name="connsiteY4" fmla="*/ 2457918 h 6858915"/>
              <a:gd name="connsiteX5" fmla="*/ 1245570 w 5175264"/>
              <a:gd name="connsiteY5" fmla="*/ 0 h 6858915"/>
              <a:gd name="connsiteX0" fmla="*/ 1249924 w 5175263"/>
              <a:gd name="connsiteY0" fmla="*/ 0 h 6871978"/>
              <a:gd name="connsiteX1" fmla="*/ 5175263 w 5175263"/>
              <a:gd name="connsiteY1" fmla="*/ 13969 h 6871978"/>
              <a:gd name="connsiteX2" fmla="*/ 5175263 w 5175263"/>
              <a:gd name="connsiteY2" fmla="*/ 6871969 h 6871978"/>
              <a:gd name="connsiteX3" fmla="*/ 1205575 w 5175263"/>
              <a:gd name="connsiteY3" fmla="*/ 6871969 h 6871978"/>
              <a:gd name="connsiteX4" fmla="*/ 397 w 5175263"/>
              <a:gd name="connsiteY4" fmla="*/ 2470981 h 6871978"/>
              <a:gd name="connsiteX5" fmla="*/ 1249924 w 5175263"/>
              <a:gd name="connsiteY5" fmla="*/ 0 h 6871978"/>
              <a:gd name="connsiteX0" fmla="*/ 1236864 w 5175266"/>
              <a:gd name="connsiteY0" fmla="*/ 0 h 6858915"/>
              <a:gd name="connsiteX1" fmla="*/ 5175266 w 5175266"/>
              <a:gd name="connsiteY1" fmla="*/ 906 h 6858915"/>
              <a:gd name="connsiteX2" fmla="*/ 5175266 w 5175266"/>
              <a:gd name="connsiteY2" fmla="*/ 6858906 h 6858915"/>
              <a:gd name="connsiteX3" fmla="*/ 1205578 w 5175266"/>
              <a:gd name="connsiteY3" fmla="*/ 6858906 h 6858915"/>
              <a:gd name="connsiteX4" fmla="*/ 400 w 5175266"/>
              <a:gd name="connsiteY4" fmla="*/ 2457918 h 6858915"/>
              <a:gd name="connsiteX5" fmla="*/ 1236864 w 5175266"/>
              <a:gd name="connsiteY5" fmla="*/ 0 h 6858915"/>
              <a:gd name="connsiteX0" fmla="*/ 1895634 w 5834036"/>
              <a:gd name="connsiteY0" fmla="*/ 2896 h 6861807"/>
              <a:gd name="connsiteX1" fmla="*/ 5834036 w 5834036"/>
              <a:gd name="connsiteY1" fmla="*/ 3802 h 6861807"/>
              <a:gd name="connsiteX2" fmla="*/ 5834036 w 5834036"/>
              <a:gd name="connsiteY2" fmla="*/ 6861802 h 6861807"/>
              <a:gd name="connsiteX3" fmla="*/ 1864348 w 5834036"/>
              <a:gd name="connsiteY3" fmla="*/ 6861802 h 6861807"/>
              <a:gd name="connsiteX4" fmla="*/ 264 w 5834036"/>
              <a:gd name="connsiteY4" fmla="*/ 2 h 6861807"/>
              <a:gd name="connsiteX5" fmla="*/ 1895634 w 5834036"/>
              <a:gd name="connsiteY5" fmla="*/ 2896 h 6861807"/>
              <a:gd name="connsiteX0" fmla="*/ 9 w 5833781"/>
              <a:gd name="connsiteY0" fmla="*/ 855589 h 7717394"/>
              <a:gd name="connsiteX1" fmla="*/ 5833781 w 5833781"/>
              <a:gd name="connsiteY1" fmla="*/ 859389 h 7717394"/>
              <a:gd name="connsiteX2" fmla="*/ 5833781 w 5833781"/>
              <a:gd name="connsiteY2" fmla="*/ 7717389 h 7717394"/>
              <a:gd name="connsiteX3" fmla="*/ 1864093 w 5833781"/>
              <a:gd name="connsiteY3" fmla="*/ 7717389 h 7717394"/>
              <a:gd name="connsiteX4" fmla="*/ 9 w 5833781"/>
              <a:gd name="connsiteY4" fmla="*/ 855589 h 7717394"/>
              <a:gd name="connsiteX0" fmla="*/ 9 w 5833781"/>
              <a:gd name="connsiteY0" fmla="*/ 3 h 6861808"/>
              <a:gd name="connsiteX1" fmla="*/ 5833781 w 5833781"/>
              <a:gd name="connsiteY1" fmla="*/ 3803 h 6861808"/>
              <a:gd name="connsiteX2" fmla="*/ 5833781 w 5833781"/>
              <a:gd name="connsiteY2" fmla="*/ 6861803 h 6861808"/>
              <a:gd name="connsiteX3" fmla="*/ 1864093 w 5833781"/>
              <a:gd name="connsiteY3" fmla="*/ 6861803 h 6861808"/>
              <a:gd name="connsiteX4" fmla="*/ 9 w 5833781"/>
              <a:gd name="connsiteY4" fmla="*/ 3 h 6861808"/>
              <a:gd name="connsiteX0" fmla="*/ 11 w 5443818"/>
              <a:gd name="connsiteY0" fmla="*/ 36541 h 6858005"/>
              <a:gd name="connsiteX1" fmla="*/ 5443818 w 5443818"/>
              <a:gd name="connsiteY1" fmla="*/ 0 h 6858005"/>
              <a:gd name="connsiteX2" fmla="*/ 5443818 w 5443818"/>
              <a:gd name="connsiteY2" fmla="*/ 6858000 h 6858005"/>
              <a:gd name="connsiteX3" fmla="*/ 1474130 w 5443818"/>
              <a:gd name="connsiteY3" fmla="*/ 6858000 h 6858005"/>
              <a:gd name="connsiteX4" fmla="*/ 11 w 5443818"/>
              <a:gd name="connsiteY4" fmla="*/ 36541 h 6858005"/>
              <a:gd name="connsiteX0" fmla="*/ 12 w 5336243"/>
              <a:gd name="connsiteY0" fmla="*/ 63435 h 6858005"/>
              <a:gd name="connsiteX1" fmla="*/ 5336243 w 5336243"/>
              <a:gd name="connsiteY1" fmla="*/ 0 h 6858005"/>
              <a:gd name="connsiteX2" fmla="*/ 5336243 w 5336243"/>
              <a:gd name="connsiteY2" fmla="*/ 6858000 h 6858005"/>
              <a:gd name="connsiteX3" fmla="*/ 1366555 w 5336243"/>
              <a:gd name="connsiteY3" fmla="*/ 6858000 h 6858005"/>
              <a:gd name="connsiteX4" fmla="*/ 12 w 5336243"/>
              <a:gd name="connsiteY4" fmla="*/ 63435 h 6858005"/>
              <a:gd name="connsiteX0" fmla="*/ 12 w 5336243"/>
              <a:gd name="connsiteY0" fmla="*/ 63435 h 6871452"/>
              <a:gd name="connsiteX1" fmla="*/ 5336243 w 5336243"/>
              <a:gd name="connsiteY1" fmla="*/ 0 h 6871452"/>
              <a:gd name="connsiteX2" fmla="*/ 5336243 w 5336243"/>
              <a:gd name="connsiteY2" fmla="*/ 6858000 h 6871452"/>
              <a:gd name="connsiteX3" fmla="*/ 1258978 w 5336243"/>
              <a:gd name="connsiteY3" fmla="*/ 6871447 h 6871452"/>
              <a:gd name="connsiteX4" fmla="*/ 12 w 5336243"/>
              <a:gd name="connsiteY4" fmla="*/ 63435 h 6871452"/>
              <a:gd name="connsiteX0" fmla="*/ 11 w 5430371"/>
              <a:gd name="connsiteY0" fmla="*/ 2 h 6875254"/>
              <a:gd name="connsiteX1" fmla="*/ 5430371 w 5430371"/>
              <a:gd name="connsiteY1" fmla="*/ 3802 h 6875254"/>
              <a:gd name="connsiteX2" fmla="*/ 5430371 w 5430371"/>
              <a:gd name="connsiteY2" fmla="*/ 6861802 h 6875254"/>
              <a:gd name="connsiteX3" fmla="*/ 1353106 w 5430371"/>
              <a:gd name="connsiteY3" fmla="*/ 6875249 h 6875254"/>
              <a:gd name="connsiteX4" fmla="*/ 11 w 5430371"/>
              <a:gd name="connsiteY4" fmla="*/ 2 h 6875254"/>
              <a:gd name="connsiteX0" fmla="*/ 11 w 6721288"/>
              <a:gd name="connsiteY0" fmla="*/ 2 h 6888696"/>
              <a:gd name="connsiteX1" fmla="*/ 5430371 w 6721288"/>
              <a:gd name="connsiteY1" fmla="*/ 3802 h 6888696"/>
              <a:gd name="connsiteX2" fmla="*/ 6721288 w 6721288"/>
              <a:gd name="connsiteY2" fmla="*/ 6888696 h 6888696"/>
              <a:gd name="connsiteX3" fmla="*/ 1353106 w 6721288"/>
              <a:gd name="connsiteY3" fmla="*/ 6875249 h 6888696"/>
              <a:gd name="connsiteX4" fmla="*/ 11 w 6721288"/>
              <a:gd name="connsiteY4" fmla="*/ 2 h 6888696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1 w 7479230"/>
              <a:gd name="connsiteY0" fmla="*/ 873318 h 7762012"/>
              <a:gd name="connsiteX1" fmla="*/ 6721288 w 7479230"/>
              <a:gd name="connsiteY1" fmla="*/ 850224 h 7762012"/>
              <a:gd name="connsiteX2" fmla="*/ 6721288 w 7479230"/>
              <a:gd name="connsiteY2" fmla="*/ 7762012 h 7762012"/>
              <a:gd name="connsiteX3" fmla="*/ 1353106 w 7479230"/>
              <a:gd name="connsiteY3" fmla="*/ 7748565 h 7762012"/>
              <a:gd name="connsiteX4" fmla="*/ 11 w 7479230"/>
              <a:gd name="connsiteY4" fmla="*/ 873318 h 7762012"/>
              <a:gd name="connsiteX0" fmla="*/ 11 w 6721288"/>
              <a:gd name="connsiteY0" fmla="*/ 873318 h 7762012"/>
              <a:gd name="connsiteX1" fmla="*/ 6721288 w 6721288"/>
              <a:gd name="connsiteY1" fmla="*/ 850224 h 7762012"/>
              <a:gd name="connsiteX2" fmla="*/ 6721288 w 6721288"/>
              <a:gd name="connsiteY2" fmla="*/ 7762012 h 7762012"/>
              <a:gd name="connsiteX3" fmla="*/ 1353106 w 6721288"/>
              <a:gd name="connsiteY3" fmla="*/ 7748565 h 7762012"/>
              <a:gd name="connsiteX4" fmla="*/ 11 w 6721288"/>
              <a:gd name="connsiteY4" fmla="*/ 873318 h 7762012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2 w 7204718"/>
              <a:gd name="connsiteY0" fmla="*/ 519137 h 7421278"/>
              <a:gd name="connsiteX1" fmla="*/ 6707842 w 7204718"/>
              <a:gd name="connsiteY1" fmla="*/ 509490 h 7421278"/>
              <a:gd name="connsiteX2" fmla="*/ 6707842 w 7204718"/>
              <a:gd name="connsiteY2" fmla="*/ 7421278 h 7421278"/>
              <a:gd name="connsiteX3" fmla="*/ 1339660 w 7204718"/>
              <a:gd name="connsiteY3" fmla="*/ 7407831 h 7421278"/>
              <a:gd name="connsiteX4" fmla="*/ 12 w 7204718"/>
              <a:gd name="connsiteY4" fmla="*/ 519137 h 7421278"/>
              <a:gd name="connsiteX0" fmla="*/ 12 w 7204718"/>
              <a:gd name="connsiteY0" fmla="*/ 9647 h 6911788"/>
              <a:gd name="connsiteX1" fmla="*/ 6707842 w 7204718"/>
              <a:gd name="connsiteY1" fmla="*/ 0 h 6911788"/>
              <a:gd name="connsiteX2" fmla="*/ 6707842 w 7204718"/>
              <a:gd name="connsiteY2" fmla="*/ 6911788 h 6911788"/>
              <a:gd name="connsiteX3" fmla="*/ 1339660 w 7204718"/>
              <a:gd name="connsiteY3" fmla="*/ 6898341 h 6911788"/>
              <a:gd name="connsiteX4" fmla="*/ 12 w 7204718"/>
              <a:gd name="connsiteY4" fmla="*/ 9647 h 6911788"/>
              <a:gd name="connsiteX0" fmla="*/ 12 w 6707842"/>
              <a:gd name="connsiteY0" fmla="*/ 9647 h 6911788"/>
              <a:gd name="connsiteX1" fmla="*/ 6707842 w 6707842"/>
              <a:gd name="connsiteY1" fmla="*/ 0 h 6911788"/>
              <a:gd name="connsiteX2" fmla="*/ 6707842 w 6707842"/>
              <a:gd name="connsiteY2" fmla="*/ 6911788 h 6911788"/>
              <a:gd name="connsiteX3" fmla="*/ 1339660 w 6707842"/>
              <a:gd name="connsiteY3" fmla="*/ 6898341 h 6911788"/>
              <a:gd name="connsiteX4" fmla="*/ 12 w 6707842"/>
              <a:gd name="connsiteY4" fmla="*/ 9647 h 6911788"/>
              <a:gd name="connsiteX0" fmla="*/ 471233 w 7179063"/>
              <a:gd name="connsiteY0" fmla="*/ 9647 h 6911788"/>
              <a:gd name="connsiteX1" fmla="*/ 7179063 w 7179063"/>
              <a:gd name="connsiteY1" fmla="*/ 0 h 6911788"/>
              <a:gd name="connsiteX2" fmla="*/ 7179063 w 7179063"/>
              <a:gd name="connsiteY2" fmla="*/ 6911788 h 6911788"/>
              <a:gd name="connsiteX3" fmla="*/ 1810881 w 7179063"/>
              <a:gd name="connsiteY3" fmla="*/ 6898341 h 6911788"/>
              <a:gd name="connsiteX4" fmla="*/ 698369 w 7179063"/>
              <a:gd name="connsiteY4" fmla="*/ 1262578 h 6911788"/>
              <a:gd name="connsiteX5" fmla="*/ 471233 w 7179063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227136 w 6707830"/>
              <a:gd name="connsiteY4" fmla="*/ 1262578 h 6911788"/>
              <a:gd name="connsiteX5" fmla="*/ 0 w 6707830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64207 w 6707830"/>
              <a:gd name="connsiteY5" fmla="*/ 243647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1814980 w 6707830"/>
              <a:gd name="connsiteY5" fmla="*/ 2195513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338118 w 6936430"/>
              <a:gd name="connsiteY7" fmla="*/ 1287568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534679 w 7174555"/>
              <a:gd name="connsiteY7" fmla="*/ 1277177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5526 w 7174555"/>
              <a:gd name="connsiteY6" fmla="*/ 1286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35861 w 7174555"/>
              <a:gd name="connsiteY6" fmla="*/ 1295314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9860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8548"/>
              <a:gd name="connsiteY0" fmla="*/ 17536 h 6911788"/>
              <a:gd name="connsiteX1" fmla="*/ 7178548 w 7178548"/>
              <a:gd name="connsiteY1" fmla="*/ 0 h 6911788"/>
              <a:gd name="connsiteX2" fmla="*/ 7178548 w 7178548"/>
              <a:gd name="connsiteY2" fmla="*/ 6911788 h 6911788"/>
              <a:gd name="connsiteX3" fmla="*/ 1810366 w 7178548"/>
              <a:gd name="connsiteY3" fmla="*/ 6898341 h 6911788"/>
              <a:gd name="connsiteX4" fmla="*/ 858492 w 7178548"/>
              <a:gd name="connsiteY4" fmla="*/ 3313799 h 6911788"/>
              <a:gd name="connsiteX5" fmla="*/ 3787044 w 7178548"/>
              <a:gd name="connsiteY5" fmla="*/ 3313800 h 6911788"/>
              <a:gd name="connsiteX6" fmla="*/ 3423378 w 7178548"/>
              <a:gd name="connsiteY6" fmla="*/ 1298862 h 6911788"/>
              <a:gd name="connsiteX7" fmla="*/ 338646 w 7178548"/>
              <a:gd name="connsiteY7" fmla="*/ 1296993 h 6911788"/>
              <a:gd name="connsiteX8" fmla="*/ 0 w 7178548"/>
              <a:gd name="connsiteY8" fmla="*/ 17536 h 6911788"/>
              <a:gd name="connsiteX0" fmla="*/ 0 w 7158582"/>
              <a:gd name="connsiteY0" fmla="*/ 9550 h 6911788"/>
              <a:gd name="connsiteX1" fmla="*/ 7158582 w 7158582"/>
              <a:gd name="connsiteY1" fmla="*/ 0 h 6911788"/>
              <a:gd name="connsiteX2" fmla="*/ 7158582 w 7158582"/>
              <a:gd name="connsiteY2" fmla="*/ 6911788 h 6911788"/>
              <a:gd name="connsiteX3" fmla="*/ 1790400 w 7158582"/>
              <a:gd name="connsiteY3" fmla="*/ 6898341 h 6911788"/>
              <a:gd name="connsiteX4" fmla="*/ 838526 w 7158582"/>
              <a:gd name="connsiteY4" fmla="*/ 3313799 h 6911788"/>
              <a:gd name="connsiteX5" fmla="*/ 3767078 w 7158582"/>
              <a:gd name="connsiteY5" fmla="*/ 3313800 h 6911788"/>
              <a:gd name="connsiteX6" fmla="*/ 3403412 w 7158582"/>
              <a:gd name="connsiteY6" fmla="*/ 1298862 h 6911788"/>
              <a:gd name="connsiteX7" fmla="*/ 318680 w 7158582"/>
              <a:gd name="connsiteY7" fmla="*/ 1296993 h 6911788"/>
              <a:gd name="connsiteX8" fmla="*/ 0 w 7158582"/>
              <a:gd name="connsiteY8" fmla="*/ 9550 h 6911788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8680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1615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5832 h 6907795"/>
              <a:gd name="connsiteX8" fmla="*/ 0 w 7158582"/>
              <a:gd name="connsiteY8" fmla="*/ 5557 h 690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8582" h="6907795">
                <a:moveTo>
                  <a:pt x="0" y="5557"/>
                </a:moveTo>
                <a:lnTo>
                  <a:pt x="7154589" y="0"/>
                </a:lnTo>
                <a:lnTo>
                  <a:pt x="7158582" y="6907795"/>
                </a:lnTo>
                <a:lnTo>
                  <a:pt x="1790400" y="6894348"/>
                </a:lnTo>
                <a:lnTo>
                  <a:pt x="841701" y="3312981"/>
                </a:lnTo>
                <a:lnTo>
                  <a:pt x="3763903" y="3312982"/>
                </a:lnTo>
                <a:lnTo>
                  <a:pt x="3399419" y="1286883"/>
                </a:lnTo>
                <a:lnTo>
                  <a:pt x="314687" y="1285832"/>
                </a:lnTo>
                <a:lnTo>
                  <a:pt x="0" y="555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039D476D-5094-2649-B7A9-FFE5FEC73E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221" y="2223794"/>
            <a:ext cx="7646368" cy="706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indent="0" algn="r">
              <a:lnSpc>
                <a:spcPct val="100000"/>
              </a:lnSpc>
              <a:spcBef>
                <a:spcPts val="600"/>
              </a:spcBef>
              <a:buFontTx/>
              <a:buNone/>
              <a:defRPr sz="1700" i="0" cap="none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Name, Title</a:t>
            </a:r>
            <a:br>
              <a:rPr lang="en-US" dirty="0"/>
            </a:br>
            <a:r>
              <a:rPr lang="en-US" dirty="0"/>
              <a:t>Phone, Email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DD85A-51A3-F04A-8D21-3EB513D58642}"/>
              </a:ext>
            </a:extLst>
          </p:cNvPr>
          <p:cNvSpPr txBox="1"/>
          <p:nvPr userDrawn="1"/>
        </p:nvSpPr>
        <p:spPr>
          <a:xfrm>
            <a:off x="251653" y="6442798"/>
            <a:ext cx="2969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1159B4-7F6B-9445-B041-127D5631B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73" y="6047385"/>
            <a:ext cx="2337048" cy="394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AEC14E-1814-4AB2-B69C-1BADC546C18B}"/>
              </a:ext>
            </a:extLst>
          </p:cNvPr>
          <p:cNvSpPr txBox="1"/>
          <p:nvPr userDrawn="1"/>
        </p:nvSpPr>
        <p:spPr>
          <a:xfrm>
            <a:off x="4783504" y="1465723"/>
            <a:ext cx="3214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i="0" kern="1200" cap="none" spc="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4649EE-41FE-4BC3-BD1A-290EBA850C36}"/>
              </a:ext>
            </a:extLst>
          </p:cNvPr>
          <p:cNvSpPr/>
          <p:nvPr userDrawn="1"/>
        </p:nvSpPr>
        <p:spPr>
          <a:xfrm>
            <a:off x="4274315" y="6512447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B8EEC9-A86E-5A46-8F8C-F7D74D3FB3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7937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A57495-224A-8442-8D03-25890D6A5971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C4EAFB3-0B0A-8F4D-BD20-9EB084860E6E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F23D85AD-7E3D-5B4B-928D-CC51CA8C8CEC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150BDDA3-4F9C-C749-9A3B-1795B40ABF27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EE3EC-02FC-4B42-A311-93C47DF25E75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75000">
                  <a:srgbClr val="F8B456"/>
                </a:gs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bout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9BC3251-2E18-42A0-9012-C2835F0EC59B}"/>
              </a:ext>
            </a:extLst>
          </p:cNvPr>
          <p:cNvGrpSpPr/>
          <p:nvPr userDrawn="1"/>
        </p:nvGrpSpPr>
        <p:grpSpPr>
          <a:xfrm>
            <a:off x="0" y="-7076"/>
            <a:ext cx="12203947" cy="2527251"/>
            <a:chOff x="0" y="-7075"/>
            <a:chExt cx="12203947" cy="1726718"/>
          </a:xfrm>
        </p:grpSpPr>
        <p:sp>
          <p:nvSpPr>
            <p:cNvPr id="49" name="Triangle 2">
              <a:extLst>
                <a:ext uri="{FF2B5EF4-FFF2-40B4-BE49-F238E27FC236}">
                  <a16:creationId xmlns:a16="http://schemas.microsoft.com/office/drawing/2014/main" id="{EA91E21B-55D9-4A4B-9165-F1998FCD4DA7}"/>
                </a:ext>
              </a:extLst>
            </p:cNvPr>
            <p:cNvSpPr/>
            <p:nvPr userDrawn="1"/>
          </p:nvSpPr>
          <p:spPr>
            <a:xfrm flipH="1" flipV="1">
              <a:off x="7147971" y="474252"/>
              <a:ext cx="5055976" cy="119244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769257 h 769257"/>
                <a:gd name="connsiteX1" fmla="*/ 0 w 15833641"/>
                <a:gd name="connsiteY1" fmla="*/ 0 h 769257"/>
                <a:gd name="connsiteX2" fmla="*/ 15833641 w 15833641"/>
                <a:gd name="connsiteY2" fmla="*/ 769257 h 769257"/>
                <a:gd name="connsiteX3" fmla="*/ 0 w 15833641"/>
                <a:gd name="connsiteY3" fmla="*/ 769257 h 769257"/>
                <a:gd name="connsiteX0" fmla="*/ 0 w 15833641"/>
                <a:gd name="connsiteY0" fmla="*/ 879442 h 879442"/>
                <a:gd name="connsiteX1" fmla="*/ 20164 w 15833641"/>
                <a:gd name="connsiteY1" fmla="*/ 0 h 879442"/>
                <a:gd name="connsiteX2" fmla="*/ 15833641 w 15833641"/>
                <a:gd name="connsiteY2" fmla="*/ 879442 h 879442"/>
                <a:gd name="connsiteX3" fmla="*/ 0 w 15833641"/>
                <a:gd name="connsiteY3" fmla="*/ 879442 h 879442"/>
                <a:gd name="connsiteX0" fmla="*/ 0 w 11397474"/>
                <a:gd name="connsiteY0" fmla="*/ 879442 h 879442"/>
                <a:gd name="connsiteX1" fmla="*/ 20164 w 11397474"/>
                <a:gd name="connsiteY1" fmla="*/ 0 h 879442"/>
                <a:gd name="connsiteX2" fmla="*/ 11397474 w 11397474"/>
                <a:gd name="connsiteY2" fmla="*/ 805985 h 879442"/>
                <a:gd name="connsiteX3" fmla="*/ 0 w 11397474"/>
                <a:gd name="connsiteY3" fmla="*/ 879442 h 879442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6396704"/>
                <a:gd name="connsiteY0" fmla="*/ 894147 h 894147"/>
                <a:gd name="connsiteX1" fmla="*/ 0 w 6396704"/>
                <a:gd name="connsiteY1" fmla="*/ 0 h 894147"/>
                <a:gd name="connsiteX2" fmla="*/ 6396704 w 6396704"/>
                <a:gd name="connsiteY2" fmla="*/ 695698 h 894147"/>
                <a:gd name="connsiteX3" fmla="*/ 20165 w 6396704"/>
                <a:gd name="connsiteY3" fmla="*/ 894147 h 894147"/>
                <a:gd name="connsiteX0" fmla="*/ 20165 w 6558020"/>
                <a:gd name="connsiteY0" fmla="*/ 894147 h 894147"/>
                <a:gd name="connsiteX1" fmla="*/ 0 w 6558020"/>
                <a:gd name="connsiteY1" fmla="*/ 0 h 894147"/>
                <a:gd name="connsiteX2" fmla="*/ 6558020 w 6558020"/>
                <a:gd name="connsiteY2" fmla="*/ 703050 h 894147"/>
                <a:gd name="connsiteX3" fmla="*/ 20165 w 6558020"/>
                <a:gd name="connsiteY3" fmla="*/ 894147 h 894147"/>
                <a:gd name="connsiteX0" fmla="*/ 40329 w 6578184"/>
                <a:gd name="connsiteY0" fmla="*/ 842679 h 842679"/>
                <a:gd name="connsiteX1" fmla="*/ 0 w 6578184"/>
                <a:gd name="connsiteY1" fmla="*/ 0 h 842679"/>
                <a:gd name="connsiteX2" fmla="*/ 6578184 w 6578184"/>
                <a:gd name="connsiteY2" fmla="*/ 651582 h 842679"/>
                <a:gd name="connsiteX3" fmla="*/ 40329 w 6578184"/>
                <a:gd name="connsiteY3" fmla="*/ 842679 h 842679"/>
                <a:gd name="connsiteX0" fmla="*/ 0 w 6578184"/>
                <a:gd name="connsiteY0" fmla="*/ 827974 h 827974"/>
                <a:gd name="connsiteX1" fmla="*/ 0 w 6578184"/>
                <a:gd name="connsiteY1" fmla="*/ 0 h 827974"/>
                <a:gd name="connsiteX2" fmla="*/ 6578184 w 6578184"/>
                <a:gd name="connsiteY2" fmla="*/ 651582 h 827974"/>
                <a:gd name="connsiteX3" fmla="*/ 0 w 6578184"/>
                <a:gd name="connsiteY3" fmla="*/ 827974 h 8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8184" h="827974">
                  <a:moveTo>
                    <a:pt x="0" y="827974"/>
                  </a:moveTo>
                  <a:lnTo>
                    <a:pt x="0" y="0"/>
                  </a:lnTo>
                  <a:lnTo>
                    <a:pt x="6578184" y="651582"/>
                  </a:lnTo>
                  <a:lnTo>
                    <a:pt x="0" y="827974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5"/>
                </a:gs>
                <a:gs pos="100000">
                  <a:schemeClr val="accent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35F48FA0-821A-4E52-84B4-F5DABF29BB43}"/>
                </a:ext>
              </a:extLst>
            </p:cNvPr>
            <p:cNvSpPr/>
            <p:nvPr userDrawn="1"/>
          </p:nvSpPr>
          <p:spPr>
            <a:xfrm>
              <a:off x="0" y="-6659"/>
              <a:ext cx="12191999" cy="1726302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9" h="1726302">
                  <a:moveTo>
                    <a:pt x="0" y="0"/>
                  </a:moveTo>
                  <a:lnTo>
                    <a:pt x="12191999" y="0"/>
                  </a:lnTo>
                  <a:cubicBezTo>
                    <a:pt x="12189622" y="287986"/>
                    <a:pt x="12187246" y="575972"/>
                    <a:pt x="12184869" y="863958"/>
                  </a:cubicBezTo>
                  <a:lnTo>
                    <a:pt x="0" y="172630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1EB32BAA-87B3-4251-8DA6-CEE709CD0B8E}"/>
                </a:ext>
              </a:extLst>
            </p:cNvPr>
            <p:cNvSpPr/>
            <p:nvPr userDrawn="1"/>
          </p:nvSpPr>
          <p:spPr>
            <a:xfrm>
              <a:off x="5902532" y="-7075"/>
              <a:ext cx="6301198" cy="1303658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01198"/>
                <a:gd name="connsiteY0" fmla="*/ 2087 h 1303658"/>
                <a:gd name="connsiteX1" fmla="*/ 6289468 w 6301198"/>
                <a:gd name="connsiteY1" fmla="*/ 415 h 1303658"/>
                <a:gd name="connsiteX2" fmla="*/ 6301198 w 6301198"/>
                <a:gd name="connsiteY2" fmla="*/ 871601 h 1303658"/>
                <a:gd name="connsiteX3" fmla="*/ 0 w 6301198"/>
                <a:gd name="connsiteY3" fmla="*/ 1303658 h 1303658"/>
                <a:gd name="connsiteX4" fmla="*/ 2762959 w 6301198"/>
                <a:gd name="connsiteY4" fmla="*/ 2087 h 130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1198" h="1303658">
                  <a:moveTo>
                    <a:pt x="2762959" y="2087"/>
                  </a:moveTo>
                  <a:cubicBezTo>
                    <a:pt x="2756249" y="10249"/>
                    <a:pt x="5089236" y="-2389"/>
                    <a:pt x="6289468" y="415"/>
                  </a:cubicBezTo>
                  <a:lnTo>
                    <a:pt x="6301198" y="871601"/>
                  </a:lnTo>
                  <a:lnTo>
                    <a:pt x="0" y="1303658"/>
                  </a:lnTo>
                  <a:lnTo>
                    <a:pt x="2762959" y="2087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74F41713-97F8-4C2D-8857-7BB4D6805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D9DFAD0-842D-4FCD-8D65-0FC0F12DE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211" y="1411321"/>
            <a:ext cx="720414" cy="734007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6BDF1CB4-24D0-43E5-8FDB-373520F567CD}"/>
              </a:ext>
            </a:extLst>
          </p:cNvPr>
          <p:cNvSpPr txBox="1">
            <a:spLocks/>
          </p:cNvSpPr>
          <p:nvPr userDrawn="1"/>
        </p:nvSpPr>
        <p:spPr>
          <a:xfrm>
            <a:off x="605485" y="284540"/>
            <a:ext cx="10972800" cy="7207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About Ameresco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E7F42597-00B8-4920-AAB8-4848885B9859}"/>
              </a:ext>
            </a:extLst>
          </p:cNvPr>
          <p:cNvSpPr txBox="1">
            <a:spLocks/>
          </p:cNvSpPr>
          <p:nvPr userDrawn="1"/>
        </p:nvSpPr>
        <p:spPr>
          <a:xfrm>
            <a:off x="605485" y="920731"/>
            <a:ext cx="7186487" cy="56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500" b="0" dirty="0">
                <a:solidFill>
                  <a:schemeClr val="bg1"/>
                </a:solidFill>
              </a:rPr>
              <a:t>Ameresco, Inc. (NYSE:AMRC) is a leading cleantech integrator and renewable energy asset developer, owner and operator.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C0F0A98-5C36-4923-9128-B89BA322423E}"/>
              </a:ext>
            </a:extLst>
          </p:cNvPr>
          <p:cNvSpPr txBox="1">
            <a:spLocks/>
          </p:cNvSpPr>
          <p:nvPr userDrawn="1"/>
        </p:nvSpPr>
        <p:spPr>
          <a:xfrm>
            <a:off x="605485" y="1466070"/>
            <a:ext cx="3923991" cy="3762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600" dirty="0">
                <a:solidFill>
                  <a:schemeClr val="accent5"/>
                </a:solidFill>
              </a:rPr>
              <a:t>Founded in 2000  </a:t>
            </a:r>
            <a:r>
              <a:rPr lang="en-US" sz="1600" dirty="0">
                <a:solidFill>
                  <a:schemeClr val="bg1"/>
                </a:solidFill>
              </a:rPr>
              <a:t>|  </a:t>
            </a:r>
            <a:r>
              <a:rPr lang="en-US" sz="1600" dirty="0">
                <a:solidFill>
                  <a:schemeClr val="accent5"/>
                </a:solidFill>
              </a:rPr>
              <a:t>Public in 2010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5A9F90-F206-48E5-9C8B-5BC77EC37E1A}"/>
              </a:ext>
            </a:extLst>
          </p:cNvPr>
          <p:cNvSpPr txBox="1"/>
          <p:nvPr userDrawn="1"/>
        </p:nvSpPr>
        <p:spPr>
          <a:xfrm>
            <a:off x="605485" y="29083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Portfolio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252CAA-09F0-4A06-8A3E-C73525D06EDA}"/>
              </a:ext>
            </a:extLst>
          </p:cNvPr>
          <p:cNvSpPr txBox="1"/>
          <p:nvPr userDrawn="1"/>
        </p:nvSpPr>
        <p:spPr>
          <a:xfrm>
            <a:off x="605485" y="3289299"/>
            <a:ext cx="3418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Objective approach and in-house technical expertise delivers the most advanced technologies to meet the unique needs of each customer. Majority of projects are budget-neutral, funded by energy cost savings.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CEECDB-7FF9-4D5C-A22C-8ED57D52821B}"/>
              </a:ext>
            </a:extLst>
          </p:cNvPr>
          <p:cNvSpPr txBox="1"/>
          <p:nvPr userDrawn="1"/>
        </p:nvSpPr>
        <p:spPr>
          <a:xfrm>
            <a:off x="605485" y="47117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Driven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730053-653E-4A3D-936C-765DCD9B3A13}"/>
              </a:ext>
            </a:extLst>
          </p:cNvPr>
          <p:cNvSpPr txBox="1"/>
          <p:nvPr userDrawn="1"/>
        </p:nvSpPr>
        <p:spPr>
          <a:xfrm>
            <a:off x="605485" y="5092699"/>
            <a:ext cx="3182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Federal &amp; Municipal Governments, Commercial &amp; Industrial, Higher Ed, K12, Public Housing, Healthcare, Airports. Market reputation across North America &amp; Europe for excellence in customer satisfaction.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A21E4D-3E3D-44F3-A9E2-4E4250B7CDF7}"/>
              </a:ext>
            </a:extLst>
          </p:cNvPr>
          <p:cNvCxnSpPr>
            <a:cxnSpLocks/>
          </p:cNvCxnSpPr>
          <p:nvPr userDrawn="1"/>
        </p:nvCxnSpPr>
        <p:spPr>
          <a:xfrm>
            <a:off x="4177633" y="2833732"/>
            <a:ext cx="0" cy="3384728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16D7C9-F44A-467F-B3C1-E506FDE5ABC8}"/>
              </a:ext>
            </a:extLst>
          </p:cNvPr>
          <p:cNvSpPr txBox="1"/>
          <p:nvPr userDrawn="1"/>
        </p:nvSpPr>
        <p:spPr>
          <a:xfrm>
            <a:off x="5470047" y="2815614"/>
            <a:ext cx="2017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$10+ Billion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energy solution projects,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280+ MWe of Owned Assets in Operation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CF8D4A-829B-46D8-9606-18E81AC195E7}"/>
              </a:ext>
            </a:extLst>
          </p:cNvPr>
          <p:cNvSpPr txBox="1"/>
          <p:nvPr userDrawn="1"/>
        </p:nvSpPr>
        <p:spPr>
          <a:xfrm>
            <a:off x="8919968" y="2815614"/>
            <a:ext cx="2614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8,000+ Customers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benefitting from energy efficiency measures and renewable energy generation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494005-A3CD-416B-8A62-3AC6C66A2A01}"/>
              </a:ext>
            </a:extLst>
          </p:cNvPr>
          <p:cNvSpPr txBox="1"/>
          <p:nvPr userDrawn="1"/>
        </p:nvSpPr>
        <p:spPr>
          <a:xfrm>
            <a:off x="8919967" y="4161620"/>
            <a:ext cx="2658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to 45%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Energy cost savings with comprehensive, audit- based improvements</a:t>
            </a:r>
          </a:p>
        </p:txBody>
      </p:sp>
      <p:pic>
        <p:nvPicPr>
          <p:cNvPr id="67" name="Picture 66" descr="A picture containing clock&#10;&#10;Description automatically generated">
            <a:extLst>
              <a:ext uri="{FF2B5EF4-FFF2-40B4-BE49-F238E27FC236}">
                <a16:creationId xmlns:a16="http://schemas.microsoft.com/office/drawing/2014/main" id="{F56D136F-877C-459C-AD25-32097ECBD3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985" y="2815614"/>
            <a:ext cx="802084" cy="802084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4433299C-FC7E-4B85-A8E4-46114DA11A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2640" y="2815614"/>
            <a:ext cx="802084" cy="802084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A4982ECB-2F11-4F63-9081-5EF4B413C8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4529" y="4082158"/>
            <a:ext cx="898306" cy="89758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F96275D-AB6D-4418-B5CA-2FFE66E2663A}"/>
              </a:ext>
            </a:extLst>
          </p:cNvPr>
          <p:cNvSpPr txBox="1"/>
          <p:nvPr userDrawn="1"/>
        </p:nvSpPr>
        <p:spPr>
          <a:xfrm>
            <a:off x="8919968" y="5228518"/>
            <a:ext cx="3165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2020, our renewable energy assets and customer projects delivered a carbon offset equivalent to </a:t>
            </a: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approx.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12.6M metric tons of CO</a:t>
            </a:r>
            <a:r>
              <a:rPr lang="en-US" sz="1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A2401E0-5E67-4E83-95C1-3BADBB4E1CD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2778" y="5334667"/>
            <a:ext cx="741808" cy="7418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4B32F8-6249-4EB4-A4DF-4F02D4362004}"/>
              </a:ext>
            </a:extLst>
          </p:cNvPr>
          <p:cNvSpPr txBox="1"/>
          <p:nvPr userDrawn="1"/>
        </p:nvSpPr>
        <p:spPr>
          <a:xfrm>
            <a:off x="5470048" y="4161620"/>
            <a:ext cx="2321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1,000+ Employees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throughout North America and the United Kingdom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B3186A-C934-4454-985B-914A4A4D86EF}"/>
              </a:ext>
            </a:extLst>
          </p:cNvPr>
          <p:cNvSpPr txBox="1"/>
          <p:nvPr userDrawn="1"/>
        </p:nvSpPr>
        <p:spPr>
          <a:xfrm>
            <a:off x="5470047" y="5443961"/>
            <a:ext cx="290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Offices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providing local expertise in markets served</a:t>
            </a:r>
          </a:p>
        </p:txBody>
      </p:sp>
      <p:pic>
        <p:nvPicPr>
          <p:cNvPr id="32" name="Picture 31" descr="A picture containing window&#10;&#10;Description automatically generated">
            <a:extLst>
              <a:ext uri="{FF2B5EF4-FFF2-40B4-BE49-F238E27FC236}">
                <a16:creationId xmlns:a16="http://schemas.microsoft.com/office/drawing/2014/main" id="{7EF9696C-9B7B-4EAF-94D2-33A48B2A509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983" y="4050196"/>
            <a:ext cx="962282" cy="961513"/>
          </a:xfrm>
          <a:prstGeom prst="rect">
            <a:avLst/>
          </a:prstGeom>
        </p:spPr>
      </p:pic>
      <p:pic>
        <p:nvPicPr>
          <p:cNvPr id="33" name="Picture 32" descr="A picture containing drawing, black, green, white&#10;&#10;Description automatically generated">
            <a:extLst>
              <a:ext uri="{FF2B5EF4-FFF2-40B4-BE49-F238E27FC236}">
                <a16:creationId xmlns:a16="http://schemas.microsoft.com/office/drawing/2014/main" id="{A953B0A3-FD61-4C49-855B-1ADAB44332E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011" y="5203057"/>
            <a:ext cx="1004227" cy="10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Indust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EF62CE65-A726-4077-8844-573689FD9568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92DA8B-ABBC-4707-B57D-A8CC2E0C6146}"/>
              </a:ext>
            </a:extLst>
          </p:cNvPr>
          <p:cNvGrpSpPr/>
          <p:nvPr userDrawn="1"/>
        </p:nvGrpSpPr>
        <p:grpSpPr>
          <a:xfrm>
            <a:off x="10010768" y="1809706"/>
            <a:ext cx="1529294" cy="1529294"/>
            <a:chOff x="10010768" y="1791594"/>
            <a:chExt cx="1529294" cy="152929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60E7E6-D64C-445A-AD27-A00C78AE2980}"/>
                </a:ext>
              </a:extLst>
            </p:cNvPr>
            <p:cNvSpPr txBox="1"/>
            <p:nvPr/>
          </p:nvSpPr>
          <p:spPr>
            <a:xfrm>
              <a:off x="10115787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K-12 </a:t>
              </a:r>
              <a:br>
                <a:rPr lang="en-US" sz="1100" dirty="0"/>
              </a:br>
              <a:r>
                <a:rPr lang="en-US" sz="1100" dirty="0"/>
                <a:t>Schools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F56E394-4E98-4598-A370-8B95A795EF80}"/>
                </a:ext>
              </a:extLst>
            </p:cNvPr>
            <p:cNvSpPr/>
            <p:nvPr/>
          </p:nvSpPr>
          <p:spPr>
            <a:xfrm rot="6323744">
              <a:off x="10010768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D3D9710-98D0-4832-A97B-C2BCFC3C6F38}"/>
              </a:ext>
            </a:extLst>
          </p:cNvPr>
          <p:cNvGrpSpPr/>
          <p:nvPr userDrawn="1"/>
        </p:nvGrpSpPr>
        <p:grpSpPr>
          <a:xfrm>
            <a:off x="2523041" y="1809706"/>
            <a:ext cx="1529294" cy="1529294"/>
            <a:chOff x="8138837" y="1791594"/>
            <a:chExt cx="1529294" cy="152929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87EC77-E08C-4077-A4A2-F4CCACF71141}"/>
                </a:ext>
              </a:extLst>
            </p:cNvPr>
            <p:cNvSpPr txBox="1"/>
            <p:nvPr/>
          </p:nvSpPr>
          <p:spPr>
            <a:xfrm>
              <a:off x="8242702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Colleges &amp; Universities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0EE0849-6B28-40AF-B240-FEA21DC923AA}"/>
                </a:ext>
              </a:extLst>
            </p:cNvPr>
            <p:cNvSpPr/>
            <p:nvPr/>
          </p:nvSpPr>
          <p:spPr>
            <a:xfrm rot="6323744">
              <a:off x="8138837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3BC46C-47E7-432A-8B72-5AE4D445A9C8}"/>
              </a:ext>
            </a:extLst>
          </p:cNvPr>
          <p:cNvGrpSpPr/>
          <p:nvPr userDrawn="1"/>
        </p:nvGrpSpPr>
        <p:grpSpPr>
          <a:xfrm>
            <a:off x="6266905" y="1809706"/>
            <a:ext cx="1529294" cy="1529294"/>
            <a:chOff x="6266905" y="1791594"/>
            <a:chExt cx="1529294" cy="152929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68A594-5588-485F-A85C-48B97EFA95CF}"/>
                </a:ext>
              </a:extLst>
            </p:cNvPr>
            <p:cNvSpPr txBox="1"/>
            <p:nvPr/>
          </p:nvSpPr>
          <p:spPr>
            <a:xfrm>
              <a:off x="6369615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Healthcare</a:t>
              </a:r>
              <a:br>
                <a:rPr lang="en-US" sz="1100" dirty="0"/>
              </a:br>
              <a:r>
                <a:rPr lang="en-US" sz="1100" dirty="0"/>
                <a:t>Facilities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E57CCA4-F3C7-468C-983C-7E037F0F0ADB}"/>
                </a:ext>
              </a:extLst>
            </p:cNvPr>
            <p:cNvSpPr/>
            <p:nvPr/>
          </p:nvSpPr>
          <p:spPr>
            <a:xfrm rot="6323744">
              <a:off x="6266905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9799AC-77E2-436E-BBDD-3B9D4ACCCF7B}"/>
              </a:ext>
            </a:extLst>
          </p:cNvPr>
          <p:cNvGrpSpPr/>
          <p:nvPr userDrawn="1"/>
        </p:nvGrpSpPr>
        <p:grpSpPr>
          <a:xfrm>
            <a:off x="5258329" y="3723264"/>
            <a:ext cx="1529294" cy="1529294"/>
            <a:chOff x="4394973" y="1791594"/>
            <a:chExt cx="1529294" cy="15292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51EEEA-A13C-4389-A11E-1E370D2A5D0A}"/>
                </a:ext>
              </a:extLst>
            </p:cNvPr>
            <p:cNvSpPr txBox="1"/>
            <p:nvPr/>
          </p:nvSpPr>
          <p:spPr>
            <a:xfrm>
              <a:off x="4496528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State &amp; Municipal Government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8C6816-EA0D-4071-A660-4B15F28DF2F3}"/>
                </a:ext>
              </a:extLst>
            </p:cNvPr>
            <p:cNvSpPr/>
            <p:nvPr/>
          </p:nvSpPr>
          <p:spPr>
            <a:xfrm rot="6323744">
              <a:off x="4394973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530C94-6C3E-4077-9F71-46ABB17A3A31}"/>
              </a:ext>
            </a:extLst>
          </p:cNvPr>
          <p:cNvGrpSpPr/>
          <p:nvPr userDrawn="1"/>
        </p:nvGrpSpPr>
        <p:grpSpPr>
          <a:xfrm>
            <a:off x="4394973" y="1809706"/>
            <a:ext cx="1529294" cy="1529294"/>
            <a:chOff x="2523041" y="1791594"/>
            <a:chExt cx="1529294" cy="15292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EC48FB0-A2E7-465E-9B7A-99ACDD59C8FE}"/>
                </a:ext>
              </a:extLst>
            </p:cNvPr>
            <p:cNvSpPr txBox="1"/>
            <p:nvPr/>
          </p:nvSpPr>
          <p:spPr>
            <a:xfrm>
              <a:off x="2623441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Federal Government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9A659BA-3623-42A0-9CAA-5AF89A901F5E}"/>
                </a:ext>
              </a:extLst>
            </p:cNvPr>
            <p:cNvSpPr/>
            <p:nvPr/>
          </p:nvSpPr>
          <p:spPr>
            <a:xfrm rot="6323744">
              <a:off x="2523041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6D38E75-D5DD-4CE0-A352-969E776AD6E5}"/>
              </a:ext>
            </a:extLst>
          </p:cNvPr>
          <p:cNvGrpSpPr/>
          <p:nvPr userDrawn="1"/>
        </p:nvGrpSpPr>
        <p:grpSpPr>
          <a:xfrm>
            <a:off x="651109" y="1809706"/>
            <a:ext cx="1529294" cy="1529294"/>
            <a:chOff x="651109" y="1791594"/>
            <a:chExt cx="1529294" cy="152929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99DBDA-BFAD-463E-82B1-27A080BFD8A2}"/>
                </a:ext>
              </a:extLst>
            </p:cNvPr>
            <p:cNvSpPr txBox="1"/>
            <p:nvPr/>
          </p:nvSpPr>
          <p:spPr>
            <a:xfrm>
              <a:off x="750354" y="2810572"/>
              <a:ext cx="1329216" cy="233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Airports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AE548DA-9411-4BB9-BEAF-9186AB746888}"/>
                </a:ext>
              </a:extLst>
            </p:cNvPr>
            <p:cNvSpPr/>
            <p:nvPr/>
          </p:nvSpPr>
          <p:spPr>
            <a:xfrm rot="6323744">
              <a:off x="651109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9B118F-9476-4B77-8F38-9838440766A1}"/>
              </a:ext>
            </a:extLst>
          </p:cNvPr>
          <p:cNvGrpSpPr/>
          <p:nvPr userDrawn="1"/>
        </p:nvGrpSpPr>
        <p:grpSpPr>
          <a:xfrm>
            <a:off x="7198627" y="3723264"/>
            <a:ext cx="1529294" cy="1529294"/>
            <a:chOff x="1565508" y="3723264"/>
            <a:chExt cx="1529294" cy="15292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8547052-50CA-4F09-8982-215C3AC7563C}"/>
                </a:ext>
              </a:extLst>
            </p:cNvPr>
            <p:cNvSpPr txBox="1"/>
            <p:nvPr/>
          </p:nvSpPr>
          <p:spPr>
            <a:xfrm>
              <a:off x="1676503" y="4749603"/>
              <a:ext cx="1329216" cy="233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Utilities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EAA5F77-3C59-4C6A-B2FD-0BFD062635CA}"/>
                </a:ext>
              </a:extLst>
            </p:cNvPr>
            <p:cNvSpPr/>
            <p:nvPr/>
          </p:nvSpPr>
          <p:spPr>
            <a:xfrm rot="6323744">
              <a:off x="1565508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6A5CCE9-239A-456D-919E-429526FB2198}"/>
              </a:ext>
            </a:extLst>
          </p:cNvPr>
          <p:cNvGrpSpPr/>
          <p:nvPr userDrawn="1"/>
        </p:nvGrpSpPr>
        <p:grpSpPr>
          <a:xfrm>
            <a:off x="3318031" y="3723264"/>
            <a:ext cx="1529294" cy="1529294"/>
            <a:chOff x="3448223" y="3723264"/>
            <a:chExt cx="1529294" cy="152929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58234A-FC05-4A1A-A3F0-8561A35A4110}"/>
                </a:ext>
              </a:extLst>
            </p:cNvPr>
            <p:cNvSpPr txBox="1"/>
            <p:nvPr/>
          </p:nvSpPr>
          <p:spPr>
            <a:xfrm>
              <a:off x="3573940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Retail &amp; Commercial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EDF12BD-277F-4935-A2D1-F28A33B2B31B}"/>
                </a:ext>
              </a:extLst>
            </p:cNvPr>
            <p:cNvSpPr/>
            <p:nvPr/>
          </p:nvSpPr>
          <p:spPr>
            <a:xfrm rot="6323744">
              <a:off x="3448223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AD0F922-95AB-420D-AEA4-8E0A431E2BC9}"/>
              </a:ext>
            </a:extLst>
          </p:cNvPr>
          <p:cNvGrpSpPr/>
          <p:nvPr userDrawn="1"/>
        </p:nvGrpSpPr>
        <p:grpSpPr>
          <a:xfrm>
            <a:off x="8138837" y="1809706"/>
            <a:ext cx="1529294" cy="1529294"/>
            <a:chOff x="5330938" y="3723264"/>
            <a:chExt cx="1529294" cy="152929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2DC46F-22E8-42D6-A5BE-4928623B4FD5}"/>
                </a:ext>
              </a:extLst>
            </p:cNvPr>
            <p:cNvSpPr txBox="1"/>
            <p:nvPr/>
          </p:nvSpPr>
          <p:spPr>
            <a:xfrm>
              <a:off x="5447345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Industrial &amp; Manufacturing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F327859-F669-4929-A0C8-3C1DDF9BA084}"/>
                </a:ext>
              </a:extLst>
            </p:cNvPr>
            <p:cNvSpPr/>
            <p:nvPr/>
          </p:nvSpPr>
          <p:spPr>
            <a:xfrm rot="6323744">
              <a:off x="5330938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C0C89F1-EC73-42C1-A07D-3FF5DC6C81D8}"/>
              </a:ext>
            </a:extLst>
          </p:cNvPr>
          <p:cNvGrpSpPr/>
          <p:nvPr userDrawn="1"/>
        </p:nvGrpSpPr>
        <p:grpSpPr>
          <a:xfrm>
            <a:off x="1377733" y="3723264"/>
            <a:ext cx="1529294" cy="1529294"/>
            <a:chOff x="7213653" y="3723264"/>
            <a:chExt cx="1529294" cy="152929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C3A31F-C9B3-4A02-945B-E14D4911E109}"/>
                </a:ext>
              </a:extLst>
            </p:cNvPr>
            <p:cNvSpPr txBox="1"/>
            <p:nvPr/>
          </p:nvSpPr>
          <p:spPr>
            <a:xfrm>
              <a:off x="7315899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Public</a:t>
              </a:r>
              <a:br>
                <a:rPr lang="en-US" sz="1100" dirty="0"/>
              </a:br>
              <a:r>
                <a:rPr lang="en-US" sz="1100" dirty="0"/>
                <a:t>Housing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0CEB94-D14B-4E7C-A3ED-ECEF3C2500BD}"/>
                </a:ext>
              </a:extLst>
            </p:cNvPr>
            <p:cNvSpPr/>
            <p:nvPr/>
          </p:nvSpPr>
          <p:spPr>
            <a:xfrm rot="6323744">
              <a:off x="7213653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D3375B-D63D-4522-8442-F46FC1C675CD}"/>
              </a:ext>
            </a:extLst>
          </p:cNvPr>
          <p:cNvGrpSpPr/>
          <p:nvPr userDrawn="1"/>
        </p:nvGrpSpPr>
        <p:grpSpPr>
          <a:xfrm>
            <a:off x="9138924" y="3723264"/>
            <a:ext cx="1529294" cy="1529294"/>
            <a:chOff x="9096367" y="3723264"/>
            <a:chExt cx="1529294" cy="152929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AD59CE-7E1C-47A5-9E4F-40F6927DEEE6}"/>
                </a:ext>
              </a:extLst>
            </p:cNvPr>
            <p:cNvSpPr txBox="1"/>
            <p:nvPr/>
          </p:nvSpPr>
          <p:spPr>
            <a:xfrm>
              <a:off x="9200456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Water</a:t>
              </a:r>
              <a:br>
                <a:rPr lang="en-US" sz="1100" dirty="0"/>
              </a:br>
              <a:r>
                <a:rPr lang="en-US" sz="1100" dirty="0"/>
                <a:t>Utilities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BCE699D-3D31-4A68-89D4-3AFDA9821F36}"/>
                </a:ext>
              </a:extLst>
            </p:cNvPr>
            <p:cNvSpPr/>
            <p:nvPr/>
          </p:nvSpPr>
          <p:spPr>
            <a:xfrm rot="6323744">
              <a:off x="9096367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0" name="Picture 99" descr="A picture containing clock&#10;&#10;Description automatically generated">
            <a:extLst>
              <a:ext uri="{FF2B5EF4-FFF2-40B4-BE49-F238E27FC236}">
                <a16:creationId xmlns:a16="http://schemas.microsoft.com/office/drawing/2014/main" id="{0EB947B5-EBB2-491C-815A-D6547A986F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651" y="1965428"/>
            <a:ext cx="820929" cy="820929"/>
          </a:xfrm>
          <a:prstGeom prst="rect">
            <a:avLst/>
          </a:prstGeom>
        </p:spPr>
      </p:pic>
      <p:pic>
        <p:nvPicPr>
          <p:cNvPr id="101" name="Picture 100" descr="A close up of a sign&#10;&#10;Description automatically generated">
            <a:extLst>
              <a:ext uri="{FF2B5EF4-FFF2-40B4-BE49-F238E27FC236}">
                <a16:creationId xmlns:a16="http://schemas.microsoft.com/office/drawing/2014/main" id="{1EA43890-3811-4C6F-B586-C6C477300A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4729" y="3907062"/>
            <a:ext cx="775898" cy="775898"/>
          </a:xfrm>
          <a:prstGeom prst="rect">
            <a:avLst/>
          </a:prstGeom>
        </p:spPr>
      </p:pic>
      <p:pic>
        <p:nvPicPr>
          <p:cNvPr id="102" name="Picture 101" descr="A picture containing building, sign, table, fence&#10;&#10;Description automatically generated">
            <a:extLst>
              <a:ext uri="{FF2B5EF4-FFF2-40B4-BE49-F238E27FC236}">
                <a16:creationId xmlns:a16="http://schemas.microsoft.com/office/drawing/2014/main" id="{F09B4B64-D8D3-4D50-9A2A-E3C13483A0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2455" y="1937269"/>
            <a:ext cx="828906" cy="828244"/>
          </a:xfrm>
          <a:prstGeom prst="rect">
            <a:avLst/>
          </a:prstGeom>
        </p:spPr>
      </p:pic>
      <p:pic>
        <p:nvPicPr>
          <p:cNvPr id="103" name="Picture 102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3A122091-3B72-4283-99B5-DFCD2001F8B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7042" y="1910766"/>
            <a:ext cx="889960" cy="890672"/>
          </a:xfrm>
          <a:prstGeom prst="rect">
            <a:avLst/>
          </a:prstGeom>
        </p:spPr>
      </p:pic>
      <p:pic>
        <p:nvPicPr>
          <p:cNvPr id="104" name="Picture 103" descr="A picture containing table&#10;&#10;Description automatically generated">
            <a:extLst>
              <a:ext uri="{FF2B5EF4-FFF2-40B4-BE49-F238E27FC236}">
                <a16:creationId xmlns:a16="http://schemas.microsoft.com/office/drawing/2014/main" id="{E2677784-56C3-4958-AE58-A777BAC7F76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5443" y="1827750"/>
            <a:ext cx="992977" cy="992183"/>
          </a:xfrm>
          <a:prstGeom prst="rect">
            <a:avLst/>
          </a:prstGeom>
        </p:spPr>
      </p:pic>
      <p:pic>
        <p:nvPicPr>
          <p:cNvPr id="105" name="Picture 104" descr="A close up of a sign&#10;&#10;Description automatically generated">
            <a:extLst>
              <a:ext uri="{FF2B5EF4-FFF2-40B4-BE49-F238E27FC236}">
                <a16:creationId xmlns:a16="http://schemas.microsoft.com/office/drawing/2014/main" id="{A38DF71F-E973-4E59-B9B3-4A9978339A9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144" y="1964212"/>
            <a:ext cx="822145" cy="822145"/>
          </a:xfrm>
          <a:prstGeom prst="rect">
            <a:avLst/>
          </a:prstGeom>
        </p:spPr>
      </p:pic>
      <p:pic>
        <p:nvPicPr>
          <p:cNvPr id="106" name="Picture 105" descr="A close up of a sign&#10;&#10;Description automatically generated">
            <a:extLst>
              <a:ext uri="{FF2B5EF4-FFF2-40B4-BE49-F238E27FC236}">
                <a16:creationId xmlns:a16="http://schemas.microsoft.com/office/drawing/2014/main" id="{76F992F1-F31F-47A3-8569-74C8B1CE546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4610" y="1897208"/>
            <a:ext cx="903507" cy="904230"/>
          </a:xfrm>
          <a:prstGeom prst="rect">
            <a:avLst/>
          </a:prstGeom>
        </p:spPr>
      </p:pic>
      <p:pic>
        <p:nvPicPr>
          <p:cNvPr id="107" name="Picture 106" descr="A close up of a logo&#10;&#10;Description automatically generated">
            <a:extLst>
              <a:ext uri="{FF2B5EF4-FFF2-40B4-BE49-F238E27FC236}">
                <a16:creationId xmlns:a16="http://schemas.microsoft.com/office/drawing/2014/main" id="{0279496C-203D-4E66-8303-7E81A171DEA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541" y="3736091"/>
            <a:ext cx="946869" cy="946869"/>
          </a:xfrm>
          <a:prstGeom prst="rect">
            <a:avLst/>
          </a:prstGeom>
        </p:spPr>
      </p:pic>
      <p:pic>
        <p:nvPicPr>
          <p:cNvPr id="108" name="Picture 107" descr="A close up of a sign&#10;&#10;Description automatically generated">
            <a:extLst>
              <a:ext uri="{FF2B5EF4-FFF2-40B4-BE49-F238E27FC236}">
                <a16:creationId xmlns:a16="http://schemas.microsoft.com/office/drawing/2014/main" id="{F89A208C-2785-49ED-8CD7-44539B51F4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3334" y="3885082"/>
            <a:ext cx="1039880" cy="1039880"/>
          </a:xfrm>
          <a:prstGeom prst="rect">
            <a:avLst/>
          </a:prstGeom>
        </p:spPr>
      </p:pic>
      <p:pic>
        <p:nvPicPr>
          <p:cNvPr id="109" name="Picture 108" descr="A close up of a sign&#10;&#10;Description automatically generated">
            <a:extLst>
              <a:ext uri="{FF2B5EF4-FFF2-40B4-BE49-F238E27FC236}">
                <a16:creationId xmlns:a16="http://schemas.microsoft.com/office/drawing/2014/main" id="{A1D53055-684A-4504-91DA-053B9A726F6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454855" y="3760809"/>
            <a:ext cx="897432" cy="897432"/>
          </a:xfrm>
          <a:prstGeom prst="rect">
            <a:avLst/>
          </a:prstGeom>
        </p:spPr>
      </p:pic>
      <p:pic>
        <p:nvPicPr>
          <p:cNvPr id="110" name="Picture 109" descr="A close up of a sign&#10;&#10;Description automatically generated">
            <a:extLst>
              <a:ext uri="{FF2B5EF4-FFF2-40B4-BE49-F238E27FC236}">
                <a16:creationId xmlns:a16="http://schemas.microsoft.com/office/drawing/2014/main" id="{32D8E6C4-EDF2-45DF-A6EF-1D28A5A0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502" y="3852604"/>
            <a:ext cx="903755" cy="903755"/>
          </a:xfrm>
          <a:prstGeom prst="rect">
            <a:avLst/>
          </a:prstGeom>
        </p:spPr>
      </p:pic>
      <p:sp>
        <p:nvSpPr>
          <p:cNvPr id="111" name="Title 1">
            <a:extLst>
              <a:ext uri="{FF2B5EF4-FFF2-40B4-BE49-F238E27FC236}">
                <a16:creationId xmlns:a16="http://schemas.microsoft.com/office/drawing/2014/main" id="{57EB090B-F351-4590-97DD-35969CDD878F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Industries We Serve</a:t>
            </a:r>
          </a:p>
        </p:txBody>
      </p:sp>
    </p:spTree>
    <p:extLst>
      <p:ext uri="{BB962C8B-B14F-4D97-AF65-F5344CB8AC3E}">
        <p14:creationId xmlns:p14="http://schemas.microsoft.com/office/powerpoint/2010/main" val="17112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ust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54BF5DC-3926-2143-B916-E1C231EF4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" y="-5400"/>
            <a:ext cx="12179300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Triangle 2">
            <a:extLst>
              <a:ext uri="{FF2B5EF4-FFF2-40B4-BE49-F238E27FC236}">
                <a16:creationId xmlns:a16="http://schemas.microsoft.com/office/drawing/2014/main" id="{C2EDB0B5-8390-DA4C-9BBC-BF6115507773}"/>
              </a:ext>
            </a:extLst>
          </p:cNvPr>
          <p:cNvSpPr/>
          <p:nvPr userDrawn="1"/>
        </p:nvSpPr>
        <p:spPr>
          <a:xfrm>
            <a:off x="4980258" y="6194291"/>
            <a:ext cx="1371760" cy="658309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819150 h 819150"/>
              <a:gd name="connsiteX1" fmla="*/ 3276600 w 12192000"/>
              <a:gd name="connsiteY1" fmla="*/ 0 h 819150"/>
              <a:gd name="connsiteX2" fmla="*/ 12192000 w 12192000"/>
              <a:gd name="connsiteY2" fmla="*/ 819150 h 819150"/>
              <a:gd name="connsiteX3" fmla="*/ 0 w 12192000"/>
              <a:gd name="connsiteY3" fmla="*/ 819150 h 819150"/>
              <a:gd name="connsiteX0" fmla="*/ 584200 w 8915400"/>
              <a:gd name="connsiteY0" fmla="*/ 831850 h 831850"/>
              <a:gd name="connsiteX1" fmla="*/ 0 w 8915400"/>
              <a:gd name="connsiteY1" fmla="*/ 0 h 831850"/>
              <a:gd name="connsiteX2" fmla="*/ 8915400 w 8915400"/>
              <a:gd name="connsiteY2" fmla="*/ 819150 h 831850"/>
              <a:gd name="connsiteX3" fmla="*/ 584200 w 8915400"/>
              <a:gd name="connsiteY3" fmla="*/ 831850 h 831850"/>
              <a:gd name="connsiteX0" fmla="*/ 562429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562429 w 8915400"/>
              <a:gd name="connsiteY3" fmla="*/ 817335 h 819150"/>
              <a:gd name="connsiteX0" fmla="*/ 1955801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1955801 w 8915400"/>
              <a:gd name="connsiteY3" fmla="*/ 817335 h 819150"/>
              <a:gd name="connsiteX0" fmla="*/ 2942772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2942772 w 8915400"/>
              <a:gd name="connsiteY3" fmla="*/ 817335 h 819150"/>
              <a:gd name="connsiteX0" fmla="*/ 1092200 w 7064828"/>
              <a:gd name="connsiteY0" fmla="*/ 643164 h 644979"/>
              <a:gd name="connsiteX1" fmla="*/ 0 w 7064828"/>
              <a:gd name="connsiteY1" fmla="*/ 0 h 644979"/>
              <a:gd name="connsiteX2" fmla="*/ 7064828 w 7064828"/>
              <a:gd name="connsiteY2" fmla="*/ 644979 h 644979"/>
              <a:gd name="connsiteX3" fmla="*/ 1092200 w 7064828"/>
              <a:gd name="connsiteY3" fmla="*/ 643164 h 644979"/>
              <a:gd name="connsiteX0" fmla="*/ 410029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410029 w 6382657"/>
              <a:gd name="connsiteY3" fmla="*/ 577850 h 579665"/>
              <a:gd name="connsiteX0" fmla="*/ 508160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508160 w 6382657"/>
              <a:gd name="connsiteY3" fmla="*/ 577850 h 579665"/>
              <a:gd name="connsiteX0" fmla="*/ 1422560 w 7297057"/>
              <a:gd name="connsiteY0" fmla="*/ 661484 h 663299"/>
              <a:gd name="connsiteX1" fmla="*/ 0 w 7297057"/>
              <a:gd name="connsiteY1" fmla="*/ 0 h 663299"/>
              <a:gd name="connsiteX2" fmla="*/ 7297057 w 7297057"/>
              <a:gd name="connsiteY2" fmla="*/ 663299 h 663299"/>
              <a:gd name="connsiteX3" fmla="*/ 1422560 w 7297057"/>
              <a:gd name="connsiteY3" fmla="*/ 661484 h 663299"/>
              <a:gd name="connsiteX0" fmla="*/ 1371760 w 7246257"/>
              <a:gd name="connsiteY0" fmla="*/ 658309 h 660124"/>
              <a:gd name="connsiteX1" fmla="*/ 0 w 7246257"/>
              <a:gd name="connsiteY1" fmla="*/ 0 h 660124"/>
              <a:gd name="connsiteX2" fmla="*/ 7246257 w 7246257"/>
              <a:gd name="connsiteY2" fmla="*/ 660124 h 660124"/>
              <a:gd name="connsiteX3" fmla="*/ 1371760 w 7246257"/>
              <a:gd name="connsiteY3" fmla="*/ 658309 h 660124"/>
              <a:gd name="connsiteX0" fmla="*/ 1371760 w 7199640"/>
              <a:gd name="connsiteY0" fmla="*/ 658309 h 660124"/>
              <a:gd name="connsiteX1" fmla="*/ 0 w 7199640"/>
              <a:gd name="connsiteY1" fmla="*/ 0 h 660124"/>
              <a:gd name="connsiteX2" fmla="*/ 7199640 w 7199640"/>
              <a:gd name="connsiteY2" fmla="*/ 660124 h 660124"/>
              <a:gd name="connsiteX3" fmla="*/ 1371760 w 7199640"/>
              <a:gd name="connsiteY3" fmla="*/ 658309 h 660124"/>
              <a:gd name="connsiteX0" fmla="*/ 1371760 w 7199640"/>
              <a:gd name="connsiteY0" fmla="*/ 658309 h 667296"/>
              <a:gd name="connsiteX1" fmla="*/ 0 w 7199640"/>
              <a:gd name="connsiteY1" fmla="*/ 0 h 667296"/>
              <a:gd name="connsiteX2" fmla="*/ 7199640 w 7199640"/>
              <a:gd name="connsiteY2" fmla="*/ 667296 h 667296"/>
              <a:gd name="connsiteX3" fmla="*/ 1371760 w 7199640"/>
              <a:gd name="connsiteY3" fmla="*/ 658309 h 667296"/>
              <a:gd name="connsiteX0" fmla="*/ 1371760 w 1371760"/>
              <a:gd name="connsiteY0" fmla="*/ 658309 h 658309"/>
              <a:gd name="connsiteX1" fmla="*/ 0 w 1371760"/>
              <a:gd name="connsiteY1" fmla="*/ 0 h 658309"/>
              <a:gd name="connsiteX2" fmla="*/ 1371760 w 1371760"/>
              <a:gd name="connsiteY2" fmla="*/ 658309 h 6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760" h="658309">
                <a:moveTo>
                  <a:pt x="1371760" y="658309"/>
                </a:moveTo>
                <a:lnTo>
                  <a:pt x="0" y="0"/>
                </a:lnTo>
                <a:lnTo>
                  <a:pt x="1371760" y="658309"/>
                </a:lnTo>
                <a:close/>
              </a:path>
            </a:pathLst>
          </a:custGeom>
          <a:gradFill flip="none" rotWithShape="1">
            <a:gsLst>
              <a:gs pos="66000">
                <a:srgbClr val="054260"/>
              </a:gs>
              <a:gs pos="0">
                <a:srgbClr val="063D56"/>
              </a:gs>
              <a:gs pos="100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D3D09B-73AA-E542-B4FF-54D629EC6D4D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21" name="Triangle 2">
              <a:extLst>
                <a:ext uri="{FF2B5EF4-FFF2-40B4-BE49-F238E27FC236}">
                  <a16:creationId xmlns:a16="http://schemas.microsoft.com/office/drawing/2014/main" id="{39231F4B-BDAC-954D-8ADB-CD19D1016167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2" name="Triangle 2">
              <a:extLst>
                <a:ext uri="{FF2B5EF4-FFF2-40B4-BE49-F238E27FC236}">
                  <a16:creationId xmlns:a16="http://schemas.microsoft.com/office/drawing/2014/main" id="{43661D15-DE39-D04F-9DAB-11E662982B3E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3" name="Triangle 2">
              <a:extLst>
                <a:ext uri="{FF2B5EF4-FFF2-40B4-BE49-F238E27FC236}">
                  <a16:creationId xmlns:a16="http://schemas.microsoft.com/office/drawing/2014/main" id="{42861EAD-756C-7049-9F97-580A1B80B1B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4" name="Triangle 2">
              <a:extLst>
                <a:ext uri="{FF2B5EF4-FFF2-40B4-BE49-F238E27FC236}">
                  <a16:creationId xmlns:a16="http://schemas.microsoft.com/office/drawing/2014/main" id="{4429B1D4-676C-8B40-8263-5784899E1D67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2FED460-CC43-D541-B691-73F8FD52F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126" name="Slide Number Placeholder 9">
            <a:extLst>
              <a:ext uri="{FF2B5EF4-FFF2-40B4-BE49-F238E27FC236}">
                <a16:creationId xmlns:a16="http://schemas.microsoft.com/office/drawing/2014/main" id="{F413C514-8D49-5D48-B146-BBAF0E566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32CB5D-5718-40C1-ACC4-8BC43D368CA3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12872C-70F0-4FC5-BBC9-2C5154F7D805}"/>
              </a:ext>
            </a:extLst>
          </p:cNvPr>
          <p:cNvSpPr/>
          <p:nvPr userDrawn="1"/>
        </p:nvSpPr>
        <p:spPr>
          <a:xfrm>
            <a:off x="2880097" y="2535623"/>
            <a:ext cx="1202266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MSP Airport, MN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6EF01-F054-4948-B90E-329E966ACAB8}"/>
              </a:ext>
            </a:extLst>
          </p:cNvPr>
          <p:cNvCxnSpPr>
            <a:cxnSpLocks/>
          </p:cNvCxnSpPr>
          <p:nvPr userDrawn="1"/>
        </p:nvCxnSpPr>
        <p:spPr>
          <a:xfrm>
            <a:off x="4082363" y="2630396"/>
            <a:ext cx="1185334" cy="50715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8DE45-56F3-4AEA-BB0C-CA2EF7F13F41}"/>
              </a:ext>
            </a:extLst>
          </p:cNvPr>
          <p:cNvSpPr/>
          <p:nvPr userDrawn="1"/>
        </p:nvSpPr>
        <p:spPr>
          <a:xfrm>
            <a:off x="4336080" y="2846837"/>
            <a:ext cx="1219200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Chicago, IL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F2ED56-B1B8-4B92-80A6-F303B1CDAD31}"/>
              </a:ext>
            </a:extLst>
          </p:cNvPr>
          <p:cNvCxnSpPr>
            <a:cxnSpLocks/>
          </p:cNvCxnSpPr>
          <p:nvPr userDrawn="1"/>
        </p:nvCxnSpPr>
        <p:spPr>
          <a:xfrm>
            <a:off x="5555280" y="3047706"/>
            <a:ext cx="406684" cy="217983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A3613-D6DF-4F4B-B00B-BCCD8D2F6A07}"/>
              </a:ext>
            </a:extLst>
          </p:cNvPr>
          <p:cNvSpPr/>
          <p:nvPr userDrawn="1"/>
        </p:nvSpPr>
        <p:spPr>
          <a:xfrm>
            <a:off x="3642098" y="3209037"/>
            <a:ext cx="130951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Village of DePue, IL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D8F7AC-5FDB-4B83-99F5-B28755812F18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>
            <a:off x="4951609" y="3310637"/>
            <a:ext cx="815795" cy="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0603B-42D9-40C4-A922-98CE2E207ECB}"/>
              </a:ext>
            </a:extLst>
          </p:cNvPr>
          <p:cNvSpPr/>
          <p:nvPr userDrawn="1"/>
        </p:nvSpPr>
        <p:spPr>
          <a:xfrm>
            <a:off x="4148013" y="3590847"/>
            <a:ext cx="1392476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Hamilton County, OH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E742E5-8191-42D7-B549-D6DDEDE21E27}"/>
              </a:ext>
            </a:extLst>
          </p:cNvPr>
          <p:cNvCxnSpPr>
            <a:cxnSpLocks/>
          </p:cNvCxnSpPr>
          <p:nvPr userDrawn="1"/>
        </p:nvCxnSpPr>
        <p:spPr>
          <a:xfrm flipV="1">
            <a:off x="5537907" y="3682430"/>
            <a:ext cx="871986" cy="818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37180C-509E-4F5D-886B-26AC320527DC}"/>
              </a:ext>
            </a:extLst>
          </p:cNvPr>
          <p:cNvSpPr/>
          <p:nvPr userDrawn="1"/>
        </p:nvSpPr>
        <p:spPr>
          <a:xfrm>
            <a:off x="5653327" y="3879505"/>
            <a:ext cx="1401199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 Army Fort Detrick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4CE873-E657-4FD9-B721-EE47469925EF}"/>
              </a:ext>
            </a:extLst>
          </p:cNvPr>
          <p:cNvCxnSpPr>
            <a:cxnSpLocks/>
          </p:cNvCxnSpPr>
          <p:nvPr userDrawn="1"/>
        </p:nvCxnSpPr>
        <p:spPr>
          <a:xfrm flipV="1">
            <a:off x="7037392" y="3627187"/>
            <a:ext cx="225431" cy="26745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8341C5-9413-4BED-AB93-4D90022F996E}"/>
              </a:ext>
            </a:extLst>
          </p:cNvPr>
          <p:cNvSpPr/>
          <p:nvPr userDrawn="1"/>
        </p:nvSpPr>
        <p:spPr>
          <a:xfrm>
            <a:off x="2051922" y="3107014"/>
            <a:ext cx="1084996" cy="40281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Sutter Health  Santa Rosa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1A2BE3-02AF-4C74-912E-6BDB455BC736}"/>
              </a:ext>
            </a:extLst>
          </p:cNvPr>
          <p:cNvCxnSpPr>
            <a:cxnSpLocks/>
            <a:stCxn id="27" idx="1"/>
          </p:cNvCxnSpPr>
          <p:nvPr userDrawn="1"/>
        </p:nvCxnSpPr>
        <p:spPr>
          <a:xfrm flipH="1">
            <a:off x="1455032" y="3308421"/>
            <a:ext cx="596890" cy="32018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650BD7C-89EC-4A31-BC82-6E5F353628EA}"/>
              </a:ext>
            </a:extLst>
          </p:cNvPr>
          <p:cNvSpPr/>
          <p:nvPr userDrawn="1"/>
        </p:nvSpPr>
        <p:spPr>
          <a:xfrm>
            <a:off x="1379711" y="3894641"/>
            <a:ext cx="1334533" cy="35145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Phoenix 91</a:t>
            </a:r>
            <a:r>
              <a:rPr lang="en-US" sz="1000" baseline="30000" dirty="0"/>
              <a:t>st</a:t>
            </a:r>
            <a:r>
              <a:rPr lang="en-US" sz="1000" dirty="0"/>
              <a:t> Ave WWTP RNG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B65D77-4D6F-453A-B3ED-160CB546207E}"/>
              </a:ext>
            </a:extLst>
          </p:cNvPr>
          <p:cNvCxnSpPr>
            <a:cxnSpLocks/>
            <a:stCxn id="29" idx="2"/>
          </p:cNvCxnSpPr>
          <p:nvPr userDrawn="1"/>
        </p:nvCxnSpPr>
        <p:spPr>
          <a:xfrm>
            <a:off x="2046978" y="4246094"/>
            <a:ext cx="766502" cy="30906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D53B1C-F5D7-4013-BE7D-1C71CF588296}"/>
              </a:ext>
            </a:extLst>
          </p:cNvPr>
          <p:cNvSpPr/>
          <p:nvPr userDrawn="1"/>
        </p:nvSpPr>
        <p:spPr>
          <a:xfrm>
            <a:off x="3272304" y="4094337"/>
            <a:ext cx="1387670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Phoenix, AZ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607E67-A6B4-41E6-990B-8AA2E7BFEFF7}"/>
              </a:ext>
            </a:extLst>
          </p:cNvPr>
          <p:cNvCxnSpPr>
            <a:cxnSpLocks/>
            <a:stCxn id="31" idx="1"/>
          </p:cNvCxnSpPr>
          <p:nvPr userDrawn="1"/>
        </p:nvCxnSpPr>
        <p:spPr>
          <a:xfrm flipH="1">
            <a:off x="2880098" y="4195937"/>
            <a:ext cx="392206" cy="318147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0C4C8-2A66-41CA-A297-1AA0D1BC87AA}"/>
              </a:ext>
            </a:extLst>
          </p:cNvPr>
          <p:cNvSpPr/>
          <p:nvPr userDrawn="1"/>
        </p:nvSpPr>
        <p:spPr>
          <a:xfrm>
            <a:off x="4564381" y="1968210"/>
            <a:ext cx="1606428" cy="34538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London District Catholic School Board, 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34DBFE-609E-4358-B427-845812705ADB}"/>
              </a:ext>
            </a:extLst>
          </p:cNvPr>
          <p:cNvSpPr/>
          <p:nvPr userDrawn="1"/>
        </p:nvSpPr>
        <p:spPr>
          <a:xfrm>
            <a:off x="6546105" y="2091896"/>
            <a:ext cx="1091976" cy="373767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Ontario IESO Battery Storage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2FC7C-603E-4424-A402-4AE13CE8C591}"/>
              </a:ext>
            </a:extLst>
          </p:cNvPr>
          <p:cNvCxnSpPr>
            <a:cxnSpLocks/>
            <a:stCxn id="34" idx="2"/>
          </p:cNvCxnSpPr>
          <p:nvPr userDrawn="1"/>
        </p:nvCxnSpPr>
        <p:spPr>
          <a:xfrm flipH="1">
            <a:off x="7037393" y="2465663"/>
            <a:ext cx="54700" cy="414697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0E3C8-E571-425D-A788-80493C5219F7}"/>
              </a:ext>
            </a:extLst>
          </p:cNvPr>
          <p:cNvSpPr/>
          <p:nvPr userDrawn="1"/>
        </p:nvSpPr>
        <p:spPr>
          <a:xfrm>
            <a:off x="6165163" y="3129418"/>
            <a:ext cx="142815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Town of Wayland, MA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6E7D12-EA63-4409-8FC5-845AA08D6799}"/>
              </a:ext>
            </a:extLst>
          </p:cNvPr>
          <p:cNvCxnSpPr>
            <a:cxnSpLocks/>
          </p:cNvCxnSpPr>
          <p:nvPr userDrawn="1"/>
        </p:nvCxnSpPr>
        <p:spPr>
          <a:xfrm flipV="1">
            <a:off x="7588811" y="3079710"/>
            <a:ext cx="376930" cy="5729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314B8-2AED-4989-A243-5F6BB08D34AA}"/>
              </a:ext>
            </a:extLst>
          </p:cNvPr>
          <p:cNvSpPr/>
          <p:nvPr userDrawn="1"/>
        </p:nvSpPr>
        <p:spPr>
          <a:xfrm>
            <a:off x="7354422" y="2619789"/>
            <a:ext cx="1254413" cy="33436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 Bedford Housing Authority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28CB15-0085-4302-B848-F0E716072A29}"/>
              </a:ext>
            </a:extLst>
          </p:cNvPr>
          <p:cNvSpPr/>
          <p:nvPr userDrawn="1"/>
        </p:nvSpPr>
        <p:spPr>
          <a:xfrm>
            <a:off x="7902200" y="3421155"/>
            <a:ext cx="887843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USPS, NYC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C52657-46F2-43CD-8F65-56795849563E}"/>
              </a:ext>
            </a:extLst>
          </p:cNvPr>
          <p:cNvCxnSpPr>
            <a:cxnSpLocks/>
          </p:cNvCxnSpPr>
          <p:nvPr userDrawn="1"/>
        </p:nvCxnSpPr>
        <p:spPr>
          <a:xfrm flipH="1">
            <a:off x="8024709" y="2954155"/>
            <a:ext cx="580202" cy="26156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C1C380-5864-4978-BF74-FEA1DCFCA3B7}"/>
              </a:ext>
            </a:extLst>
          </p:cNvPr>
          <p:cNvCxnSpPr>
            <a:cxnSpLocks/>
            <a:stCxn id="39" idx="1"/>
          </p:cNvCxnSpPr>
          <p:nvPr userDrawn="1"/>
        </p:nvCxnSpPr>
        <p:spPr>
          <a:xfrm flipH="1" flipV="1">
            <a:off x="7783879" y="3442111"/>
            <a:ext cx="118321" cy="8064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314C8F9-FE05-4646-BE22-D9D7D6CF8F6C}"/>
              </a:ext>
            </a:extLst>
          </p:cNvPr>
          <p:cNvSpPr/>
          <p:nvPr userDrawn="1"/>
        </p:nvSpPr>
        <p:spPr>
          <a:xfrm>
            <a:off x="7086835" y="4147481"/>
            <a:ext cx="1277098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NASA Wallops, VA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B57E72-E5F6-4E66-A1F8-15F70B685B57}"/>
              </a:ext>
            </a:extLst>
          </p:cNvPr>
          <p:cNvCxnSpPr>
            <a:cxnSpLocks/>
          </p:cNvCxnSpPr>
          <p:nvPr userDrawn="1"/>
        </p:nvCxnSpPr>
        <p:spPr>
          <a:xfrm flipV="1">
            <a:off x="7095205" y="3810673"/>
            <a:ext cx="371056" cy="333821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F385049-AD01-49E5-B289-79FD5D565561}"/>
              </a:ext>
            </a:extLst>
          </p:cNvPr>
          <p:cNvSpPr/>
          <p:nvPr userDrawn="1"/>
        </p:nvSpPr>
        <p:spPr>
          <a:xfrm>
            <a:off x="6851924" y="4931989"/>
            <a:ext cx="1277098" cy="387328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 Medical University of South Carolina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0A66C-B08C-4210-AB7E-49FC25E86F9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59145" y="4649300"/>
            <a:ext cx="1" cy="281869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3BBDBC2-E8CB-4F7A-AD6A-DA02DECD558B}"/>
              </a:ext>
            </a:extLst>
          </p:cNvPr>
          <p:cNvSpPr/>
          <p:nvPr userDrawn="1"/>
        </p:nvSpPr>
        <p:spPr>
          <a:xfrm>
            <a:off x="4148013" y="4389779"/>
            <a:ext cx="1619391" cy="22663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BMW Manufacturing, SC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E63097-24A5-469F-9DC8-FA82F5ACD8E4}"/>
              </a:ext>
            </a:extLst>
          </p:cNvPr>
          <p:cNvCxnSpPr>
            <a:cxnSpLocks/>
            <a:stCxn id="46" idx="3"/>
          </p:cNvCxnSpPr>
          <p:nvPr userDrawn="1"/>
        </p:nvCxnSpPr>
        <p:spPr>
          <a:xfrm flipV="1">
            <a:off x="5767404" y="4375704"/>
            <a:ext cx="899951" cy="12739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B97D426-CFC2-4C39-9B4A-B4A1468365F7}"/>
              </a:ext>
            </a:extLst>
          </p:cNvPr>
          <p:cNvSpPr/>
          <p:nvPr userDrawn="1"/>
        </p:nvSpPr>
        <p:spPr>
          <a:xfrm>
            <a:off x="4296853" y="4758706"/>
            <a:ext cx="1564354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USMC Parris Island, SC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001D3C-DCB8-40BB-91C8-9F962EE49BE8}"/>
              </a:ext>
            </a:extLst>
          </p:cNvPr>
          <p:cNvCxnSpPr>
            <a:cxnSpLocks/>
            <a:stCxn id="48" idx="3"/>
          </p:cNvCxnSpPr>
          <p:nvPr userDrawn="1"/>
        </p:nvCxnSpPr>
        <p:spPr>
          <a:xfrm flipV="1">
            <a:off x="5861207" y="4724796"/>
            <a:ext cx="952028" cy="13551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72BA6A4-E1C1-4CBE-9BFA-79435EE21614}"/>
              </a:ext>
            </a:extLst>
          </p:cNvPr>
          <p:cNvSpPr/>
          <p:nvPr userDrawn="1"/>
        </p:nvSpPr>
        <p:spPr>
          <a:xfrm>
            <a:off x="3055075" y="5001654"/>
            <a:ext cx="1173875" cy="387329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Texas A&amp;M</a:t>
            </a:r>
            <a:br>
              <a:rPr lang="en-US" sz="1000" dirty="0"/>
            </a:br>
            <a:r>
              <a:rPr lang="en-US" sz="1000" dirty="0"/>
              <a:t>Corpus Christi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A36AA2-76C3-4A18-BCC6-E2B5FC49F837}"/>
              </a:ext>
            </a:extLst>
          </p:cNvPr>
          <p:cNvCxnSpPr>
            <a:cxnSpLocks/>
            <a:stCxn id="50" idx="3"/>
          </p:cNvCxnSpPr>
          <p:nvPr userDrawn="1"/>
        </p:nvCxnSpPr>
        <p:spPr>
          <a:xfrm>
            <a:off x="4228950" y="5195319"/>
            <a:ext cx="480438" cy="193665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C6DFB-F15C-4EFE-AD75-02BAC1F7C37C}"/>
              </a:ext>
            </a:extLst>
          </p:cNvPr>
          <p:cNvSpPr/>
          <p:nvPr userDrawn="1"/>
        </p:nvSpPr>
        <p:spPr>
          <a:xfrm>
            <a:off x="8686110" y="5279447"/>
            <a:ext cx="1016991" cy="36277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Wexham Park Hospital, UK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987C03-7EAF-42D9-BB2B-F18CE4077F0E}"/>
              </a:ext>
            </a:extLst>
          </p:cNvPr>
          <p:cNvCxnSpPr>
            <a:cxnSpLocks/>
          </p:cNvCxnSpPr>
          <p:nvPr userDrawn="1"/>
        </p:nvCxnSpPr>
        <p:spPr>
          <a:xfrm>
            <a:off x="6165163" y="2313596"/>
            <a:ext cx="575452" cy="74353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F1961AB-501F-4E1A-8C25-459C79047AA9}"/>
              </a:ext>
            </a:extLst>
          </p:cNvPr>
          <p:cNvSpPr/>
          <p:nvPr userDrawn="1"/>
        </p:nvSpPr>
        <p:spPr>
          <a:xfrm>
            <a:off x="609600" y="2839843"/>
            <a:ext cx="1251208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McKinleyville, CA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FF315C-DFB2-47F3-A275-7D00C0EE76BA}"/>
              </a:ext>
            </a:extLst>
          </p:cNvPr>
          <p:cNvCxnSpPr>
            <a:cxnSpLocks/>
          </p:cNvCxnSpPr>
          <p:nvPr userDrawn="1"/>
        </p:nvCxnSpPr>
        <p:spPr>
          <a:xfrm>
            <a:off x="1180717" y="3034353"/>
            <a:ext cx="129609" cy="23258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3EAE416-0524-4DA6-958B-A3FFD14D7CCF}"/>
              </a:ext>
            </a:extLst>
          </p:cNvPr>
          <p:cNvSpPr/>
          <p:nvPr userDrawn="1"/>
        </p:nvSpPr>
        <p:spPr>
          <a:xfrm>
            <a:off x="644421" y="2217448"/>
            <a:ext cx="140750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Troutdale, OR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73BDFF-2529-4A19-B11C-5270AD5C608D}"/>
              </a:ext>
            </a:extLst>
          </p:cNvPr>
          <p:cNvCxnSpPr>
            <a:cxnSpLocks/>
            <a:stCxn id="56" idx="2"/>
          </p:cNvCxnSpPr>
          <p:nvPr userDrawn="1"/>
        </p:nvCxnSpPr>
        <p:spPr>
          <a:xfrm>
            <a:off x="1348172" y="2420648"/>
            <a:ext cx="166303" cy="304641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E6EE3-2B36-4ADB-B815-8AEC7B08B832}"/>
              </a:ext>
            </a:extLst>
          </p:cNvPr>
          <p:cNvSpPr/>
          <p:nvPr userDrawn="1"/>
        </p:nvSpPr>
        <p:spPr>
          <a:xfrm>
            <a:off x="2713697" y="1977725"/>
            <a:ext cx="140750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Spokane Airport, WA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8B3BB6-3D60-4997-A88A-E0A05AB9DB5D}"/>
              </a:ext>
            </a:extLst>
          </p:cNvPr>
          <p:cNvCxnSpPr>
            <a:cxnSpLocks/>
            <a:stCxn id="58" idx="1"/>
          </p:cNvCxnSpPr>
          <p:nvPr userDrawn="1"/>
        </p:nvCxnSpPr>
        <p:spPr>
          <a:xfrm flipH="1">
            <a:off x="2434079" y="2079325"/>
            <a:ext cx="279618" cy="16699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7E02C0-BE52-4BF9-A553-2ECEDCAFF6A7}"/>
              </a:ext>
            </a:extLst>
          </p:cNvPr>
          <p:cNvSpPr/>
          <p:nvPr userDrawn="1"/>
        </p:nvSpPr>
        <p:spPr>
          <a:xfrm>
            <a:off x="10670331" y="4085639"/>
            <a:ext cx="919487" cy="36277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West </a:t>
            </a:r>
            <a:r>
              <a:rPr lang="en-US" sz="1000"/>
              <a:t>Lothian Council, UK</a:t>
            </a:r>
            <a:endParaRPr lang="en-US" sz="10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3E12F2-6275-456B-938D-18B0FFB47DAA}"/>
              </a:ext>
            </a:extLst>
          </p:cNvPr>
          <p:cNvCxnSpPr>
            <a:cxnSpLocks/>
          </p:cNvCxnSpPr>
          <p:nvPr userDrawn="1"/>
        </p:nvCxnSpPr>
        <p:spPr>
          <a:xfrm flipH="1">
            <a:off x="9961361" y="4237965"/>
            <a:ext cx="812316" cy="8233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935274-6AD1-4DDF-A853-FC9609148EA5}"/>
              </a:ext>
            </a:extLst>
          </p:cNvPr>
          <p:cNvCxnSpPr>
            <a:cxnSpLocks/>
            <a:stCxn id="52" idx="3"/>
          </p:cNvCxnSpPr>
          <p:nvPr userDrawn="1"/>
        </p:nvCxnSpPr>
        <p:spPr>
          <a:xfrm flipV="1">
            <a:off x="9703101" y="5292483"/>
            <a:ext cx="761283" cy="16835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id="{A2123AED-9818-43A7-8FCF-BF08F4FFB685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Ameresco’s Experience Spans Markets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42827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dvTech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riangle 2">
            <a:extLst>
              <a:ext uri="{FF2B5EF4-FFF2-40B4-BE49-F238E27FC236}">
                <a16:creationId xmlns:a16="http://schemas.microsoft.com/office/drawing/2014/main" id="{256AC308-1D51-464E-B049-3B92434CAD3A}"/>
              </a:ext>
            </a:extLst>
          </p:cNvPr>
          <p:cNvSpPr/>
          <p:nvPr userDrawn="1"/>
        </p:nvSpPr>
        <p:spPr>
          <a:xfrm rot="5400000" flipH="1">
            <a:off x="1705678" y="4359676"/>
            <a:ext cx="3738628" cy="1293075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33641"/>
              <a:gd name="connsiteY0" fmla="*/ 769257 h 769257"/>
              <a:gd name="connsiteX1" fmla="*/ 0 w 15833641"/>
              <a:gd name="connsiteY1" fmla="*/ 0 h 769257"/>
              <a:gd name="connsiteX2" fmla="*/ 15833641 w 15833641"/>
              <a:gd name="connsiteY2" fmla="*/ 769257 h 769257"/>
              <a:gd name="connsiteX3" fmla="*/ 0 w 15833641"/>
              <a:gd name="connsiteY3" fmla="*/ 769257 h 769257"/>
              <a:gd name="connsiteX0" fmla="*/ 0 w 15833641"/>
              <a:gd name="connsiteY0" fmla="*/ 879442 h 879442"/>
              <a:gd name="connsiteX1" fmla="*/ 20164 w 15833641"/>
              <a:gd name="connsiteY1" fmla="*/ 0 h 879442"/>
              <a:gd name="connsiteX2" fmla="*/ 15833641 w 15833641"/>
              <a:gd name="connsiteY2" fmla="*/ 879442 h 879442"/>
              <a:gd name="connsiteX3" fmla="*/ 0 w 15833641"/>
              <a:gd name="connsiteY3" fmla="*/ 879442 h 879442"/>
              <a:gd name="connsiteX0" fmla="*/ 0 w 11397474"/>
              <a:gd name="connsiteY0" fmla="*/ 879442 h 879442"/>
              <a:gd name="connsiteX1" fmla="*/ 20164 w 11397474"/>
              <a:gd name="connsiteY1" fmla="*/ 0 h 879442"/>
              <a:gd name="connsiteX2" fmla="*/ 11397474 w 11397474"/>
              <a:gd name="connsiteY2" fmla="*/ 805985 h 879442"/>
              <a:gd name="connsiteX3" fmla="*/ 0 w 11397474"/>
              <a:gd name="connsiteY3" fmla="*/ 879442 h 879442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6396704"/>
              <a:gd name="connsiteY0" fmla="*/ 894147 h 894147"/>
              <a:gd name="connsiteX1" fmla="*/ 0 w 6396704"/>
              <a:gd name="connsiteY1" fmla="*/ 0 h 894147"/>
              <a:gd name="connsiteX2" fmla="*/ 6396704 w 6396704"/>
              <a:gd name="connsiteY2" fmla="*/ 695698 h 894147"/>
              <a:gd name="connsiteX3" fmla="*/ 20165 w 6396704"/>
              <a:gd name="connsiteY3" fmla="*/ 894147 h 894147"/>
              <a:gd name="connsiteX0" fmla="*/ 20165 w 6558020"/>
              <a:gd name="connsiteY0" fmla="*/ 894147 h 894147"/>
              <a:gd name="connsiteX1" fmla="*/ 0 w 6558020"/>
              <a:gd name="connsiteY1" fmla="*/ 0 h 894147"/>
              <a:gd name="connsiteX2" fmla="*/ 6558020 w 6558020"/>
              <a:gd name="connsiteY2" fmla="*/ 703050 h 894147"/>
              <a:gd name="connsiteX3" fmla="*/ 20165 w 6558020"/>
              <a:gd name="connsiteY3" fmla="*/ 894147 h 894147"/>
              <a:gd name="connsiteX0" fmla="*/ 40329 w 6578184"/>
              <a:gd name="connsiteY0" fmla="*/ 842679 h 842679"/>
              <a:gd name="connsiteX1" fmla="*/ 0 w 6578184"/>
              <a:gd name="connsiteY1" fmla="*/ 0 h 842679"/>
              <a:gd name="connsiteX2" fmla="*/ 6578184 w 6578184"/>
              <a:gd name="connsiteY2" fmla="*/ 651582 h 842679"/>
              <a:gd name="connsiteX3" fmla="*/ 40329 w 6578184"/>
              <a:gd name="connsiteY3" fmla="*/ 842679 h 842679"/>
              <a:gd name="connsiteX0" fmla="*/ 0 w 6578184"/>
              <a:gd name="connsiteY0" fmla="*/ 827974 h 827974"/>
              <a:gd name="connsiteX1" fmla="*/ 0 w 6578184"/>
              <a:gd name="connsiteY1" fmla="*/ 0 h 827974"/>
              <a:gd name="connsiteX2" fmla="*/ 6578184 w 6578184"/>
              <a:gd name="connsiteY2" fmla="*/ 651582 h 827974"/>
              <a:gd name="connsiteX3" fmla="*/ 0 w 6578184"/>
              <a:gd name="connsiteY3" fmla="*/ 827974 h 8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8184" h="827974">
                <a:moveTo>
                  <a:pt x="0" y="827974"/>
                </a:moveTo>
                <a:lnTo>
                  <a:pt x="0" y="0"/>
                </a:lnTo>
                <a:lnTo>
                  <a:pt x="6578184" y="651582"/>
                </a:lnTo>
                <a:lnTo>
                  <a:pt x="0" y="827974"/>
                </a:lnTo>
                <a:close/>
              </a:path>
            </a:pathLst>
          </a:custGeom>
          <a:gradFill flip="none" rotWithShape="1">
            <a:gsLst>
              <a:gs pos="15000">
                <a:schemeClr val="accent5"/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F29661-1C60-4B66-A02D-09650E490994}"/>
              </a:ext>
            </a:extLst>
          </p:cNvPr>
          <p:cNvGrpSpPr/>
          <p:nvPr userDrawn="1"/>
        </p:nvGrpSpPr>
        <p:grpSpPr>
          <a:xfrm flipH="1" flipV="1">
            <a:off x="-108677" y="-10274"/>
            <a:ext cx="4855476" cy="6879232"/>
            <a:chOff x="5438776" y="12925"/>
            <a:chExt cx="6533835" cy="7004857"/>
          </a:xfrm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F9D72544-AD8C-4490-AD87-4B2DB6EDB4A4}"/>
                </a:ext>
              </a:extLst>
            </p:cNvPr>
            <p:cNvSpPr/>
            <p:nvPr/>
          </p:nvSpPr>
          <p:spPr>
            <a:xfrm>
              <a:off x="5438776" y="12925"/>
              <a:ext cx="6533835" cy="700485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24288 h 6931012"/>
                <a:gd name="connsiteX1" fmla="*/ 7616238 w 9511533"/>
                <a:gd name="connsiteY1" fmla="*/ 159 h 6931012"/>
                <a:gd name="connsiteX2" fmla="*/ 9511533 w 9511533"/>
                <a:gd name="connsiteY2" fmla="*/ 6910732 h 6931012"/>
                <a:gd name="connsiteX3" fmla="*/ 0 w 9511533"/>
                <a:gd name="connsiteY3" fmla="*/ 6931012 h 6931012"/>
                <a:gd name="connsiteX4" fmla="*/ 7884 w 9511533"/>
                <a:gd name="connsiteY4" fmla="*/ 24288 h 6931012"/>
                <a:gd name="connsiteX0" fmla="*/ 3028475 w 9511533"/>
                <a:gd name="connsiteY0" fmla="*/ 0 h 6957734"/>
                <a:gd name="connsiteX1" fmla="*/ 7616238 w 9511533"/>
                <a:gd name="connsiteY1" fmla="*/ 26881 h 6957734"/>
                <a:gd name="connsiteX2" fmla="*/ 9511533 w 9511533"/>
                <a:gd name="connsiteY2" fmla="*/ 6937454 h 6957734"/>
                <a:gd name="connsiteX3" fmla="*/ 0 w 9511533"/>
                <a:gd name="connsiteY3" fmla="*/ 6957734 h 6957734"/>
                <a:gd name="connsiteX4" fmla="*/ 3028475 w 9511533"/>
                <a:gd name="connsiteY4" fmla="*/ 0 h 6957734"/>
                <a:gd name="connsiteX0" fmla="*/ 2451009 w 9511533"/>
                <a:gd name="connsiteY0" fmla="*/ 0 h 6944981"/>
                <a:gd name="connsiteX1" fmla="*/ 7616238 w 9511533"/>
                <a:gd name="connsiteY1" fmla="*/ 14128 h 6944981"/>
                <a:gd name="connsiteX2" fmla="*/ 9511533 w 9511533"/>
                <a:gd name="connsiteY2" fmla="*/ 6924701 h 6944981"/>
                <a:gd name="connsiteX3" fmla="*/ 0 w 9511533"/>
                <a:gd name="connsiteY3" fmla="*/ 6944981 h 6944981"/>
                <a:gd name="connsiteX4" fmla="*/ 2451009 w 9511533"/>
                <a:gd name="connsiteY4" fmla="*/ 0 h 6944981"/>
                <a:gd name="connsiteX0" fmla="*/ 2895214 w 9511533"/>
                <a:gd name="connsiteY0" fmla="*/ 0 h 6957734"/>
                <a:gd name="connsiteX1" fmla="*/ 7616238 w 9511533"/>
                <a:gd name="connsiteY1" fmla="*/ 26881 h 6957734"/>
                <a:gd name="connsiteX2" fmla="*/ 9511533 w 9511533"/>
                <a:gd name="connsiteY2" fmla="*/ 6937454 h 6957734"/>
                <a:gd name="connsiteX3" fmla="*/ 0 w 9511533"/>
                <a:gd name="connsiteY3" fmla="*/ 6957734 h 6957734"/>
                <a:gd name="connsiteX4" fmla="*/ 2895214 w 9511533"/>
                <a:gd name="connsiteY4" fmla="*/ 0 h 6957734"/>
                <a:gd name="connsiteX0" fmla="*/ 2895214 w 9511533"/>
                <a:gd name="connsiteY0" fmla="*/ 11622 h 6969356"/>
                <a:gd name="connsiteX1" fmla="*/ 8948852 w 9511533"/>
                <a:gd name="connsiteY1" fmla="*/ 245 h 6969356"/>
                <a:gd name="connsiteX2" fmla="*/ 9511533 w 9511533"/>
                <a:gd name="connsiteY2" fmla="*/ 6949076 h 6969356"/>
                <a:gd name="connsiteX3" fmla="*/ 0 w 9511533"/>
                <a:gd name="connsiteY3" fmla="*/ 6969356 h 6969356"/>
                <a:gd name="connsiteX4" fmla="*/ 2895214 w 9511533"/>
                <a:gd name="connsiteY4" fmla="*/ 11622 h 6969356"/>
                <a:gd name="connsiteX0" fmla="*/ 2895214 w 8948852"/>
                <a:gd name="connsiteY0" fmla="*/ 11622 h 6969356"/>
                <a:gd name="connsiteX1" fmla="*/ 8948852 w 8948852"/>
                <a:gd name="connsiteY1" fmla="*/ 245 h 6969356"/>
                <a:gd name="connsiteX2" fmla="*/ 8800806 w 8948852"/>
                <a:gd name="connsiteY2" fmla="*/ 6961829 h 6969356"/>
                <a:gd name="connsiteX3" fmla="*/ 0 w 8948852"/>
                <a:gd name="connsiteY3" fmla="*/ 6969356 h 6969356"/>
                <a:gd name="connsiteX4" fmla="*/ 2895214 w 8948852"/>
                <a:gd name="connsiteY4" fmla="*/ 11622 h 6969356"/>
                <a:gd name="connsiteX0" fmla="*/ 2895214 w 8948852"/>
                <a:gd name="connsiteY0" fmla="*/ 11622 h 6969356"/>
                <a:gd name="connsiteX1" fmla="*/ 8948852 w 8948852"/>
                <a:gd name="connsiteY1" fmla="*/ 245 h 6969356"/>
                <a:gd name="connsiteX2" fmla="*/ 8911857 w 8948852"/>
                <a:gd name="connsiteY2" fmla="*/ 6949076 h 6969356"/>
                <a:gd name="connsiteX3" fmla="*/ 0 w 8948852"/>
                <a:gd name="connsiteY3" fmla="*/ 6969356 h 6969356"/>
                <a:gd name="connsiteX4" fmla="*/ 2895214 w 8948852"/>
                <a:gd name="connsiteY4" fmla="*/ 11622 h 6969356"/>
                <a:gd name="connsiteX0" fmla="*/ 2895214 w 8978488"/>
                <a:gd name="connsiteY0" fmla="*/ 11622 h 6969356"/>
                <a:gd name="connsiteX1" fmla="*/ 8948852 w 8978488"/>
                <a:gd name="connsiteY1" fmla="*/ 245 h 6969356"/>
                <a:gd name="connsiteX2" fmla="*/ 8978488 w 8978488"/>
                <a:gd name="connsiteY2" fmla="*/ 6949076 h 6969356"/>
                <a:gd name="connsiteX3" fmla="*/ 0 w 8978488"/>
                <a:gd name="connsiteY3" fmla="*/ 6969356 h 6969356"/>
                <a:gd name="connsiteX4" fmla="*/ 2895214 w 8978488"/>
                <a:gd name="connsiteY4" fmla="*/ 11622 h 6969356"/>
                <a:gd name="connsiteX0" fmla="*/ 2895214 w 9089539"/>
                <a:gd name="connsiteY0" fmla="*/ 11622 h 6974582"/>
                <a:gd name="connsiteX1" fmla="*/ 8948852 w 9089539"/>
                <a:gd name="connsiteY1" fmla="*/ 245 h 6974582"/>
                <a:gd name="connsiteX2" fmla="*/ 9089539 w 9089539"/>
                <a:gd name="connsiteY2" fmla="*/ 6974582 h 6974582"/>
                <a:gd name="connsiteX3" fmla="*/ 0 w 9089539"/>
                <a:gd name="connsiteY3" fmla="*/ 6969356 h 6974582"/>
                <a:gd name="connsiteX4" fmla="*/ 2895214 w 9089539"/>
                <a:gd name="connsiteY4" fmla="*/ 11622 h 6974582"/>
                <a:gd name="connsiteX0" fmla="*/ 3386280 w 9089539"/>
                <a:gd name="connsiteY0" fmla="*/ 0 h 6988465"/>
                <a:gd name="connsiteX1" fmla="*/ 8948852 w 9089539"/>
                <a:gd name="connsiteY1" fmla="*/ 14128 h 6988465"/>
                <a:gd name="connsiteX2" fmla="*/ 9089539 w 9089539"/>
                <a:gd name="connsiteY2" fmla="*/ 6988465 h 6988465"/>
                <a:gd name="connsiteX3" fmla="*/ 0 w 9089539"/>
                <a:gd name="connsiteY3" fmla="*/ 6983239 h 6988465"/>
                <a:gd name="connsiteX4" fmla="*/ 3386280 w 9089539"/>
                <a:gd name="connsiteY4" fmla="*/ 0 h 6988465"/>
                <a:gd name="connsiteX0" fmla="*/ 3185389 w 9089539"/>
                <a:gd name="connsiteY0" fmla="*/ 0 h 6988465"/>
                <a:gd name="connsiteX1" fmla="*/ 8948852 w 9089539"/>
                <a:gd name="connsiteY1" fmla="*/ 14128 h 6988465"/>
                <a:gd name="connsiteX2" fmla="*/ 9089539 w 9089539"/>
                <a:gd name="connsiteY2" fmla="*/ 6988465 h 6988465"/>
                <a:gd name="connsiteX3" fmla="*/ 0 w 9089539"/>
                <a:gd name="connsiteY3" fmla="*/ 6983239 h 6988465"/>
                <a:gd name="connsiteX4" fmla="*/ 3185389 w 9089539"/>
                <a:gd name="connsiteY4" fmla="*/ 0 h 6988465"/>
                <a:gd name="connsiteX0" fmla="*/ 3185389 w 9089539"/>
                <a:gd name="connsiteY0" fmla="*/ 0 h 7001218"/>
                <a:gd name="connsiteX1" fmla="*/ 8948852 w 9089539"/>
                <a:gd name="connsiteY1" fmla="*/ 26881 h 7001218"/>
                <a:gd name="connsiteX2" fmla="*/ 9089539 w 9089539"/>
                <a:gd name="connsiteY2" fmla="*/ 7001218 h 7001218"/>
                <a:gd name="connsiteX3" fmla="*/ 0 w 9089539"/>
                <a:gd name="connsiteY3" fmla="*/ 6995992 h 7001218"/>
                <a:gd name="connsiteX4" fmla="*/ 3185389 w 9089539"/>
                <a:gd name="connsiteY4" fmla="*/ 0 h 7001218"/>
                <a:gd name="connsiteX0" fmla="*/ 3306532 w 9210682"/>
                <a:gd name="connsiteY0" fmla="*/ 192503 h 7193721"/>
                <a:gd name="connsiteX1" fmla="*/ 9069995 w 9210682"/>
                <a:gd name="connsiteY1" fmla="*/ 219384 h 7193721"/>
                <a:gd name="connsiteX2" fmla="*/ 9210682 w 9210682"/>
                <a:gd name="connsiteY2" fmla="*/ 7193721 h 7193721"/>
                <a:gd name="connsiteX3" fmla="*/ 121143 w 9210682"/>
                <a:gd name="connsiteY3" fmla="*/ 7188495 h 7193721"/>
                <a:gd name="connsiteX4" fmla="*/ 3306532 w 9210682"/>
                <a:gd name="connsiteY4" fmla="*/ 192503 h 7193721"/>
                <a:gd name="connsiteX0" fmla="*/ 3185389 w 9089539"/>
                <a:gd name="connsiteY0" fmla="*/ 0 h 7001218"/>
                <a:gd name="connsiteX1" fmla="*/ 8948852 w 9089539"/>
                <a:gd name="connsiteY1" fmla="*/ 26881 h 7001218"/>
                <a:gd name="connsiteX2" fmla="*/ 9089539 w 9089539"/>
                <a:gd name="connsiteY2" fmla="*/ 7001218 h 7001218"/>
                <a:gd name="connsiteX3" fmla="*/ 0 w 9089539"/>
                <a:gd name="connsiteY3" fmla="*/ 6995992 h 7001218"/>
                <a:gd name="connsiteX4" fmla="*/ 3185389 w 9089539"/>
                <a:gd name="connsiteY4" fmla="*/ 0 h 7001218"/>
                <a:gd name="connsiteX0" fmla="*/ 3207711 w 9089539"/>
                <a:gd name="connsiteY0" fmla="*/ 11623 h 6974583"/>
                <a:gd name="connsiteX1" fmla="*/ 8948852 w 9089539"/>
                <a:gd name="connsiteY1" fmla="*/ 246 h 6974583"/>
                <a:gd name="connsiteX2" fmla="*/ 9089539 w 9089539"/>
                <a:gd name="connsiteY2" fmla="*/ 6974583 h 6974583"/>
                <a:gd name="connsiteX3" fmla="*/ 0 w 9089539"/>
                <a:gd name="connsiteY3" fmla="*/ 6969357 h 6974583"/>
                <a:gd name="connsiteX4" fmla="*/ 3207711 w 9089539"/>
                <a:gd name="connsiteY4" fmla="*/ 11623 h 697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9539" h="6974583">
                  <a:moveTo>
                    <a:pt x="3207711" y="11623"/>
                  </a:moveTo>
                  <a:cubicBezTo>
                    <a:pt x="3201001" y="19785"/>
                    <a:pt x="7748620" y="-2558"/>
                    <a:pt x="8948852" y="246"/>
                  </a:cubicBezTo>
                  <a:lnTo>
                    <a:pt x="9089539" y="6974583"/>
                  </a:lnTo>
                  <a:lnTo>
                    <a:pt x="0" y="6969357"/>
                  </a:lnTo>
                  <a:lnTo>
                    <a:pt x="3207711" y="11623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006BCDB6-B036-4FBC-851E-205836205415}"/>
                </a:ext>
              </a:extLst>
            </p:cNvPr>
            <p:cNvSpPr/>
            <p:nvPr/>
          </p:nvSpPr>
          <p:spPr>
            <a:xfrm>
              <a:off x="5442541" y="21531"/>
              <a:ext cx="5458222" cy="698793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12944 h 6923273"/>
                <a:gd name="connsiteX1" fmla="*/ 7616326 w 7779816"/>
                <a:gd name="connsiteY1" fmla="*/ 0 h 6923273"/>
                <a:gd name="connsiteX2" fmla="*/ 7779816 w 7779816"/>
                <a:gd name="connsiteY2" fmla="*/ 613374 h 6923273"/>
                <a:gd name="connsiteX3" fmla="*/ 3697394 w 7779816"/>
                <a:gd name="connsiteY3" fmla="*/ 6919974 h 6923273"/>
                <a:gd name="connsiteX4" fmla="*/ 915 w 7779816"/>
                <a:gd name="connsiteY4" fmla="*/ 6923273 h 6923273"/>
                <a:gd name="connsiteX5" fmla="*/ 5328 w 7779816"/>
                <a:gd name="connsiteY5" fmla="*/ 12944 h 6923273"/>
                <a:gd name="connsiteX0" fmla="*/ 1092729 w 7778915"/>
                <a:gd name="connsiteY0" fmla="*/ 192 h 6923273"/>
                <a:gd name="connsiteX1" fmla="*/ 7615425 w 7778915"/>
                <a:gd name="connsiteY1" fmla="*/ 0 h 6923273"/>
                <a:gd name="connsiteX2" fmla="*/ 7778915 w 7778915"/>
                <a:gd name="connsiteY2" fmla="*/ 613374 h 6923273"/>
                <a:gd name="connsiteX3" fmla="*/ 3696493 w 7778915"/>
                <a:gd name="connsiteY3" fmla="*/ 6919974 h 6923273"/>
                <a:gd name="connsiteX4" fmla="*/ 14 w 7778915"/>
                <a:gd name="connsiteY4" fmla="*/ 6923273 h 6923273"/>
                <a:gd name="connsiteX5" fmla="*/ 1092729 w 7778915"/>
                <a:gd name="connsiteY5" fmla="*/ 192 h 6923273"/>
                <a:gd name="connsiteX0" fmla="*/ 2425336 w 7778908"/>
                <a:gd name="connsiteY0" fmla="*/ 192 h 6923273"/>
                <a:gd name="connsiteX1" fmla="*/ 7615418 w 7778908"/>
                <a:gd name="connsiteY1" fmla="*/ 0 h 6923273"/>
                <a:gd name="connsiteX2" fmla="*/ 7778908 w 7778908"/>
                <a:gd name="connsiteY2" fmla="*/ 613374 h 6923273"/>
                <a:gd name="connsiteX3" fmla="*/ 3696486 w 7778908"/>
                <a:gd name="connsiteY3" fmla="*/ 6919974 h 6923273"/>
                <a:gd name="connsiteX4" fmla="*/ 7 w 7778908"/>
                <a:gd name="connsiteY4" fmla="*/ 6923273 h 6923273"/>
                <a:gd name="connsiteX5" fmla="*/ 2425336 w 7778908"/>
                <a:gd name="connsiteY5" fmla="*/ 192 h 6923273"/>
                <a:gd name="connsiteX0" fmla="*/ 2425329 w 7778901"/>
                <a:gd name="connsiteY0" fmla="*/ 192 h 6923273"/>
                <a:gd name="connsiteX1" fmla="*/ 7615411 w 7778901"/>
                <a:gd name="connsiteY1" fmla="*/ 0 h 6923273"/>
                <a:gd name="connsiteX2" fmla="*/ 7778901 w 7778901"/>
                <a:gd name="connsiteY2" fmla="*/ 613374 h 6923273"/>
                <a:gd name="connsiteX3" fmla="*/ 3696479 w 7778901"/>
                <a:gd name="connsiteY3" fmla="*/ 6919974 h 6923273"/>
                <a:gd name="connsiteX4" fmla="*/ 0 w 7778901"/>
                <a:gd name="connsiteY4" fmla="*/ 6923273 h 6923273"/>
                <a:gd name="connsiteX5" fmla="*/ 2425329 w 7778901"/>
                <a:gd name="connsiteY5" fmla="*/ 192 h 6923273"/>
                <a:gd name="connsiteX0" fmla="*/ 2891744 w 7778901"/>
                <a:gd name="connsiteY0" fmla="*/ 0 h 6961339"/>
                <a:gd name="connsiteX1" fmla="*/ 7615411 w 7778901"/>
                <a:gd name="connsiteY1" fmla="*/ 38066 h 6961339"/>
                <a:gd name="connsiteX2" fmla="*/ 7778901 w 7778901"/>
                <a:gd name="connsiteY2" fmla="*/ 651440 h 6961339"/>
                <a:gd name="connsiteX3" fmla="*/ 3696479 w 7778901"/>
                <a:gd name="connsiteY3" fmla="*/ 6958040 h 6961339"/>
                <a:gd name="connsiteX4" fmla="*/ 0 w 7778901"/>
                <a:gd name="connsiteY4" fmla="*/ 6961339 h 6961339"/>
                <a:gd name="connsiteX5" fmla="*/ 2891744 w 7778901"/>
                <a:gd name="connsiteY5" fmla="*/ 0 h 6961339"/>
                <a:gd name="connsiteX0" fmla="*/ 3735732 w 7778901"/>
                <a:gd name="connsiteY0" fmla="*/ 0 h 6961339"/>
                <a:gd name="connsiteX1" fmla="*/ 7615411 w 7778901"/>
                <a:gd name="connsiteY1" fmla="*/ 38066 h 6961339"/>
                <a:gd name="connsiteX2" fmla="*/ 7778901 w 7778901"/>
                <a:gd name="connsiteY2" fmla="*/ 651440 h 6961339"/>
                <a:gd name="connsiteX3" fmla="*/ 3696479 w 7778901"/>
                <a:gd name="connsiteY3" fmla="*/ 6958040 h 6961339"/>
                <a:gd name="connsiteX4" fmla="*/ 0 w 7778901"/>
                <a:gd name="connsiteY4" fmla="*/ 6961339 h 6961339"/>
                <a:gd name="connsiteX5" fmla="*/ 3735732 w 7778901"/>
                <a:gd name="connsiteY5" fmla="*/ 0 h 6961339"/>
                <a:gd name="connsiteX0" fmla="*/ 2913954 w 7778901"/>
                <a:gd name="connsiteY0" fmla="*/ 0 h 6974092"/>
                <a:gd name="connsiteX1" fmla="*/ 7615411 w 7778901"/>
                <a:gd name="connsiteY1" fmla="*/ 50819 h 6974092"/>
                <a:gd name="connsiteX2" fmla="*/ 7778901 w 7778901"/>
                <a:gd name="connsiteY2" fmla="*/ 664193 h 6974092"/>
                <a:gd name="connsiteX3" fmla="*/ 3696479 w 7778901"/>
                <a:gd name="connsiteY3" fmla="*/ 6970793 h 6974092"/>
                <a:gd name="connsiteX4" fmla="*/ 0 w 7778901"/>
                <a:gd name="connsiteY4" fmla="*/ 6974092 h 6974092"/>
                <a:gd name="connsiteX5" fmla="*/ 2913954 w 7778901"/>
                <a:gd name="connsiteY5" fmla="*/ 0 h 6974092"/>
                <a:gd name="connsiteX0" fmla="*/ 2913954 w 8173885"/>
                <a:gd name="connsiteY0" fmla="*/ 191 h 6974283"/>
                <a:gd name="connsiteX1" fmla="*/ 8170667 w 8173885"/>
                <a:gd name="connsiteY1" fmla="*/ 0 h 6974283"/>
                <a:gd name="connsiteX2" fmla="*/ 7778901 w 8173885"/>
                <a:gd name="connsiteY2" fmla="*/ 664384 h 6974283"/>
                <a:gd name="connsiteX3" fmla="*/ 3696479 w 8173885"/>
                <a:gd name="connsiteY3" fmla="*/ 6970984 h 6974283"/>
                <a:gd name="connsiteX4" fmla="*/ 0 w 8173885"/>
                <a:gd name="connsiteY4" fmla="*/ 6974283 h 6974283"/>
                <a:gd name="connsiteX5" fmla="*/ 2913954 w 8173885"/>
                <a:gd name="connsiteY5" fmla="*/ 191 h 6974283"/>
                <a:gd name="connsiteX0" fmla="*/ 2913954 w 8174487"/>
                <a:gd name="connsiteY0" fmla="*/ 191 h 6974283"/>
                <a:gd name="connsiteX1" fmla="*/ 8170667 w 8174487"/>
                <a:gd name="connsiteY1" fmla="*/ 0 h 6974283"/>
                <a:gd name="connsiteX2" fmla="*/ 3696479 w 8174487"/>
                <a:gd name="connsiteY2" fmla="*/ 6970984 h 6974283"/>
                <a:gd name="connsiteX3" fmla="*/ 0 w 8174487"/>
                <a:gd name="connsiteY3" fmla="*/ 6974283 h 6974283"/>
                <a:gd name="connsiteX4" fmla="*/ 2913954 w 8174487"/>
                <a:gd name="connsiteY4" fmla="*/ 191 h 6974283"/>
                <a:gd name="connsiteX0" fmla="*/ 2913954 w 8170668"/>
                <a:gd name="connsiteY0" fmla="*/ 191 h 6974283"/>
                <a:gd name="connsiteX1" fmla="*/ 8170667 w 8170668"/>
                <a:gd name="connsiteY1" fmla="*/ 0 h 6974283"/>
                <a:gd name="connsiteX2" fmla="*/ 3696479 w 8170668"/>
                <a:gd name="connsiteY2" fmla="*/ 6970984 h 6974283"/>
                <a:gd name="connsiteX3" fmla="*/ 0 w 8170668"/>
                <a:gd name="connsiteY3" fmla="*/ 6974283 h 6974283"/>
                <a:gd name="connsiteX4" fmla="*/ 2913954 w 8170668"/>
                <a:gd name="connsiteY4" fmla="*/ 191 h 6974283"/>
                <a:gd name="connsiteX0" fmla="*/ 2913954 w 7926355"/>
                <a:gd name="connsiteY0" fmla="*/ 191 h 6974283"/>
                <a:gd name="connsiteX1" fmla="*/ 7926355 w 7926355"/>
                <a:gd name="connsiteY1" fmla="*/ 0 h 6974283"/>
                <a:gd name="connsiteX2" fmla="*/ 3696479 w 7926355"/>
                <a:gd name="connsiteY2" fmla="*/ 6970984 h 6974283"/>
                <a:gd name="connsiteX3" fmla="*/ 0 w 7926355"/>
                <a:gd name="connsiteY3" fmla="*/ 6974283 h 6974283"/>
                <a:gd name="connsiteX4" fmla="*/ 2913954 w 7926355"/>
                <a:gd name="connsiteY4" fmla="*/ 191 h 6974283"/>
                <a:gd name="connsiteX0" fmla="*/ 2913954 w 7615412"/>
                <a:gd name="connsiteY0" fmla="*/ 12944 h 6987036"/>
                <a:gd name="connsiteX1" fmla="*/ 7615412 w 7615412"/>
                <a:gd name="connsiteY1" fmla="*/ 0 h 6987036"/>
                <a:gd name="connsiteX2" fmla="*/ 3696479 w 7615412"/>
                <a:gd name="connsiteY2" fmla="*/ 6983737 h 6987036"/>
                <a:gd name="connsiteX3" fmla="*/ 0 w 7615412"/>
                <a:gd name="connsiteY3" fmla="*/ 6987036 h 6987036"/>
                <a:gd name="connsiteX4" fmla="*/ 2913954 w 7615412"/>
                <a:gd name="connsiteY4" fmla="*/ 12944 h 6987036"/>
                <a:gd name="connsiteX0" fmla="*/ 2913954 w 7682043"/>
                <a:gd name="connsiteY0" fmla="*/ 25697 h 6999789"/>
                <a:gd name="connsiteX1" fmla="*/ 7682043 w 7682043"/>
                <a:gd name="connsiteY1" fmla="*/ 0 h 6999789"/>
                <a:gd name="connsiteX2" fmla="*/ 3696479 w 7682043"/>
                <a:gd name="connsiteY2" fmla="*/ 6996490 h 6999789"/>
                <a:gd name="connsiteX3" fmla="*/ 0 w 7682043"/>
                <a:gd name="connsiteY3" fmla="*/ 6999789 h 6999789"/>
                <a:gd name="connsiteX4" fmla="*/ 2913954 w 7682043"/>
                <a:gd name="connsiteY4" fmla="*/ 25697 h 6999789"/>
                <a:gd name="connsiteX0" fmla="*/ 2913954 w 7682043"/>
                <a:gd name="connsiteY0" fmla="*/ 12944 h 6999789"/>
                <a:gd name="connsiteX1" fmla="*/ 7682043 w 7682043"/>
                <a:gd name="connsiteY1" fmla="*/ 0 h 6999789"/>
                <a:gd name="connsiteX2" fmla="*/ 3696479 w 7682043"/>
                <a:gd name="connsiteY2" fmla="*/ 6996490 h 6999789"/>
                <a:gd name="connsiteX3" fmla="*/ 0 w 7682043"/>
                <a:gd name="connsiteY3" fmla="*/ 6999789 h 6999789"/>
                <a:gd name="connsiteX4" fmla="*/ 2913954 w 7682043"/>
                <a:gd name="connsiteY4" fmla="*/ 12944 h 6999789"/>
                <a:gd name="connsiteX0" fmla="*/ 2913954 w 7593202"/>
                <a:gd name="connsiteY0" fmla="*/ 0 h 6986845"/>
                <a:gd name="connsiteX1" fmla="*/ 7593202 w 7593202"/>
                <a:gd name="connsiteY1" fmla="*/ 12561 h 6986845"/>
                <a:gd name="connsiteX2" fmla="*/ 3696479 w 7593202"/>
                <a:gd name="connsiteY2" fmla="*/ 6983546 h 6986845"/>
                <a:gd name="connsiteX3" fmla="*/ 0 w 7593202"/>
                <a:gd name="connsiteY3" fmla="*/ 6986845 h 6986845"/>
                <a:gd name="connsiteX4" fmla="*/ 2913954 w 7593202"/>
                <a:gd name="connsiteY4" fmla="*/ 0 h 6986845"/>
                <a:gd name="connsiteX0" fmla="*/ 2913954 w 7593202"/>
                <a:gd name="connsiteY0" fmla="*/ 192 h 6987037"/>
                <a:gd name="connsiteX1" fmla="*/ 7593202 w 7593202"/>
                <a:gd name="connsiteY1" fmla="*/ 0 h 6987037"/>
                <a:gd name="connsiteX2" fmla="*/ 3696479 w 7593202"/>
                <a:gd name="connsiteY2" fmla="*/ 6983738 h 6987037"/>
                <a:gd name="connsiteX3" fmla="*/ 0 w 7593202"/>
                <a:gd name="connsiteY3" fmla="*/ 6987037 h 6987037"/>
                <a:gd name="connsiteX4" fmla="*/ 2913954 w 7593202"/>
                <a:gd name="connsiteY4" fmla="*/ 192 h 6987037"/>
                <a:gd name="connsiteX0" fmla="*/ 3137166 w 7593202"/>
                <a:gd name="connsiteY0" fmla="*/ 0 h 6999675"/>
                <a:gd name="connsiteX1" fmla="*/ 7593202 w 7593202"/>
                <a:gd name="connsiteY1" fmla="*/ 12638 h 6999675"/>
                <a:gd name="connsiteX2" fmla="*/ 3696479 w 7593202"/>
                <a:gd name="connsiteY2" fmla="*/ 6996376 h 6999675"/>
                <a:gd name="connsiteX3" fmla="*/ 0 w 7593202"/>
                <a:gd name="connsiteY3" fmla="*/ 6999675 h 6999675"/>
                <a:gd name="connsiteX4" fmla="*/ 3137166 w 7593202"/>
                <a:gd name="connsiteY4" fmla="*/ 0 h 6999675"/>
                <a:gd name="connsiteX0" fmla="*/ 3137166 w 7593202"/>
                <a:gd name="connsiteY0" fmla="*/ 192 h 6999867"/>
                <a:gd name="connsiteX1" fmla="*/ 7593202 w 7593202"/>
                <a:gd name="connsiteY1" fmla="*/ 0 h 6999867"/>
                <a:gd name="connsiteX2" fmla="*/ 3696479 w 7593202"/>
                <a:gd name="connsiteY2" fmla="*/ 6996568 h 6999867"/>
                <a:gd name="connsiteX3" fmla="*/ 0 w 7593202"/>
                <a:gd name="connsiteY3" fmla="*/ 6999867 h 6999867"/>
                <a:gd name="connsiteX4" fmla="*/ 3137166 w 7593202"/>
                <a:gd name="connsiteY4" fmla="*/ 192 h 699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3202" h="6999867">
                  <a:moveTo>
                    <a:pt x="3137166" y="192"/>
                  </a:moveTo>
                  <a:lnTo>
                    <a:pt x="7593202" y="0"/>
                  </a:lnTo>
                  <a:lnTo>
                    <a:pt x="3696479" y="6996568"/>
                  </a:lnTo>
                  <a:lnTo>
                    <a:pt x="0" y="6999867"/>
                  </a:lnTo>
                  <a:lnTo>
                    <a:pt x="3137166" y="192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194E4B3A-0C05-490D-8199-E1B32D5CDCB4}"/>
                </a:ext>
              </a:extLst>
            </p:cNvPr>
            <p:cNvSpPr/>
            <p:nvPr/>
          </p:nvSpPr>
          <p:spPr>
            <a:xfrm>
              <a:off x="10618264" y="3886922"/>
              <a:ext cx="1343652" cy="3122683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  <a:gd name="connsiteX0" fmla="*/ 0 w 2121683"/>
                <a:gd name="connsiteY0" fmla="*/ 3406640 h 3432930"/>
                <a:gd name="connsiteX1" fmla="*/ 1902106 w 2121683"/>
                <a:gd name="connsiteY1" fmla="*/ 0 h 3432930"/>
                <a:gd name="connsiteX2" fmla="*/ 2121683 w 2121683"/>
                <a:gd name="connsiteY2" fmla="*/ 3432930 h 3432930"/>
                <a:gd name="connsiteX3" fmla="*/ 0 w 2121683"/>
                <a:gd name="connsiteY3" fmla="*/ 3406640 h 3432930"/>
                <a:gd name="connsiteX0" fmla="*/ 0 w 2151499"/>
                <a:gd name="connsiteY0" fmla="*/ 3406640 h 3413553"/>
                <a:gd name="connsiteX1" fmla="*/ 1902106 w 2151499"/>
                <a:gd name="connsiteY1" fmla="*/ 0 h 3413553"/>
                <a:gd name="connsiteX2" fmla="*/ 2151499 w 2151499"/>
                <a:gd name="connsiteY2" fmla="*/ 3413553 h 3413553"/>
                <a:gd name="connsiteX3" fmla="*/ 0 w 2151499"/>
                <a:gd name="connsiteY3" fmla="*/ 3406640 h 3413553"/>
                <a:gd name="connsiteX0" fmla="*/ 0 w 2151499"/>
                <a:gd name="connsiteY0" fmla="*/ 3697293 h 3704206"/>
                <a:gd name="connsiteX1" fmla="*/ 2051185 w 2151499"/>
                <a:gd name="connsiteY1" fmla="*/ 0 h 3704206"/>
                <a:gd name="connsiteX2" fmla="*/ 2151499 w 2151499"/>
                <a:gd name="connsiteY2" fmla="*/ 3704206 h 3704206"/>
                <a:gd name="connsiteX3" fmla="*/ 0 w 2151499"/>
                <a:gd name="connsiteY3" fmla="*/ 3697293 h 3704206"/>
                <a:gd name="connsiteX0" fmla="*/ 0 w 2509286"/>
                <a:gd name="connsiteY0" fmla="*/ 3716670 h 3716670"/>
                <a:gd name="connsiteX1" fmla="*/ 2408972 w 2509286"/>
                <a:gd name="connsiteY1" fmla="*/ 0 h 3716670"/>
                <a:gd name="connsiteX2" fmla="*/ 2509286 w 2509286"/>
                <a:gd name="connsiteY2" fmla="*/ 3704206 h 3716670"/>
                <a:gd name="connsiteX3" fmla="*/ 0 w 2509286"/>
                <a:gd name="connsiteY3" fmla="*/ 3716670 h 3716670"/>
                <a:gd name="connsiteX0" fmla="*/ 0 w 2528234"/>
                <a:gd name="connsiteY0" fmla="*/ 4123585 h 4123585"/>
                <a:gd name="connsiteX1" fmla="*/ 2528234 w 2528234"/>
                <a:gd name="connsiteY1" fmla="*/ 0 h 4123585"/>
                <a:gd name="connsiteX2" fmla="*/ 2509286 w 2528234"/>
                <a:gd name="connsiteY2" fmla="*/ 4111121 h 4123585"/>
                <a:gd name="connsiteX3" fmla="*/ 0 w 2528234"/>
                <a:gd name="connsiteY3" fmla="*/ 4123585 h 4123585"/>
                <a:gd name="connsiteX0" fmla="*/ 0 w 2509286"/>
                <a:gd name="connsiteY0" fmla="*/ 4278600 h 4278600"/>
                <a:gd name="connsiteX1" fmla="*/ 2468603 w 2509286"/>
                <a:gd name="connsiteY1" fmla="*/ 0 h 4278600"/>
                <a:gd name="connsiteX2" fmla="*/ 2509286 w 2509286"/>
                <a:gd name="connsiteY2" fmla="*/ 4266136 h 4278600"/>
                <a:gd name="connsiteX3" fmla="*/ 0 w 2509286"/>
                <a:gd name="connsiteY3" fmla="*/ 4278600 h 4278600"/>
                <a:gd name="connsiteX0" fmla="*/ 0 w 2509286"/>
                <a:gd name="connsiteY0" fmla="*/ 4724269 h 4724269"/>
                <a:gd name="connsiteX1" fmla="*/ 2468603 w 2509286"/>
                <a:gd name="connsiteY1" fmla="*/ 0 h 4724269"/>
                <a:gd name="connsiteX2" fmla="*/ 2509286 w 2509286"/>
                <a:gd name="connsiteY2" fmla="*/ 4711805 h 4724269"/>
                <a:gd name="connsiteX3" fmla="*/ 0 w 2509286"/>
                <a:gd name="connsiteY3" fmla="*/ 4724269 h 472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286" h="4724269">
                  <a:moveTo>
                    <a:pt x="0" y="4724269"/>
                  </a:moveTo>
                  <a:lnTo>
                    <a:pt x="2468603" y="0"/>
                  </a:lnTo>
                  <a:lnTo>
                    <a:pt x="2509286" y="4711805"/>
                  </a:lnTo>
                  <a:lnTo>
                    <a:pt x="0" y="4724269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F3545B4D-7A76-4D0F-98A9-09361E4CA996}"/>
              </a:ext>
            </a:extLst>
          </p:cNvPr>
          <p:cNvSpPr txBox="1">
            <a:spLocks/>
          </p:cNvSpPr>
          <p:nvPr userDrawn="1"/>
        </p:nvSpPr>
        <p:spPr>
          <a:xfrm>
            <a:off x="889528" y="428582"/>
            <a:ext cx="3078456" cy="260449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Ameresco’s Advanced Technology Portfolio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C0D6E2-220B-49D0-861B-32C6A664FA2A}"/>
              </a:ext>
            </a:extLst>
          </p:cNvPr>
          <p:cNvCxnSpPr>
            <a:cxnSpLocks/>
          </p:cNvCxnSpPr>
          <p:nvPr userDrawn="1"/>
        </p:nvCxnSpPr>
        <p:spPr>
          <a:xfrm>
            <a:off x="522147" y="491346"/>
            <a:ext cx="0" cy="231354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66C0779-1608-435B-8EEA-274B847B4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BD38F6BC-2FC3-421D-9602-41E69838AFC2}"/>
              </a:ext>
            </a:extLst>
          </p:cNvPr>
          <p:cNvGrpSpPr/>
          <p:nvPr userDrawn="1"/>
        </p:nvGrpSpPr>
        <p:grpSpPr>
          <a:xfrm>
            <a:off x="4864355" y="498191"/>
            <a:ext cx="6786539" cy="5885453"/>
            <a:chOff x="4864355" y="498191"/>
            <a:chExt cx="6786539" cy="588545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B826323-28EB-45F8-B9E7-62D37FA717E0}"/>
                </a:ext>
              </a:extLst>
            </p:cNvPr>
            <p:cNvGrpSpPr/>
            <p:nvPr userDrawn="1"/>
          </p:nvGrpSpPr>
          <p:grpSpPr>
            <a:xfrm>
              <a:off x="7434371" y="498191"/>
              <a:ext cx="1390746" cy="2025285"/>
              <a:chOff x="7148054" y="463001"/>
              <a:chExt cx="1390746" cy="202528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FC8E397-92FB-48CE-917C-C286B49518EF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7E1758-9504-44F7-AAA8-880D67774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2A409BC-75A4-484E-8D35-C6AE3103A5DF}"/>
                </a:ext>
              </a:extLst>
            </p:cNvPr>
            <p:cNvGrpSpPr/>
            <p:nvPr userDrawn="1"/>
          </p:nvGrpSpPr>
          <p:grpSpPr>
            <a:xfrm>
              <a:off x="4864355" y="924130"/>
              <a:ext cx="6786539" cy="5459514"/>
              <a:chOff x="4784418" y="985087"/>
              <a:chExt cx="6786539" cy="545951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1ECCFF-F4EE-41D7-86D2-4482117504BB}"/>
                  </a:ext>
                </a:extLst>
              </p:cNvPr>
              <p:cNvSpPr txBox="1"/>
              <p:nvPr/>
            </p:nvSpPr>
            <p:spPr>
              <a:xfrm>
                <a:off x="9179669" y="3548206"/>
                <a:ext cx="239128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Distributed Energy Generation, Storage &amp; Microgrids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E93E34-3CFF-4C43-8D48-B4B3570FEE33}"/>
                  </a:ext>
                </a:extLst>
              </p:cNvPr>
              <p:cNvSpPr txBox="1"/>
              <p:nvPr/>
            </p:nvSpPr>
            <p:spPr>
              <a:xfrm>
                <a:off x="5110893" y="5890603"/>
                <a:ext cx="26228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Analytics and 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Supply Management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4EB57-EA99-4488-A90E-A927BCD736F2}"/>
                  </a:ext>
                </a:extLst>
              </p:cNvPr>
              <p:cNvSpPr txBox="1"/>
              <p:nvPr/>
            </p:nvSpPr>
            <p:spPr>
              <a:xfrm>
                <a:off x="8939259" y="6007957"/>
                <a:ext cx="13655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Infrastructure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48CD04-6FEE-4AF0-AA94-757061F43CBF}"/>
                  </a:ext>
                </a:extLst>
              </p:cNvPr>
              <p:cNvSpPr txBox="1"/>
              <p:nvPr/>
            </p:nvSpPr>
            <p:spPr>
              <a:xfrm>
                <a:off x="4784418" y="3548206"/>
                <a:ext cx="1978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Operations 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Maintenance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AE0A3B-5BA1-4E3B-9DCC-5EE0E1AC5C58}"/>
                  </a:ext>
                </a:extLst>
              </p:cNvPr>
              <p:cNvSpPr txBox="1"/>
              <p:nvPr/>
            </p:nvSpPr>
            <p:spPr>
              <a:xfrm>
                <a:off x="8365016" y="985087"/>
                <a:ext cx="1978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Efficiency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7924CFA-BD6E-4054-8923-BB09A238EEAA}"/>
                </a:ext>
              </a:extLst>
            </p:cNvPr>
            <p:cNvGrpSpPr/>
            <p:nvPr userDrawn="1"/>
          </p:nvGrpSpPr>
          <p:grpSpPr>
            <a:xfrm rot="17100000">
              <a:off x="5680688" y="1727426"/>
              <a:ext cx="1390746" cy="2025285"/>
              <a:chOff x="7148054" y="463001"/>
              <a:chExt cx="1390746" cy="202528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580C83C-6174-4721-B084-8A16762B7861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A996D74-35FA-4060-878E-CFC4E090B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FE3578-6AB0-43EE-955D-ACAC6C3E3F43}"/>
                </a:ext>
              </a:extLst>
            </p:cNvPr>
            <p:cNvGrpSpPr/>
            <p:nvPr userDrawn="1"/>
          </p:nvGrpSpPr>
          <p:grpSpPr>
            <a:xfrm rot="4500000">
              <a:off x="9205574" y="1720473"/>
              <a:ext cx="1390746" cy="2025285"/>
              <a:chOff x="7148054" y="463001"/>
              <a:chExt cx="1390746" cy="2025285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57361F3-2F7D-4DAC-A7AF-258715652565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8755B76-08DA-427F-A767-C1EAF6C11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15A2EB-A1C6-4269-9F45-AB8C7B32223A}"/>
                </a:ext>
              </a:extLst>
            </p:cNvPr>
            <p:cNvGrpSpPr/>
            <p:nvPr userDrawn="1"/>
          </p:nvGrpSpPr>
          <p:grpSpPr>
            <a:xfrm rot="8100000">
              <a:off x="8738652" y="3819554"/>
              <a:ext cx="1390746" cy="2025285"/>
              <a:chOff x="7148054" y="463001"/>
              <a:chExt cx="1390746" cy="2025285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C64B80D-4476-43B8-96F3-0F8A22604B81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FA2239C-5C03-4938-A60E-5B3B5E6AD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C9E872-C8A7-40FA-BDFD-1EAF7B681F2D}"/>
                </a:ext>
              </a:extLst>
            </p:cNvPr>
            <p:cNvGrpSpPr/>
            <p:nvPr userDrawn="1"/>
          </p:nvGrpSpPr>
          <p:grpSpPr>
            <a:xfrm rot="13500000">
              <a:off x="6182208" y="3837763"/>
              <a:ext cx="1390746" cy="2025285"/>
              <a:chOff x="7148054" y="463001"/>
              <a:chExt cx="1390746" cy="202528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82FB2BF-748A-4FC2-BD48-79C257337AC5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E91E158-3E55-44A2-AD92-7976B82D2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5921831-71B8-4423-AE91-20898944F405}"/>
                </a:ext>
              </a:extLst>
            </p:cNvPr>
            <p:cNvGrpSpPr/>
            <p:nvPr userDrawn="1"/>
          </p:nvGrpSpPr>
          <p:grpSpPr>
            <a:xfrm>
              <a:off x="7226838" y="2516306"/>
              <a:ext cx="1822450" cy="1822450"/>
              <a:chOff x="6940521" y="2710801"/>
              <a:chExt cx="1822450" cy="182245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A95584-E95F-4B26-8663-CEF3C22425BE}"/>
                  </a:ext>
                </a:extLst>
              </p:cNvPr>
              <p:cNvSpPr/>
              <p:nvPr/>
            </p:nvSpPr>
            <p:spPr>
              <a:xfrm>
                <a:off x="6940521" y="2710801"/>
                <a:ext cx="1822450" cy="18224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4503C19E-7D67-4443-A6F5-3D0E3F62F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5872" y="2894952"/>
                <a:ext cx="1385120" cy="1411254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0233AF5-74A1-46C7-8C5A-136E91367141}"/>
                  </a:ext>
                </a:extLst>
              </p:cNvPr>
              <p:cNvSpPr txBox="1"/>
              <p:nvPr/>
            </p:nvSpPr>
            <p:spPr>
              <a:xfrm>
                <a:off x="7150839" y="3242484"/>
                <a:ext cx="142745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Unique ability to finance any opportunity</a:t>
                </a:r>
              </a:p>
            </p:txBody>
          </p:sp>
        </p:grpSp>
        <p:pic>
          <p:nvPicPr>
            <p:cNvPr id="75" name="Picture 74" descr="A close up of a sign&#10;&#10;Description automatically generated">
              <a:extLst>
                <a:ext uri="{FF2B5EF4-FFF2-40B4-BE49-F238E27FC236}">
                  <a16:creationId xmlns:a16="http://schemas.microsoft.com/office/drawing/2014/main" id="{BD5ACEF6-41A5-4EC9-985A-F1E9B79747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99793" y="1966671"/>
              <a:ext cx="1304063" cy="1305106"/>
            </a:xfrm>
            <a:prstGeom prst="rect">
              <a:avLst/>
            </a:prstGeom>
          </p:spPr>
        </p:pic>
        <p:pic>
          <p:nvPicPr>
            <p:cNvPr id="76" name="Picture 75" descr="A close up of a sign&#10;&#10;Description automatically generated">
              <a:extLst>
                <a:ext uri="{FF2B5EF4-FFF2-40B4-BE49-F238E27FC236}">
                  <a16:creationId xmlns:a16="http://schemas.microsoft.com/office/drawing/2014/main" id="{9AC13FD4-CD12-4585-AA47-74659C480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1911" y="2110857"/>
              <a:ext cx="1156408" cy="1156408"/>
            </a:xfrm>
            <a:prstGeom prst="rect">
              <a:avLst/>
            </a:prstGeom>
          </p:spPr>
        </p:pic>
        <p:pic>
          <p:nvPicPr>
            <p:cNvPr id="77" name="Picture 76" descr="A close up of a sign&#10;&#10;Description automatically generated">
              <a:extLst>
                <a:ext uri="{FF2B5EF4-FFF2-40B4-BE49-F238E27FC236}">
                  <a16:creationId xmlns:a16="http://schemas.microsoft.com/office/drawing/2014/main" id="{EF8F11E0-1EAA-4419-87C2-82753F2743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0181" y="4420211"/>
              <a:ext cx="1271922" cy="1270906"/>
            </a:xfrm>
            <a:prstGeom prst="rect">
              <a:avLst/>
            </a:prstGeom>
          </p:spPr>
        </p:pic>
        <p:pic>
          <p:nvPicPr>
            <p:cNvPr id="78" name="Picture 77" descr="A picture containing drawing, black, green, white&#10;&#10;Description automatically generated">
              <a:extLst>
                <a:ext uri="{FF2B5EF4-FFF2-40B4-BE49-F238E27FC236}">
                  <a16:creationId xmlns:a16="http://schemas.microsoft.com/office/drawing/2014/main" id="{35D60F1A-834D-491F-9DD5-CF03790175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49287" y="4355102"/>
              <a:ext cx="1298537" cy="129957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D12A7E09-DB29-41A7-B9B9-CE6057B4FD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9412" y="599399"/>
              <a:ext cx="1172981" cy="1172981"/>
            </a:xfrm>
            <a:prstGeom prst="rect">
              <a:avLst/>
            </a:prstGeom>
          </p:spPr>
        </p:pic>
      </p:grpSp>
      <p:sp>
        <p:nvSpPr>
          <p:cNvPr id="80" name="Slide Number Placeholder 9">
            <a:extLst>
              <a:ext uri="{FF2B5EF4-FFF2-40B4-BE49-F238E27FC236}">
                <a16:creationId xmlns:a16="http://schemas.microsoft.com/office/drawing/2014/main" id="{E2D21085-D3C1-4D88-B459-2511EB4DF2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dvTechPortfolio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D3D09B-73AA-E542-B4FF-54D629EC6D4D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21" name="Triangle 2">
              <a:extLst>
                <a:ext uri="{FF2B5EF4-FFF2-40B4-BE49-F238E27FC236}">
                  <a16:creationId xmlns:a16="http://schemas.microsoft.com/office/drawing/2014/main" id="{39231F4B-BDAC-954D-8ADB-CD19D1016167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2" name="Triangle 2">
              <a:extLst>
                <a:ext uri="{FF2B5EF4-FFF2-40B4-BE49-F238E27FC236}">
                  <a16:creationId xmlns:a16="http://schemas.microsoft.com/office/drawing/2014/main" id="{43661D15-DE39-D04F-9DAB-11E662982B3E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3" name="Triangle 2">
              <a:extLst>
                <a:ext uri="{FF2B5EF4-FFF2-40B4-BE49-F238E27FC236}">
                  <a16:creationId xmlns:a16="http://schemas.microsoft.com/office/drawing/2014/main" id="{42861EAD-756C-7049-9F97-580A1B80B1B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4" name="Triangle 2">
              <a:extLst>
                <a:ext uri="{FF2B5EF4-FFF2-40B4-BE49-F238E27FC236}">
                  <a16:creationId xmlns:a16="http://schemas.microsoft.com/office/drawing/2014/main" id="{4429B1D4-676C-8B40-8263-5784899E1D67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2FED460-CC43-D541-B691-73F8FD52F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126" name="Slide Number Placeholder 9">
            <a:extLst>
              <a:ext uri="{FF2B5EF4-FFF2-40B4-BE49-F238E27FC236}">
                <a16:creationId xmlns:a16="http://schemas.microsoft.com/office/drawing/2014/main" id="{F413C514-8D49-5D48-B146-BBAF0E566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32CB5D-5718-40C1-ACC4-8BC43D368CA3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A8D6EF66-F3F1-4286-BEDD-2644795E11DF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94" name="Slide Number Placeholder 1">
            <a:extLst>
              <a:ext uri="{FF2B5EF4-FFF2-40B4-BE49-F238E27FC236}">
                <a16:creationId xmlns:a16="http://schemas.microsoft.com/office/drawing/2014/main" id="{ECFA99D1-9C30-40AD-B493-09A404A6BE09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7" name="Title 1">
            <a:extLst>
              <a:ext uri="{FF2B5EF4-FFF2-40B4-BE49-F238E27FC236}">
                <a16:creationId xmlns:a16="http://schemas.microsoft.com/office/drawing/2014/main" id="{627726F1-4C4D-4241-94FF-13E31702F0B8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Ameresco’s Advanced Technology Portfolio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F87309-E16F-4684-9C51-5726A63F5353}"/>
              </a:ext>
            </a:extLst>
          </p:cNvPr>
          <p:cNvGrpSpPr/>
          <p:nvPr userDrawn="1"/>
        </p:nvGrpSpPr>
        <p:grpSpPr>
          <a:xfrm>
            <a:off x="762140" y="1269573"/>
            <a:ext cx="10427217" cy="4490433"/>
            <a:chOff x="762140" y="1269573"/>
            <a:chExt cx="10427217" cy="44904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28EC4D-FA93-4D89-9C45-6A7BBB6E39D4}"/>
                </a:ext>
              </a:extLst>
            </p:cNvPr>
            <p:cNvGrpSpPr/>
            <p:nvPr userDrawn="1"/>
          </p:nvGrpSpPr>
          <p:grpSpPr>
            <a:xfrm>
              <a:off x="762140" y="1398433"/>
              <a:ext cx="2502795" cy="3183124"/>
              <a:chOff x="8370016" y="1301507"/>
              <a:chExt cx="2502795" cy="31831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9AAE60D-6D87-4401-8DF4-4B331A0BBC83}"/>
                  </a:ext>
                </a:extLst>
              </p:cNvPr>
              <p:cNvSpPr txBox="1"/>
              <p:nvPr/>
            </p:nvSpPr>
            <p:spPr>
              <a:xfrm>
                <a:off x="8819878" y="1791586"/>
                <a:ext cx="2021191" cy="2693045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0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Smart Building </a:t>
                </a:r>
                <a:br>
                  <a:rPr lang="en-US" sz="1000" dirty="0"/>
                </a:br>
                <a:r>
                  <a:rPr lang="en-US" sz="1000" dirty="0"/>
                  <a:t>Automation &amp; Controls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Interior Lighting and</a:t>
                </a:r>
                <a:br>
                  <a:rPr lang="en-US" sz="1000" dirty="0"/>
                </a:br>
                <a:r>
                  <a:rPr lang="en-US" sz="1000" dirty="0"/>
                  <a:t>Controls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/>
                  <a:t>Water / Wastewater </a:t>
                </a:r>
                <a:br>
                  <a:rPr lang="en-US" sz="1000" dirty="0"/>
                </a:br>
                <a:r>
                  <a:rPr lang="en-US" sz="1000" dirty="0"/>
                  <a:t>Efficiency &amp; Recovery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HVAC &amp; Ventilation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Boiler &amp; Chiller System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Industrial Optimization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Building Envelope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Advanced Metering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LED Street &amp; Area Lighting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Smart Cities</a:t>
                </a:r>
              </a:p>
            </p:txBody>
          </p:sp>
          <p:pic>
            <p:nvPicPr>
              <p:cNvPr id="64" name="Picture 63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9D9C9C93-C8F9-4A14-983E-3648691E4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70016" y="1326030"/>
                <a:ext cx="337166" cy="32329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1A9330-4B6F-4865-B467-7EA9FD5CF9D2}"/>
                  </a:ext>
                </a:extLst>
              </p:cNvPr>
              <p:cNvSpPr txBox="1"/>
              <p:nvPr/>
            </p:nvSpPr>
            <p:spPr>
              <a:xfrm>
                <a:off x="8813108" y="1301507"/>
                <a:ext cx="2059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Efficiency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0CB732-4019-42F1-B218-825C655F04B6}"/>
                </a:ext>
              </a:extLst>
            </p:cNvPr>
            <p:cNvGrpSpPr/>
            <p:nvPr userDrawn="1"/>
          </p:nvGrpSpPr>
          <p:grpSpPr>
            <a:xfrm>
              <a:off x="3908291" y="3520590"/>
              <a:ext cx="3774602" cy="2070883"/>
              <a:chOff x="393146" y="1176318"/>
              <a:chExt cx="3774602" cy="207088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C8068E-CEDD-42D2-8BBF-8B4B250E6C87}"/>
                  </a:ext>
                </a:extLst>
              </p:cNvPr>
              <p:cNvSpPr txBox="1"/>
              <p:nvPr/>
            </p:nvSpPr>
            <p:spPr>
              <a:xfrm>
                <a:off x="1074707" y="1939151"/>
                <a:ext cx="2202526" cy="1308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Energy Analytics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AssetPlanner® 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Measurement &amp; Verification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Advanced Metering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VisionDSM (AEG)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Energy Supply Management</a:t>
                </a:r>
              </a:p>
            </p:txBody>
          </p:sp>
          <p:pic>
            <p:nvPicPr>
              <p:cNvPr id="61" name="Picture 60" descr="A picture containing room&#10;&#10;Description automatically generated">
                <a:extLst>
                  <a:ext uri="{FF2B5EF4-FFF2-40B4-BE49-F238E27FC236}">
                    <a16:creationId xmlns:a16="http://schemas.microsoft.com/office/drawing/2014/main" id="{F3FD3A1A-7ABD-48FA-B725-5CD6C1015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46" y="1176318"/>
                <a:ext cx="675802" cy="675262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17F187-2ADD-4975-ACEE-321A894388B5}"/>
                  </a:ext>
                </a:extLst>
              </p:cNvPr>
              <p:cNvSpPr txBox="1"/>
              <p:nvPr/>
            </p:nvSpPr>
            <p:spPr>
              <a:xfrm>
                <a:off x="1068948" y="1260827"/>
                <a:ext cx="309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Analytics and </a:t>
                </a:r>
                <a:b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Supply Management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D889A0A-40CB-454D-8871-CF05C38B6BFE}"/>
                </a:ext>
              </a:extLst>
            </p:cNvPr>
            <p:cNvGrpSpPr/>
            <p:nvPr userDrawn="1"/>
          </p:nvGrpSpPr>
          <p:grpSpPr>
            <a:xfrm>
              <a:off x="8429835" y="3608233"/>
              <a:ext cx="2683322" cy="2151773"/>
              <a:chOff x="4914690" y="1263961"/>
              <a:chExt cx="2683322" cy="21517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0294D-BC4F-4735-8B9E-DD6C624CD38C}"/>
                  </a:ext>
                </a:extLst>
              </p:cNvPr>
              <p:cNvSpPr txBox="1"/>
              <p:nvPr/>
            </p:nvSpPr>
            <p:spPr>
              <a:xfrm>
                <a:off x="5486906" y="1861462"/>
                <a:ext cx="2111106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Plant O&amp;M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Solar O&amp;M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Facility Management Services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System Repair &amp; Restoration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Lighting System Maintenance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Control System Predictive Maintenance</a:t>
                </a:r>
              </a:p>
            </p:txBody>
          </p:sp>
          <p:pic>
            <p:nvPicPr>
              <p:cNvPr id="58" name="Picture 5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1B82DD6-B722-4214-A6B3-C1B51F045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14690" y="1295429"/>
                <a:ext cx="562554" cy="562554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FE24FF-F4C1-4BFC-AD16-62C95618636A}"/>
                  </a:ext>
                </a:extLst>
              </p:cNvPr>
              <p:cNvSpPr txBox="1"/>
              <p:nvPr/>
            </p:nvSpPr>
            <p:spPr>
              <a:xfrm>
                <a:off x="5486906" y="1263961"/>
                <a:ext cx="2111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Operations </a:t>
                </a:r>
                <a:b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Maintenance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A89BFC-055B-469B-B73C-FDAC067B48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8187" y="1930798"/>
              <a:ext cx="0" cy="2797295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2C7F79-C09D-4D99-9631-D7C5A794AE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87066" y="4125643"/>
              <a:ext cx="0" cy="155448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C1774-71D3-4D34-8C0A-64CC974A15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63816" y="4195852"/>
              <a:ext cx="0" cy="155448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382F3BB-E568-4BCA-B2E6-5C0AF130C9C7}"/>
                </a:ext>
              </a:extLst>
            </p:cNvPr>
            <p:cNvGrpSpPr/>
            <p:nvPr userDrawn="1"/>
          </p:nvGrpSpPr>
          <p:grpSpPr>
            <a:xfrm>
              <a:off x="3968435" y="1269573"/>
              <a:ext cx="4609726" cy="2365745"/>
              <a:chOff x="453290" y="3592551"/>
              <a:chExt cx="4609726" cy="236574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ABBD99-22EB-4767-B99A-F9CAE25FD45A}"/>
                  </a:ext>
                </a:extLst>
              </p:cNvPr>
              <p:cNvSpPr txBox="1"/>
              <p:nvPr/>
            </p:nvSpPr>
            <p:spPr>
              <a:xfrm>
                <a:off x="1074707" y="4406589"/>
                <a:ext cx="3988309" cy="1551707"/>
              </a:xfrm>
              <a:prstGeom prst="rect">
                <a:avLst/>
              </a:prstGeom>
              <a:noFill/>
            </p:spPr>
            <p:txBody>
              <a:bodyPr wrap="square" lIns="0" tIns="0" rIns="0" bIns="0" numCol="2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Cogeneration Plants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Solar (On-Grid &amp; Off-Grid)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Batteries and Energy Storage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Biomass, Biogas, Landfill </a:t>
                </a:r>
                <a:br>
                  <a:rPr lang="en-US" sz="1000" dirty="0"/>
                </a:br>
                <a:r>
                  <a:rPr lang="en-US" sz="1000" dirty="0"/>
                  <a:t>Gas to Energy, RNG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/>
                  <a:t>Microgrid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Geothermal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Wind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EV Charging</a:t>
                </a:r>
              </a:p>
            </p:txBody>
          </p:sp>
          <p:pic>
            <p:nvPicPr>
              <p:cNvPr id="55" name="Picture 54" descr="A picture containing airplane, clock&#10;&#10;Description automatically generated">
                <a:extLst>
                  <a:ext uri="{FF2B5EF4-FFF2-40B4-BE49-F238E27FC236}">
                    <a16:creationId xmlns:a16="http://schemas.microsoft.com/office/drawing/2014/main" id="{530EC2BA-3893-429D-86FB-204D56672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3290" y="3592551"/>
                <a:ext cx="600794" cy="601274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D5A0C98-0342-4A1F-86FD-D99CAAEAF488}"/>
                  </a:ext>
                </a:extLst>
              </p:cNvPr>
              <p:cNvSpPr txBox="1"/>
              <p:nvPr/>
            </p:nvSpPr>
            <p:spPr>
              <a:xfrm>
                <a:off x="1037206" y="3736165"/>
                <a:ext cx="3568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Distributed Energy Generation, Storage &amp; Microgrids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7658E1-F6AA-441D-9A4C-B29C15C90764}"/>
                </a:ext>
              </a:extLst>
            </p:cNvPr>
            <p:cNvGrpSpPr/>
            <p:nvPr userDrawn="1"/>
          </p:nvGrpSpPr>
          <p:grpSpPr>
            <a:xfrm>
              <a:off x="8469842" y="1288751"/>
              <a:ext cx="2719515" cy="1790343"/>
              <a:chOff x="4878497" y="3611729"/>
              <a:chExt cx="2719515" cy="179034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C3389F-1CE4-493F-A92C-FA8C83ED44A3}"/>
                  </a:ext>
                </a:extLst>
              </p:cNvPr>
              <p:cNvSpPr txBox="1"/>
              <p:nvPr/>
            </p:nvSpPr>
            <p:spPr>
              <a:xfrm>
                <a:off x="5422145" y="4078633"/>
                <a:ext cx="21758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Utility Distribution System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Retrofits/Expansion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Modernization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New Construction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Monetization / </a:t>
                </a:r>
                <a:br>
                  <a:rPr lang="en-US" sz="1000" dirty="0"/>
                </a:br>
                <a:r>
                  <a:rPr lang="en-US" sz="1000" dirty="0"/>
                  <a:t>Ownership &amp; Operation</a:t>
                </a:r>
              </a:p>
            </p:txBody>
          </p:sp>
          <p:pic>
            <p:nvPicPr>
              <p:cNvPr id="52" name="Picture 5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F6727A3-BE3C-4902-B00C-726858E29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78497" y="3611729"/>
                <a:ext cx="547012" cy="54745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3586E1-8D8A-452B-8EFC-593468D287DC}"/>
                  </a:ext>
                </a:extLst>
              </p:cNvPr>
              <p:cNvSpPr txBox="1"/>
              <p:nvPr/>
            </p:nvSpPr>
            <p:spPr>
              <a:xfrm>
                <a:off x="5422145" y="3736165"/>
                <a:ext cx="1544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Infrastructure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6EB2F1-E88F-4107-B0BB-FFB397764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68016" y="1859234"/>
              <a:ext cx="0" cy="1413164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57D4DD-BBFF-4D2A-A46B-63AA02DD40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45685" y="1859234"/>
              <a:ext cx="0" cy="1413164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1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Finan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EF62CE65-A726-4077-8844-573689FD9568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57EB090B-F351-4590-97DD-35969CDD878F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Unique Ability to Finance Any Opportunity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1EAAF7-001B-4AFD-A899-6DEB7D9A50E2}"/>
              </a:ext>
            </a:extLst>
          </p:cNvPr>
          <p:cNvSpPr txBox="1"/>
          <p:nvPr userDrawn="1"/>
        </p:nvSpPr>
        <p:spPr>
          <a:xfrm>
            <a:off x="243514" y="3434095"/>
            <a:ext cx="11677141" cy="183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Performance Contracting (ESPC, UESC)      Design, Build, Own, Operate, Maintain (DBOOM)</a:t>
            </a:r>
          </a:p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Power Purchase Agreements (PPA)      Design-Build      Engineer-Procure-Construct (EPC)</a:t>
            </a:r>
          </a:p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Energy Service Agreements (ESA)      Public-Private Partnership (P3)      Energy-as-a-Service (</a:t>
            </a:r>
            <a:r>
              <a:rPr lang="en-US" sz="1600" b="1" dirty="0" err="1">
                <a:solidFill>
                  <a:schemeClr val="tx2"/>
                </a:solidFill>
              </a:rPr>
              <a:t>EaaS</a:t>
            </a:r>
            <a:r>
              <a:rPr lang="en-US" sz="1600" b="1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806F0C-3583-4BE0-9368-F819134DFE92}"/>
              </a:ext>
            </a:extLst>
          </p:cNvPr>
          <p:cNvCxnSpPr>
            <a:cxnSpLocks/>
          </p:cNvCxnSpPr>
          <p:nvPr userDrawn="1"/>
        </p:nvCxnSpPr>
        <p:spPr>
          <a:xfrm>
            <a:off x="5691321" y="3634819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782BF9-06F5-4590-900A-7D3162EB1038}"/>
              </a:ext>
            </a:extLst>
          </p:cNvPr>
          <p:cNvCxnSpPr>
            <a:cxnSpLocks/>
          </p:cNvCxnSpPr>
          <p:nvPr userDrawn="1"/>
        </p:nvCxnSpPr>
        <p:spPr>
          <a:xfrm>
            <a:off x="5317941" y="4216990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9EFC9C-2725-481F-9593-E6EDA7E1450D}"/>
              </a:ext>
            </a:extLst>
          </p:cNvPr>
          <p:cNvCxnSpPr>
            <a:cxnSpLocks/>
          </p:cNvCxnSpPr>
          <p:nvPr userDrawn="1"/>
        </p:nvCxnSpPr>
        <p:spPr>
          <a:xfrm>
            <a:off x="6934418" y="4216990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849916-1E91-43A9-B261-06E9FE455C3D}"/>
              </a:ext>
            </a:extLst>
          </p:cNvPr>
          <p:cNvCxnSpPr>
            <a:cxnSpLocks/>
          </p:cNvCxnSpPr>
          <p:nvPr userDrawn="1"/>
        </p:nvCxnSpPr>
        <p:spPr>
          <a:xfrm>
            <a:off x="4720793" y="4864288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32DCA8-F485-42B8-BFC7-8333048F1DB5}"/>
              </a:ext>
            </a:extLst>
          </p:cNvPr>
          <p:cNvCxnSpPr>
            <a:cxnSpLocks/>
          </p:cNvCxnSpPr>
          <p:nvPr userDrawn="1"/>
        </p:nvCxnSpPr>
        <p:spPr>
          <a:xfrm>
            <a:off x="8043113" y="4864288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D982EC-C571-4CCD-98E2-85F0E85EA254}"/>
              </a:ext>
            </a:extLst>
          </p:cNvPr>
          <p:cNvSpPr txBox="1"/>
          <p:nvPr userDrawn="1"/>
        </p:nvSpPr>
        <p:spPr>
          <a:xfrm>
            <a:off x="609600" y="1368209"/>
            <a:ext cx="1107757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$10+ Billion in energy solutions across financing models, markets &amp; technologies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Budget-neutral infrastructure upgrades use energy savings to pay for projects over time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Options for customers to implement infrastructure upgrades on- or off-balance sheet 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Innovative funding with renewable energy certificates, grants, utility rebates &amp; tax credits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WhyAmeres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Placeholder 4" descr="A large building&#10;&#10;Description automatically generated">
            <a:extLst>
              <a:ext uri="{FF2B5EF4-FFF2-40B4-BE49-F238E27FC236}">
                <a16:creationId xmlns:a16="http://schemas.microsoft.com/office/drawing/2014/main" id="{1A2ECCA4-52DF-4335-B24D-26C43437D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93838" y="-22191"/>
            <a:ext cx="4601337" cy="691939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010CE0D-7928-4826-81F6-0E1F958123C1}"/>
              </a:ext>
            </a:extLst>
          </p:cNvPr>
          <p:cNvGrpSpPr/>
          <p:nvPr userDrawn="1"/>
        </p:nvGrpSpPr>
        <p:grpSpPr>
          <a:xfrm>
            <a:off x="0" y="-94586"/>
            <a:ext cx="9504111" cy="6943391"/>
            <a:chOff x="1331797" y="1"/>
            <a:chExt cx="9511533" cy="6913382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D019CF9D-43D9-44E3-ACCE-1E0C85E0F208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FFA2CF4E-2991-4B91-87D1-9F87F946E6D1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DB8E9-DA9A-4FB2-AFFC-D025411169F9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9" name="Slide Number Placeholder 9">
            <a:extLst>
              <a:ext uri="{FF2B5EF4-FFF2-40B4-BE49-F238E27FC236}">
                <a16:creationId xmlns:a16="http://schemas.microsoft.com/office/drawing/2014/main" id="{27739E01-35F0-4514-B9C3-B88B25B46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44354" y="6229293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65DC32-7F29-43D7-AE2E-BBCC69DD6860}"/>
              </a:ext>
            </a:extLst>
          </p:cNvPr>
          <p:cNvGrpSpPr/>
          <p:nvPr userDrawn="1"/>
        </p:nvGrpSpPr>
        <p:grpSpPr>
          <a:xfrm>
            <a:off x="896472" y="420591"/>
            <a:ext cx="6514573" cy="5658098"/>
            <a:chOff x="1051452" y="529078"/>
            <a:chExt cx="6514573" cy="5658098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14A1134-22DC-47B2-B373-9A75C76BE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1553354"/>
              <a:ext cx="683974" cy="69687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B6CF1C-53F3-470A-B79D-7F570275CD84}"/>
                </a:ext>
              </a:extLst>
            </p:cNvPr>
            <p:cNvSpPr txBox="1"/>
            <p:nvPr userDrawn="1"/>
          </p:nvSpPr>
          <p:spPr>
            <a:xfrm>
              <a:off x="1875658" y="1513887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Innovative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BDC0A8-5AF5-4FB1-9A37-7400B01FB4BA}"/>
                </a:ext>
              </a:extLst>
            </p:cNvPr>
            <p:cNvSpPr txBox="1"/>
            <p:nvPr userDrawn="1"/>
          </p:nvSpPr>
          <p:spPr>
            <a:xfrm>
              <a:off x="1875658" y="1984399"/>
              <a:ext cx="50426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Ameresco (NYSE:AMRC) is an innovative cleantech integrator with a comprehensive portfolio of energy efficiency and renewable energy solutions.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DB2BA5CD-965C-450E-8A28-A4406AC4C58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1452" y="529078"/>
              <a:ext cx="6455715" cy="720785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800" b="0" i="0" kern="1200" cap="none" spc="1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Why Ameresco?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9210F1-C42A-40B6-BE58-D8388F1582FD}"/>
                </a:ext>
              </a:extLst>
            </p:cNvPr>
            <p:cNvSpPr txBox="1"/>
            <p:nvPr userDrawn="1"/>
          </p:nvSpPr>
          <p:spPr>
            <a:xfrm>
              <a:off x="1875658" y="3194043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03C05-2967-447F-A8E2-BB94BB2AFD7E}"/>
                </a:ext>
              </a:extLst>
            </p:cNvPr>
            <p:cNvSpPr txBox="1"/>
            <p:nvPr userDrawn="1"/>
          </p:nvSpPr>
          <p:spPr>
            <a:xfrm>
              <a:off x="1875658" y="3664555"/>
              <a:ext cx="56903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deliver a broad and deep solution portfolio within a single energy partner. From design and development to financing and construction, our in-house technical expertise sets us apart.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2D0A1E-4263-422C-81B6-87F28FBCECA5}"/>
                </a:ext>
              </a:extLst>
            </p:cNvPr>
            <p:cNvSpPr txBox="1"/>
            <p:nvPr userDrawn="1"/>
          </p:nvSpPr>
          <p:spPr>
            <a:xfrm>
              <a:off x="1875658" y="4931834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8CB659-12A1-4FAF-8888-F42CA0AA8959}"/>
                </a:ext>
              </a:extLst>
            </p:cNvPr>
            <p:cNvSpPr txBox="1"/>
            <p:nvPr userDrawn="1"/>
          </p:nvSpPr>
          <p:spPr>
            <a:xfrm>
              <a:off x="1875658" y="5402346"/>
              <a:ext cx="43822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objective approach enables us to implement the most advanced technologies to meet the unique needs of each customer.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5708BDB-1754-41C6-A899-6D000D8B72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3225943"/>
              <a:ext cx="683974" cy="69687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91EE09B2-F887-4E39-9F72-AE46544FA9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4953143"/>
              <a:ext cx="683974" cy="696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22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arbonImpact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391BE6-B282-4583-A6C4-9A64F26668AE}"/>
              </a:ext>
            </a:extLst>
          </p:cNvPr>
          <p:cNvGrpSpPr/>
          <p:nvPr userDrawn="1"/>
        </p:nvGrpSpPr>
        <p:grpSpPr>
          <a:xfrm>
            <a:off x="1" y="-6354"/>
            <a:ext cx="12216713" cy="2848408"/>
            <a:chOff x="1" y="-6659"/>
            <a:chExt cx="12216713" cy="1640882"/>
          </a:xfrm>
        </p:grpSpPr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FB4AA4ED-2CC2-47E1-A639-A88F7248C9A3}"/>
                </a:ext>
              </a:extLst>
            </p:cNvPr>
            <p:cNvSpPr/>
            <p:nvPr userDrawn="1"/>
          </p:nvSpPr>
          <p:spPr>
            <a:xfrm flipH="1" flipV="1">
              <a:off x="7160328" y="830112"/>
              <a:ext cx="5055976" cy="741650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769257 h 769257"/>
                <a:gd name="connsiteX1" fmla="*/ 0 w 15833641"/>
                <a:gd name="connsiteY1" fmla="*/ 0 h 769257"/>
                <a:gd name="connsiteX2" fmla="*/ 15833641 w 15833641"/>
                <a:gd name="connsiteY2" fmla="*/ 769257 h 769257"/>
                <a:gd name="connsiteX3" fmla="*/ 0 w 15833641"/>
                <a:gd name="connsiteY3" fmla="*/ 769257 h 769257"/>
                <a:gd name="connsiteX0" fmla="*/ 0 w 15833641"/>
                <a:gd name="connsiteY0" fmla="*/ 879442 h 879442"/>
                <a:gd name="connsiteX1" fmla="*/ 20164 w 15833641"/>
                <a:gd name="connsiteY1" fmla="*/ 0 h 879442"/>
                <a:gd name="connsiteX2" fmla="*/ 15833641 w 15833641"/>
                <a:gd name="connsiteY2" fmla="*/ 879442 h 879442"/>
                <a:gd name="connsiteX3" fmla="*/ 0 w 15833641"/>
                <a:gd name="connsiteY3" fmla="*/ 879442 h 879442"/>
                <a:gd name="connsiteX0" fmla="*/ 0 w 11397474"/>
                <a:gd name="connsiteY0" fmla="*/ 879442 h 879442"/>
                <a:gd name="connsiteX1" fmla="*/ 20164 w 11397474"/>
                <a:gd name="connsiteY1" fmla="*/ 0 h 879442"/>
                <a:gd name="connsiteX2" fmla="*/ 11397474 w 11397474"/>
                <a:gd name="connsiteY2" fmla="*/ 805985 h 879442"/>
                <a:gd name="connsiteX3" fmla="*/ 0 w 11397474"/>
                <a:gd name="connsiteY3" fmla="*/ 879442 h 879442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6396704"/>
                <a:gd name="connsiteY0" fmla="*/ 894147 h 894147"/>
                <a:gd name="connsiteX1" fmla="*/ 0 w 6396704"/>
                <a:gd name="connsiteY1" fmla="*/ 0 h 894147"/>
                <a:gd name="connsiteX2" fmla="*/ 6396704 w 6396704"/>
                <a:gd name="connsiteY2" fmla="*/ 695698 h 894147"/>
                <a:gd name="connsiteX3" fmla="*/ 20165 w 6396704"/>
                <a:gd name="connsiteY3" fmla="*/ 894147 h 894147"/>
                <a:gd name="connsiteX0" fmla="*/ 20165 w 6558020"/>
                <a:gd name="connsiteY0" fmla="*/ 894147 h 894147"/>
                <a:gd name="connsiteX1" fmla="*/ 0 w 6558020"/>
                <a:gd name="connsiteY1" fmla="*/ 0 h 894147"/>
                <a:gd name="connsiteX2" fmla="*/ 6558020 w 6558020"/>
                <a:gd name="connsiteY2" fmla="*/ 703050 h 894147"/>
                <a:gd name="connsiteX3" fmla="*/ 20165 w 6558020"/>
                <a:gd name="connsiteY3" fmla="*/ 894147 h 894147"/>
                <a:gd name="connsiteX0" fmla="*/ 40329 w 6578184"/>
                <a:gd name="connsiteY0" fmla="*/ 842679 h 842679"/>
                <a:gd name="connsiteX1" fmla="*/ 0 w 6578184"/>
                <a:gd name="connsiteY1" fmla="*/ 0 h 842679"/>
                <a:gd name="connsiteX2" fmla="*/ 6578184 w 6578184"/>
                <a:gd name="connsiteY2" fmla="*/ 651582 h 842679"/>
                <a:gd name="connsiteX3" fmla="*/ 40329 w 6578184"/>
                <a:gd name="connsiteY3" fmla="*/ 842679 h 842679"/>
                <a:gd name="connsiteX0" fmla="*/ 0 w 6578184"/>
                <a:gd name="connsiteY0" fmla="*/ 827974 h 827974"/>
                <a:gd name="connsiteX1" fmla="*/ 0 w 6578184"/>
                <a:gd name="connsiteY1" fmla="*/ 0 h 827974"/>
                <a:gd name="connsiteX2" fmla="*/ 6578184 w 6578184"/>
                <a:gd name="connsiteY2" fmla="*/ 651582 h 827974"/>
                <a:gd name="connsiteX3" fmla="*/ 0 w 6578184"/>
                <a:gd name="connsiteY3" fmla="*/ 827974 h 8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8184" h="827974">
                  <a:moveTo>
                    <a:pt x="0" y="827974"/>
                  </a:moveTo>
                  <a:lnTo>
                    <a:pt x="0" y="0"/>
                  </a:lnTo>
                  <a:lnTo>
                    <a:pt x="6578184" y="651582"/>
                  </a:lnTo>
                  <a:lnTo>
                    <a:pt x="0" y="8279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29000">
                  <a:srgbClr val="69B660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C4E1E1A0-FAAA-4F2D-8F91-662345399EE5}"/>
                </a:ext>
              </a:extLst>
            </p:cNvPr>
            <p:cNvSpPr/>
            <p:nvPr userDrawn="1"/>
          </p:nvSpPr>
          <p:spPr>
            <a:xfrm>
              <a:off x="1" y="-6659"/>
              <a:ext cx="12216712" cy="1640882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640882"/>
                <a:gd name="connsiteX1" fmla="*/ 12191999 w 12191999"/>
                <a:gd name="connsiteY1" fmla="*/ 0 h 1640882"/>
                <a:gd name="connsiteX2" fmla="*/ 12184869 w 12191999"/>
                <a:gd name="connsiteY2" fmla="*/ 863958 h 1640882"/>
                <a:gd name="connsiteX3" fmla="*/ 0 w 12191999"/>
                <a:gd name="connsiteY3" fmla="*/ 1640882 h 1640882"/>
                <a:gd name="connsiteX4" fmla="*/ 0 w 12191999"/>
                <a:gd name="connsiteY4" fmla="*/ 0 h 1640882"/>
                <a:gd name="connsiteX0" fmla="*/ 0 w 12209760"/>
                <a:gd name="connsiteY0" fmla="*/ 0 h 1640882"/>
                <a:gd name="connsiteX1" fmla="*/ 12191999 w 12209760"/>
                <a:gd name="connsiteY1" fmla="*/ 0 h 1640882"/>
                <a:gd name="connsiteX2" fmla="*/ 12209583 w 12209760"/>
                <a:gd name="connsiteY2" fmla="*/ 1034798 h 1640882"/>
                <a:gd name="connsiteX3" fmla="*/ 0 w 12209760"/>
                <a:gd name="connsiteY3" fmla="*/ 1640882 h 1640882"/>
                <a:gd name="connsiteX4" fmla="*/ 0 w 12209760"/>
                <a:gd name="connsiteY4" fmla="*/ 0 h 1640882"/>
                <a:gd name="connsiteX0" fmla="*/ 0 w 12209583"/>
                <a:gd name="connsiteY0" fmla="*/ 0 h 1640882"/>
                <a:gd name="connsiteX1" fmla="*/ 12191999 w 12209583"/>
                <a:gd name="connsiteY1" fmla="*/ 0 h 1640882"/>
                <a:gd name="connsiteX2" fmla="*/ 12209583 w 12209583"/>
                <a:gd name="connsiteY2" fmla="*/ 1034798 h 1640882"/>
                <a:gd name="connsiteX3" fmla="*/ 0 w 12209583"/>
                <a:gd name="connsiteY3" fmla="*/ 1640882 h 1640882"/>
                <a:gd name="connsiteX4" fmla="*/ 0 w 12209583"/>
                <a:gd name="connsiteY4" fmla="*/ 0 h 1640882"/>
                <a:gd name="connsiteX0" fmla="*/ 0 w 12216712"/>
                <a:gd name="connsiteY0" fmla="*/ 0 h 1640882"/>
                <a:gd name="connsiteX1" fmla="*/ 12216712 w 12216712"/>
                <a:gd name="connsiteY1" fmla="*/ 7118 h 1640882"/>
                <a:gd name="connsiteX2" fmla="*/ 12209583 w 12216712"/>
                <a:gd name="connsiteY2" fmla="*/ 1034798 h 1640882"/>
                <a:gd name="connsiteX3" fmla="*/ 0 w 12216712"/>
                <a:gd name="connsiteY3" fmla="*/ 1640882 h 1640882"/>
                <a:gd name="connsiteX4" fmla="*/ 0 w 12216712"/>
                <a:gd name="connsiteY4" fmla="*/ 0 h 164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6712" h="1640882">
                  <a:moveTo>
                    <a:pt x="0" y="0"/>
                  </a:moveTo>
                  <a:lnTo>
                    <a:pt x="12216712" y="7118"/>
                  </a:lnTo>
                  <a:cubicBezTo>
                    <a:pt x="12214336" y="349678"/>
                    <a:pt x="12211959" y="692238"/>
                    <a:pt x="12209583" y="1034798"/>
                  </a:cubicBezTo>
                  <a:lnTo>
                    <a:pt x="0" y="16408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D48503FE-E4B0-44BE-9B28-D21EB4368856}"/>
                </a:ext>
              </a:extLst>
            </p:cNvPr>
            <p:cNvSpPr/>
            <p:nvPr userDrawn="1"/>
          </p:nvSpPr>
          <p:spPr>
            <a:xfrm>
              <a:off x="6668651" y="-4987"/>
              <a:ext cx="5548063" cy="128733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01198"/>
                <a:gd name="connsiteY0" fmla="*/ 2087 h 1303658"/>
                <a:gd name="connsiteX1" fmla="*/ 6289468 w 6301198"/>
                <a:gd name="connsiteY1" fmla="*/ 415 h 1303658"/>
                <a:gd name="connsiteX2" fmla="*/ 6301198 w 6301198"/>
                <a:gd name="connsiteY2" fmla="*/ 871601 h 1303658"/>
                <a:gd name="connsiteX3" fmla="*/ 0 w 6301198"/>
                <a:gd name="connsiteY3" fmla="*/ 1303658 h 1303658"/>
                <a:gd name="connsiteX4" fmla="*/ 2762959 w 6301198"/>
                <a:gd name="connsiteY4" fmla="*/ 2087 h 1303658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8841 w 6289468"/>
                <a:gd name="connsiteY2" fmla="*/ 1042441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14182"/>
                <a:gd name="connsiteY0" fmla="*/ 0 h 1301571"/>
                <a:gd name="connsiteX1" fmla="*/ 6314182 w 6314182"/>
                <a:gd name="connsiteY1" fmla="*/ 5446 h 1301571"/>
                <a:gd name="connsiteX2" fmla="*/ 6288841 w 6314182"/>
                <a:gd name="connsiteY2" fmla="*/ 1040354 h 1301571"/>
                <a:gd name="connsiteX3" fmla="*/ 0 w 6314182"/>
                <a:gd name="connsiteY3" fmla="*/ 1301571 h 1301571"/>
                <a:gd name="connsiteX4" fmla="*/ 2762959 w 6314182"/>
                <a:gd name="connsiteY4" fmla="*/ 0 h 1301571"/>
                <a:gd name="connsiteX0" fmla="*/ 2132764 w 5683987"/>
                <a:gd name="connsiteY0" fmla="*/ 0 h 1315807"/>
                <a:gd name="connsiteX1" fmla="*/ 5683987 w 5683987"/>
                <a:gd name="connsiteY1" fmla="*/ 5446 h 1315807"/>
                <a:gd name="connsiteX2" fmla="*/ 5658646 w 5683987"/>
                <a:gd name="connsiteY2" fmla="*/ 1040354 h 1315807"/>
                <a:gd name="connsiteX3" fmla="*/ 0 w 5683987"/>
                <a:gd name="connsiteY3" fmla="*/ 1315807 h 1315807"/>
                <a:gd name="connsiteX4" fmla="*/ 2132764 w 5683987"/>
                <a:gd name="connsiteY4" fmla="*/ 0 h 1315807"/>
                <a:gd name="connsiteX0" fmla="*/ 1996840 w 5548063"/>
                <a:gd name="connsiteY0" fmla="*/ 0 h 1287334"/>
                <a:gd name="connsiteX1" fmla="*/ 5548063 w 5548063"/>
                <a:gd name="connsiteY1" fmla="*/ 5446 h 1287334"/>
                <a:gd name="connsiteX2" fmla="*/ 5522722 w 5548063"/>
                <a:gd name="connsiteY2" fmla="*/ 1040354 h 1287334"/>
                <a:gd name="connsiteX3" fmla="*/ 0 w 5548063"/>
                <a:gd name="connsiteY3" fmla="*/ 1287334 h 1287334"/>
                <a:gd name="connsiteX4" fmla="*/ 1996840 w 5548063"/>
                <a:gd name="connsiteY4" fmla="*/ 0 h 128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8063" h="1287334">
                  <a:moveTo>
                    <a:pt x="1996840" y="0"/>
                  </a:moveTo>
                  <a:cubicBezTo>
                    <a:pt x="1990130" y="8162"/>
                    <a:pt x="4347831" y="2642"/>
                    <a:pt x="5548063" y="5446"/>
                  </a:cubicBezTo>
                  <a:lnTo>
                    <a:pt x="5522722" y="1040354"/>
                  </a:lnTo>
                  <a:lnTo>
                    <a:pt x="0" y="1287334"/>
                  </a:lnTo>
                  <a:lnTo>
                    <a:pt x="199684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27FFA326-6181-4B69-85A3-E4D646690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26537A4-6E9C-48AE-8FD6-3E9ED6CD1A6F}"/>
              </a:ext>
            </a:extLst>
          </p:cNvPr>
          <p:cNvSpPr txBox="1">
            <a:spLocks/>
          </p:cNvSpPr>
          <p:nvPr userDrawn="1"/>
        </p:nvSpPr>
        <p:spPr>
          <a:xfrm>
            <a:off x="583654" y="284540"/>
            <a:ext cx="10972800" cy="7207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Enabling a Low Carbon Future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367DD57-BFB8-411A-9493-69F98278AAB7}"/>
              </a:ext>
            </a:extLst>
          </p:cNvPr>
          <p:cNvSpPr txBox="1">
            <a:spLocks/>
          </p:cNvSpPr>
          <p:nvPr userDrawn="1"/>
        </p:nvSpPr>
        <p:spPr>
          <a:xfrm>
            <a:off x="583653" y="975816"/>
            <a:ext cx="5916415" cy="56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Since 2010, Ameresco’s renewable energy assets &amp; customer projects delivered a cumulative Carbon Offset equivalent to: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7E832E-66D6-499B-89BA-7FAE27AFF6DF}"/>
              </a:ext>
            </a:extLst>
          </p:cNvPr>
          <p:cNvSpPr txBox="1"/>
          <p:nvPr userDrawn="1"/>
        </p:nvSpPr>
        <p:spPr>
          <a:xfrm>
            <a:off x="8317605" y="3866803"/>
            <a:ext cx="353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Greenhouse gas emissions from…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31.4 billion miles driven by 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b="1" dirty="0">
                <a:solidFill>
                  <a:schemeClr val="tx2"/>
                </a:solidFill>
              </a:rPr>
              <a:t>an average passenger vehicle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D1F960-3209-4B8F-B87E-6BABC761FFB3}"/>
              </a:ext>
            </a:extLst>
          </p:cNvPr>
          <p:cNvSpPr txBox="1"/>
          <p:nvPr userDrawn="1"/>
        </p:nvSpPr>
        <p:spPr>
          <a:xfrm>
            <a:off x="8317605" y="5209681"/>
            <a:ext cx="353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Carbon sequestered by… </a:t>
            </a: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16.5 million acres of U.S. forests in one year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1C5BF14-D61C-4D54-A101-35DC1D7D59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0951" y="382126"/>
            <a:ext cx="1939637" cy="32848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3D591F8-1062-4582-9D59-4A86AA037319}"/>
              </a:ext>
            </a:extLst>
          </p:cNvPr>
          <p:cNvGrpSpPr/>
          <p:nvPr userDrawn="1"/>
        </p:nvGrpSpPr>
        <p:grpSpPr>
          <a:xfrm>
            <a:off x="7097751" y="3667494"/>
            <a:ext cx="1015408" cy="1015408"/>
            <a:chOff x="6637350" y="3919974"/>
            <a:chExt cx="1121484" cy="112148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65E41AE-7DC6-4F5C-A87A-96677CE487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0756" y="4060571"/>
              <a:ext cx="878127" cy="87812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ACF847-9095-40FB-BC3F-667F5262DA32}"/>
                </a:ext>
              </a:extLst>
            </p:cNvPr>
            <p:cNvSpPr/>
            <p:nvPr/>
          </p:nvSpPr>
          <p:spPr>
            <a:xfrm rot="6323744">
              <a:off x="6637350" y="3919974"/>
              <a:ext cx="1121484" cy="112148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BB8893-17F7-4057-A948-850D8A482EA1}"/>
              </a:ext>
            </a:extLst>
          </p:cNvPr>
          <p:cNvGrpSpPr/>
          <p:nvPr userDrawn="1"/>
        </p:nvGrpSpPr>
        <p:grpSpPr>
          <a:xfrm>
            <a:off x="7083273" y="4916487"/>
            <a:ext cx="1058898" cy="1015408"/>
            <a:chOff x="6622871" y="5267511"/>
            <a:chExt cx="1169517" cy="11214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7D98C54-B311-4027-B45A-434E2973E22F}"/>
                </a:ext>
              </a:extLst>
            </p:cNvPr>
            <p:cNvGrpSpPr/>
            <p:nvPr userDrawn="1"/>
          </p:nvGrpSpPr>
          <p:grpSpPr>
            <a:xfrm>
              <a:off x="6622871" y="5534093"/>
              <a:ext cx="1169517" cy="606022"/>
              <a:chOff x="6668651" y="5458495"/>
              <a:chExt cx="1120314" cy="580526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9202EA0-E4EB-42EC-9CD8-0172475283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68651" y="5458495"/>
                <a:ext cx="580526" cy="580526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97C87D8-CE47-45DE-BF4E-AA17341A463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08439" y="5458495"/>
                <a:ext cx="580526" cy="5805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3C5FAF5-166B-4BF6-B108-D4C8D6B6125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4932" y="5484883"/>
                <a:ext cx="527750" cy="527751"/>
              </a:xfrm>
              <a:prstGeom prst="rect">
                <a:avLst/>
              </a:prstGeom>
            </p:spPr>
          </p:pic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B22693-4FA6-4BB9-BA34-9D6142024203}"/>
                </a:ext>
              </a:extLst>
            </p:cNvPr>
            <p:cNvSpPr/>
            <p:nvPr userDrawn="1"/>
          </p:nvSpPr>
          <p:spPr>
            <a:xfrm rot="6323744">
              <a:off x="6637350" y="5267511"/>
              <a:ext cx="1121484" cy="112148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069CD88-23DA-4091-B635-7875921B16B3}"/>
              </a:ext>
            </a:extLst>
          </p:cNvPr>
          <p:cNvSpPr txBox="1"/>
          <p:nvPr userDrawn="1"/>
        </p:nvSpPr>
        <p:spPr>
          <a:xfrm>
            <a:off x="8973118" y="4703030"/>
            <a:ext cx="43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</a:pPr>
            <a:r>
              <a:rPr lang="en-US" sz="18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E6F8B82-ECBB-4822-BD4D-C7EE698BFADB}"/>
              </a:ext>
            </a:extLst>
          </p:cNvPr>
          <p:cNvSpPr txBox="1">
            <a:spLocks/>
          </p:cNvSpPr>
          <p:nvPr userDrawn="1"/>
        </p:nvSpPr>
        <p:spPr>
          <a:xfrm>
            <a:off x="605485" y="6380928"/>
            <a:ext cx="8276388" cy="2971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i="1" spc="0" dirty="0">
                <a:solidFill>
                  <a:schemeClr val="bg2"/>
                </a:solidFill>
              </a:rPr>
              <a:t>Data estimates are based on Ameresco assets owned and operating as of 12/31/2020 and customer projects as of 12/31/2019. The annual carbon impact is calculated with these Ameresco estimates using the standards of the US EPA Greenhouse Gas Equivalencies calculator.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E28D54-30CB-4A68-8BC3-B1DDB9751B01}"/>
              </a:ext>
            </a:extLst>
          </p:cNvPr>
          <p:cNvCxnSpPr>
            <a:cxnSpLocks/>
          </p:cNvCxnSpPr>
          <p:nvPr userDrawn="1"/>
        </p:nvCxnSpPr>
        <p:spPr>
          <a:xfrm>
            <a:off x="6575046" y="3391098"/>
            <a:ext cx="5641258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68AE6-0519-4B68-B42A-A23E0A3A91EB}"/>
              </a:ext>
            </a:extLst>
          </p:cNvPr>
          <p:cNvSpPr txBox="1">
            <a:spLocks/>
          </p:cNvSpPr>
          <p:nvPr userDrawn="1"/>
        </p:nvSpPr>
        <p:spPr>
          <a:xfrm>
            <a:off x="583654" y="1554169"/>
            <a:ext cx="2879120" cy="568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>
                <a:solidFill>
                  <a:schemeClr val="accent5"/>
                </a:solidFill>
              </a:rPr>
              <a:t>60+ Million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5BC0C5-45AE-4F16-B94C-722FBC45EDAB}"/>
              </a:ext>
            </a:extLst>
          </p:cNvPr>
          <p:cNvSpPr txBox="1">
            <a:spLocks/>
          </p:cNvSpPr>
          <p:nvPr userDrawn="1"/>
        </p:nvSpPr>
        <p:spPr>
          <a:xfrm>
            <a:off x="3065134" y="1742766"/>
            <a:ext cx="4497856" cy="568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000" dirty="0">
                <a:solidFill>
                  <a:schemeClr val="accent5"/>
                </a:solidFill>
              </a:rPr>
              <a:t>Metric Tons of CO</a:t>
            </a:r>
            <a:r>
              <a:rPr lang="en-US" sz="2000" baseline="-250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70F7-ADD9-4B2E-AB05-344FD97BB35E}"/>
              </a:ext>
            </a:extLst>
          </p:cNvPr>
          <p:cNvSpPr txBox="1"/>
          <p:nvPr userDrawn="1"/>
        </p:nvSpPr>
        <p:spPr>
          <a:xfrm>
            <a:off x="6575045" y="2656708"/>
            <a:ext cx="464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</a:pPr>
            <a:r>
              <a:rPr lang="en-US" sz="16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Ameresco’s 2020 Carbon Offset of approximately </a:t>
            </a:r>
            <a:r>
              <a:rPr lang="en-US" sz="1600" b="1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12.6M Metric Tons of CO</a:t>
            </a:r>
            <a:r>
              <a:rPr lang="en-US" sz="1600" b="1" i="0" kern="1200" baseline="-25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equal to one of…</a:t>
            </a:r>
            <a:endParaRPr lang="en-US" sz="16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87F1DA6-D5F0-453E-BDB2-38E60CEA9AA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64202942"/>
              </p:ext>
            </p:extLst>
          </p:nvPr>
        </p:nvGraphicFramePr>
        <p:xfrm>
          <a:off x="583654" y="3038068"/>
          <a:ext cx="5375186" cy="3255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199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olades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4C9FA5-C1F7-4179-A465-D85555ADB924}"/>
              </a:ext>
            </a:extLst>
          </p:cNvPr>
          <p:cNvCxnSpPr>
            <a:cxnSpLocks/>
          </p:cNvCxnSpPr>
          <p:nvPr userDrawn="1"/>
        </p:nvCxnSpPr>
        <p:spPr>
          <a:xfrm>
            <a:off x="609601" y="1030149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D76E9CBE-4D18-472E-ADCA-3BE410E98094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Industry Awards &amp; Analyst Recognition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EC0F6217-0ECB-4717-97E4-74D2B8EC56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5" y="5420756"/>
            <a:ext cx="1045868" cy="806734"/>
          </a:xfrm>
          <a:prstGeom prst="rect">
            <a:avLst/>
          </a:prstGeom>
        </p:spPr>
      </p:pic>
      <p:pic>
        <p:nvPicPr>
          <p:cNvPr id="24" name="Picture 4" descr="CollabraLink Ranked Best and Brightest Companies To Work For in the Nation for  2020 by the National Association for Business Resources - CollabraLink |  Creating a Modern, Digital Government">
            <a:extLst>
              <a:ext uri="{FF2B5EF4-FFF2-40B4-BE49-F238E27FC236}">
                <a16:creationId xmlns:a16="http://schemas.microsoft.com/office/drawing/2014/main" id="{40E355DF-8175-412D-9E51-043D3657A4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26" y="5380269"/>
            <a:ext cx="891654" cy="8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2E65BB40-EAA6-4B34-BD8E-2468C822E1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60" y="5358954"/>
            <a:ext cx="662276" cy="930339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F2D937-4EE3-4183-A936-9D6FA4E731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00" y="5441211"/>
            <a:ext cx="834314" cy="765825"/>
          </a:xfrm>
          <a:prstGeom prst="rect">
            <a:avLst/>
          </a:prstGeom>
        </p:spPr>
      </p:pic>
      <p:pic>
        <p:nvPicPr>
          <p:cNvPr id="27" name="Picture 2" descr="Encamp CEO and Co-founder Luke Jacobs Recognized in Environment + Energy 100">
            <a:extLst>
              <a:ext uri="{FF2B5EF4-FFF2-40B4-BE49-F238E27FC236}">
                <a16:creationId xmlns:a16="http://schemas.microsoft.com/office/drawing/2014/main" id="{E10AA404-6E8C-4EF5-A6A7-5468DE8E8A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82" y="5431297"/>
            <a:ext cx="789601" cy="7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5EA4F3-FC3B-47D1-A5F4-B0E272A01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926" y="5560771"/>
            <a:ext cx="945556" cy="52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E1FD3F52-9062-4FC1-88BD-BE5BF0337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8292"/>
          <a:stretch/>
        </p:blipFill>
        <p:spPr>
          <a:xfrm>
            <a:off x="6881129" y="5435195"/>
            <a:ext cx="1280451" cy="777857"/>
          </a:xfrm>
          <a:prstGeom prst="rect">
            <a:avLst/>
          </a:prstGeom>
        </p:spPr>
      </p:pic>
      <p:sp>
        <p:nvSpPr>
          <p:cNvPr id="46" name="Triangle 2">
            <a:extLst>
              <a:ext uri="{FF2B5EF4-FFF2-40B4-BE49-F238E27FC236}">
                <a16:creationId xmlns:a16="http://schemas.microsoft.com/office/drawing/2014/main" id="{85FCFF6E-65E7-41E5-93C6-322E26A1330A}"/>
              </a:ext>
            </a:extLst>
          </p:cNvPr>
          <p:cNvSpPr/>
          <p:nvPr userDrawn="1"/>
        </p:nvSpPr>
        <p:spPr>
          <a:xfrm rot="16200000">
            <a:off x="9996801" y="4674396"/>
            <a:ext cx="3239458" cy="112615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74000">
                <a:srgbClr val="0D8B43"/>
              </a:gs>
              <a:gs pos="100000">
                <a:schemeClr val="accent3"/>
              </a:gs>
              <a:gs pos="0">
                <a:schemeClr val="accent4"/>
              </a:gs>
            </a:gsLst>
            <a:lin ang="15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C1A45B-05B8-406F-B3E8-A397D51246D0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48" name="Triangle 2">
              <a:extLst>
                <a:ext uri="{FF2B5EF4-FFF2-40B4-BE49-F238E27FC236}">
                  <a16:creationId xmlns:a16="http://schemas.microsoft.com/office/drawing/2014/main" id="{87366E84-833D-47A8-910A-4E5494A6B709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9" name="Triangle 2">
              <a:extLst>
                <a:ext uri="{FF2B5EF4-FFF2-40B4-BE49-F238E27FC236}">
                  <a16:creationId xmlns:a16="http://schemas.microsoft.com/office/drawing/2014/main" id="{C0731933-A640-4D6A-8E63-0FB329EBE0F8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0" name="Triangle 2">
              <a:extLst>
                <a:ext uri="{FF2B5EF4-FFF2-40B4-BE49-F238E27FC236}">
                  <a16:creationId xmlns:a16="http://schemas.microsoft.com/office/drawing/2014/main" id="{3257E357-543F-4514-B8BB-43EA634C2906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1" name="Slide Number Placeholder 2">
            <a:extLst>
              <a:ext uri="{FF2B5EF4-FFF2-40B4-BE49-F238E27FC236}">
                <a16:creationId xmlns:a16="http://schemas.microsoft.com/office/drawing/2014/main" id="{675B8D06-2DB4-481A-BAA6-29E63DC66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7BEAC8A0-242D-43B9-807C-7608ED15435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BB5C54-0DD6-4F66-BAB1-3BD186E9D45E}"/>
              </a:ext>
            </a:extLst>
          </p:cNvPr>
          <p:cNvGrpSpPr/>
          <p:nvPr userDrawn="1"/>
        </p:nvGrpSpPr>
        <p:grpSpPr>
          <a:xfrm>
            <a:off x="711732" y="1486458"/>
            <a:ext cx="3242568" cy="3212221"/>
            <a:chOff x="711732" y="1486458"/>
            <a:chExt cx="3242568" cy="32122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B6B5734-F0A9-462A-A23D-06754DDDD119}"/>
                </a:ext>
              </a:extLst>
            </p:cNvPr>
            <p:cNvGrpSpPr/>
            <p:nvPr userDrawn="1"/>
          </p:nvGrpSpPr>
          <p:grpSpPr>
            <a:xfrm>
              <a:off x="833968" y="2625589"/>
              <a:ext cx="2617460" cy="2073090"/>
              <a:chOff x="609600" y="1708529"/>
              <a:chExt cx="6257925" cy="4956424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473C6D7C-1DFE-4D10-B360-A56593227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389" r="5820"/>
              <a:stretch/>
            </p:blipFill>
            <p:spPr>
              <a:xfrm>
                <a:off x="609600" y="1708529"/>
                <a:ext cx="6257925" cy="4956424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F58D646-95E4-469D-84CA-9A9082D6C49B}"/>
                  </a:ext>
                </a:extLst>
              </p:cNvPr>
              <p:cNvSpPr/>
              <p:nvPr/>
            </p:nvSpPr>
            <p:spPr>
              <a:xfrm>
                <a:off x="5365664" y="2701612"/>
                <a:ext cx="182881" cy="182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AA1C17-59FD-4FD6-B5B7-D81567FE4A6A}"/>
                </a:ext>
              </a:extLst>
            </p:cNvPr>
            <p:cNvSpPr txBox="1"/>
            <p:nvPr userDrawn="1"/>
          </p:nvSpPr>
          <p:spPr>
            <a:xfrm>
              <a:off x="875289" y="1584114"/>
              <a:ext cx="296179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Acclaimed a Leader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Guidehouse Insights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’ 2020 Leaderboard Report</a:t>
              </a:r>
              <a:endParaRPr lang="en-US" sz="11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BB4A06-47A3-4870-9263-360E6C443D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1732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3795B3-E40D-4A74-81F4-CDFA33A7650A}"/>
                </a:ext>
              </a:extLst>
            </p:cNvPr>
            <p:cNvSpPr txBox="1"/>
            <p:nvPr userDrawn="1"/>
          </p:nvSpPr>
          <p:spPr>
            <a:xfrm>
              <a:off x="875289" y="2109266"/>
              <a:ext cx="3079011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Energy Service (ESCO) Companies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3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10BC8F-44A8-4B19-8702-64E0637D61AB}"/>
              </a:ext>
            </a:extLst>
          </p:cNvPr>
          <p:cNvGrpSpPr/>
          <p:nvPr userDrawn="1"/>
        </p:nvGrpSpPr>
        <p:grpSpPr>
          <a:xfrm>
            <a:off x="4132687" y="1486458"/>
            <a:ext cx="3140136" cy="3207698"/>
            <a:chOff x="4086288" y="1486458"/>
            <a:chExt cx="3140136" cy="32076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2296475-B35C-4332-8BCE-31B74B4B0DD0}"/>
                </a:ext>
              </a:extLst>
            </p:cNvPr>
            <p:cNvGrpSpPr/>
            <p:nvPr userDrawn="1"/>
          </p:nvGrpSpPr>
          <p:grpSpPr>
            <a:xfrm>
              <a:off x="4248228" y="2625589"/>
              <a:ext cx="2562390" cy="2068567"/>
              <a:chOff x="7673399" y="4354024"/>
              <a:chExt cx="2939677" cy="2373143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73DC75B-7C93-4B0E-952D-90B8F79F2BB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2"/>
              <a:srcRect t="4869"/>
              <a:stretch/>
            </p:blipFill>
            <p:spPr>
              <a:xfrm>
                <a:off x="7673399" y="4354024"/>
                <a:ext cx="2939677" cy="2373143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D620B7E-FAD8-48FF-A002-000E221D9ED3}"/>
                  </a:ext>
                </a:extLst>
              </p:cNvPr>
              <p:cNvSpPr/>
              <p:nvPr userDrawn="1"/>
            </p:nvSpPr>
            <p:spPr>
              <a:xfrm>
                <a:off x="9952796" y="4787052"/>
                <a:ext cx="89142" cy="891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D668A5-F009-46C0-99DC-A01840B16BF1}"/>
                </a:ext>
              </a:extLst>
            </p:cNvPr>
            <p:cNvSpPr txBox="1"/>
            <p:nvPr userDrawn="1"/>
          </p:nvSpPr>
          <p:spPr>
            <a:xfrm>
              <a:off x="4263917" y="1584114"/>
              <a:ext cx="29625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Acclaimed #1 Leader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Guidehouse Insights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’ 2021 Leaderboard Report</a:t>
              </a:r>
              <a:endParaRPr 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6ECCD0-FE42-492C-B189-4DDD2B51477B}"/>
                </a:ext>
              </a:extLst>
            </p:cNvPr>
            <p:cNvSpPr txBox="1"/>
            <p:nvPr userDrawn="1"/>
          </p:nvSpPr>
          <p:spPr>
            <a:xfrm>
              <a:off x="4263918" y="2109266"/>
              <a:ext cx="2877676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Energy-as-a-Service Companies</a:t>
              </a:r>
              <a:endParaRPr lang="en-US" sz="13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5E44B2-5C2B-45B5-BEA2-CE90C5681B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86288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43876-36AE-44AA-9088-0F6A485E5F3F}"/>
              </a:ext>
            </a:extLst>
          </p:cNvPr>
          <p:cNvGrpSpPr/>
          <p:nvPr userDrawn="1"/>
        </p:nvGrpSpPr>
        <p:grpSpPr>
          <a:xfrm>
            <a:off x="7451210" y="1486458"/>
            <a:ext cx="3260349" cy="3125649"/>
            <a:chOff x="7451210" y="1486458"/>
            <a:chExt cx="3260349" cy="3125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D1B199-A02F-450E-88FB-C88809271B8C}"/>
                </a:ext>
              </a:extLst>
            </p:cNvPr>
            <p:cNvSpPr txBox="1"/>
            <p:nvPr userDrawn="1"/>
          </p:nvSpPr>
          <p:spPr>
            <a:xfrm>
              <a:off x="7673226" y="1584114"/>
              <a:ext cx="29625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Ranked #1 in Revenue Market Share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Atlas Energy Intelligence’s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2021 Report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4A47A3-34C8-4149-9A08-9A90FC872155}"/>
                </a:ext>
              </a:extLst>
            </p:cNvPr>
            <p:cNvSpPr txBox="1"/>
            <p:nvPr userDrawn="1"/>
          </p:nvSpPr>
          <p:spPr>
            <a:xfrm>
              <a:off x="7673227" y="2109266"/>
              <a:ext cx="3038332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#1 U.S. ESCO Market Leader</a:t>
              </a:r>
              <a:endParaRPr lang="en-US" sz="13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5107A7-32E0-4D0E-AC7C-F76DD07FDA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1210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734755-3B03-4131-A320-EA7E20AE01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7760828" y="2625589"/>
              <a:ext cx="2261823" cy="1986518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681718-AA68-41FE-85F4-454AAD52197B}"/>
                </a:ext>
              </a:extLst>
            </p:cNvPr>
            <p:cNvSpPr/>
            <p:nvPr userDrawn="1"/>
          </p:nvSpPr>
          <p:spPr>
            <a:xfrm>
              <a:off x="9266032" y="2833113"/>
              <a:ext cx="433517" cy="277932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  <a:effectLst>
              <a:glow rad="139700">
                <a:schemeClr val="accent5">
                  <a:alpha val="40000"/>
                </a:schemeClr>
              </a:glow>
              <a:outerShdw blurRad="40000" dist="23000" dir="5400000" rotWithShape="0">
                <a:schemeClr val="accent5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4C95B148-0453-4A51-A36C-D0CBA38AA22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65919" y="5314425"/>
            <a:ext cx="713635" cy="10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463FB-A3C4-C54E-9270-F42EA22723AF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36C9040-E624-4345-9EA8-61BECE66840B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70000">
                  <a:schemeClr val="accent4"/>
                </a:gs>
                <a:gs pos="0">
                  <a:schemeClr val="accent3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E1DD2684-6AFC-FC48-94F6-E5F12EE74CBD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rgbClr val="359E50"/>
                </a:gs>
                <a:gs pos="74000">
                  <a:schemeClr val="accent4"/>
                </a:gs>
                <a:gs pos="0">
                  <a:schemeClr val="accent3"/>
                </a:gs>
              </a:gsLst>
              <a:lin ang="2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5118FA8-40F9-FE43-85BC-7B957FD18FD6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4CA857"/>
                </a:gs>
                <a:gs pos="70000">
                  <a:schemeClr val="accent4"/>
                </a:gs>
                <a:gs pos="0">
                  <a:schemeClr val="accent3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2F597-A881-A84F-AC28-0EFC19A47B27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3DD81C3-32D8-4B2B-ACD3-960123A2F0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7937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icon to add picture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63C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847741E-0665-0C4B-806B-CDF191E66AE9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1A70362-9BC4-384F-A0E8-4B4CCC41255D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55000">
                  <a:srgbClr val="F8AF54"/>
                </a:gs>
                <a:gs pos="88000">
                  <a:schemeClr val="accent6"/>
                </a:gs>
                <a:gs pos="0">
                  <a:schemeClr val="accent5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2DE100E-FB7E-B54C-87E3-64F072DAB46C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accent6"/>
                </a:gs>
                <a:gs pos="0">
                  <a:schemeClr val="accent5"/>
                </a:gs>
              </a:gsLst>
              <a:lin ang="2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0103FAC-AE63-C744-BC63-187B337ED9CF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12000">
                  <a:schemeClr val="accent5"/>
                </a:gs>
                <a:gs pos="70000">
                  <a:schemeClr val="accent6"/>
                </a:gs>
                <a:gs pos="0">
                  <a:schemeClr val="accent5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960833-EA82-7140-84B3-B289EDEB488A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8C13E63-4373-411F-9EE1-AA554BF755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7415E1-8208-F242-B7FD-B4E97ECDD185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A80EE-B6A7-0949-A401-81F8635A83E3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21F9A51D-A3F8-A940-8780-FCBA93CDAA2A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9DBC9354-6076-EB43-BADE-115215ED34AC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EB9FAE0-C8E9-054F-9FE6-08E12373FF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8C8E16-2C41-5F4E-A5E4-2AC40B86A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19582-50DD-754C-99D1-0FA38ECDE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41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 Half w/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BEE2C-AF61-FB42-8AA4-7BEC16422F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1" y="1797803"/>
            <a:ext cx="5320978" cy="428973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797803"/>
            <a:ext cx="5320978" cy="428973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B669-C9C9-5243-9955-7987855314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41975"/>
            <a:ext cx="5341938" cy="5211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Content Header 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51AB54-0396-6D46-8864-5388AC16E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0983" y="1241975"/>
            <a:ext cx="5341938" cy="5211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Content Header 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FB06D8-7D35-194D-8F88-B477E4630ECE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A6D4C-3DD4-464A-B676-E84049D220E2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82183EB8-8174-7A49-B9E3-E7DD38DA02E6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04BA4E20-C6A0-CE4D-83CE-F7E388377634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74F5EAF-224E-6A4F-958E-2FA525B64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9" name="Slide Number Placeholder 9">
            <a:extLst>
              <a:ext uri="{FF2B5EF4-FFF2-40B4-BE49-F238E27FC236}">
                <a16:creationId xmlns:a16="http://schemas.microsoft.com/office/drawing/2014/main" id="{E3993AF5-C6D2-5F40-8C59-D1554FC99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Hal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7DA3EA-0465-7143-A02A-6653940DE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328210"/>
            <a:ext cx="5518150" cy="4759324"/>
          </a:xfrm>
          <a:prstGeom prst="rect">
            <a:avLst/>
          </a:prstGeom>
        </p:spPr>
        <p:txBody>
          <a:bodyPr/>
          <a:lstStyle>
            <a:lvl1pPr marL="293687" marR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  <a:defRPr lang="en-US" sz="24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65138" marR="0" indent="-2238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7388" marR="0" indent="-2222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20750" marR="0" indent="-2238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95375" marR="0" indent="-15557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lang="en-US" sz="14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69F11-D983-5249-B3F8-0320FAABFA49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8317E-AFB6-1049-8637-BC4419F674CD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5F4D6088-3879-8845-BB1B-83D73B485B1B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8E4F979D-E614-8544-B99C-529627C5F42F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7B37EFB-2CAE-C948-878C-486B471A35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752F2A8-B77F-7B4B-85C2-2EAD7D39D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Half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BEE2C-AF61-FB42-8AA4-7BEC16422F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1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5FA26D-17CB-3F4F-960F-A2AA8549650D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1AE798-9528-7240-AB06-3A765E7031A1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B19DD66C-6F87-3245-828A-FA1CF057F295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7F085F05-BCC4-204D-93E0-2DFA2D3427F1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EE51AB1-95D1-6540-B802-9F6AB4FE9F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FA741B29-4BF9-B449-BC09-4EBB9B4CD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5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header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6914425-A1E0-AF42-BB90-A4277F280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678" y="6108144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1C2CF-FC65-6849-93B4-FB81B36D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7" r:id="rId2"/>
    <p:sldLayoutId id="2147483711" r:id="rId3"/>
    <p:sldLayoutId id="2147483713" r:id="rId4"/>
    <p:sldLayoutId id="2147483712" r:id="rId5"/>
    <p:sldLayoutId id="2147483694" r:id="rId6"/>
    <p:sldLayoutId id="2147483716" r:id="rId7"/>
    <p:sldLayoutId id="2147483715" r:id="rId8"/>
    <p:sldLayoutId id="2147483714" r:id="rId9"/>
    <p:sldLayoutId id="2147483707" r:id="rId10"/>
    <p:sldLayoutId id="2147483708" r:id="rId11"/>
    <p:sldLayoutId id="2147483810" r:id="rId12"/>
    <p:sldLayoutId id="2147483811" r:id="rId13"/>
    <p:sldLayoutId id="2147483773" r:id="rId14"/>
    <p:sldLayoutId id="2147483774" r:id="rId15"/>
    <p:sldLayoutId id="2147483728" r:id="rId16"/>
    <p:sldLayoutId id="2147483772" r:id="rId17"/>
    <p:sldLayoutId id="2147483720" r:id="rId18"/>
    <p:sldLayoutId id="2147483725" r:id="rId19"/>
    <p:sldLayoutId id="2147483721" r:id="rId20"/>
    <p:sldLayoutId id="2147483724" r:id="rId21"/>
    <p:sldLayoutId id="2147483719" r:id="rId22"/>
    <p:sldLayoutId id="2147483723" r:id="rId23"/>
    <p:sldLayoutId id="2147483718" r:id="rId24"/>
    <p:sldLayoutId id="2147483722" r:id="rId25"/>
    <p:sldLayoutId id="2147483726" r:id="rId26"/>
    <p:sldLayoutId id="2147483727" r:id="rId27"/>
    <p:sldLayoutId id="2147483729" r:id="rId28"/>
    <p:sldLayoutId id="2147483775" r:id="rId29"/>
    <p:sldLayoutId id="2147483813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14" r:id="rId37"/>
    <p:sldLayoutId id="2147483815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800" b="0" i="0" kern="1200" cap="none" spc="1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93687" marR="0" indent="-28575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65138" marR="0" indent="-22383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687388" marR="0" indent="-22225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920750" marR="0" indent="-22383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600" kern="1200" baseline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5375" marR="0" indent="-155575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2"/>
          </a:solidFill>
          <a:latin typeface="Arial" panose="020B0604020202020204" pitchFamily="34" charset="0"/>
          <a:ea typeface="Microsoft Sans Serif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2646A-E418-4C39-8CD0-90E518FA8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6060" y="1542638"/>
            <a:ext cx="6258735" cy="1739938"/>
          </a:xfrm>
        </p:spPr>
        <p:txBody>
          <a:bodyPr/>
          <a:lstStyle/>
          <a:p>
            <a:r>
              <a:rPr lang="en-US" dirty="0"/>
              <a:t>100MW/100MWh BESS</a:t>
            </a:r>
          </a:p>
          <a:p>
            <a:r>
              <a:rPr lang="en-US" dirty="0"/>
              <a:t>Opportunity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E9A66-C241-40BD-8DB7-3A457308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0785"/>
          </a:xfrm>
        </p:spPr>
        <p:txBody>
          <a:bodyPr anchor="ctr">
            <a:normAutofit/>
          </a:bodyPr>
          <a:lstStyle/>
          <a:p>
            <a:r>
              <a:rPr lang="en-US" dirty="0"/>
              <a:t>Opportunity Outline</a:t>
            </a:r>
          </a:p>
        </p:txBody>
      </p:sp>
      <p:pic>
        <p:nvPicPr>
          <p:cNvPr id="1026" name="Picture 2" descr="GE seals its largest US battery energy storage system order | Recharge">
            <a:extLst>
              <a:ext uri="{FF2B5EF4-FFF2-40B4-BE49-F238E27FC236}">
                <a16:creationId xmlns:a16="http://schemas.microsoft.com/office/drawing/2014/main" id="{F17625CF-78ED-3706-DC72-617380EC6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r="38741"/>
          <a:stretch/>
        </p:blipFill>
        <p:spPr bwMode="auto">
          <a:xfrm>
            <a:off x="6261423" y="1328209"/>
            <a:ext cx="5320978" cy="47593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82224E-E658-1038-F850-2A2F1B7D3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328210"/>
            <a:ext cx="5518150" cy="5244036"/>
          </a:xfrm>
        </p:spPr>
        <p:txBody>
          <a:bodyPr>
            <a:normAutofit/>
          </a:bodyPr>
          <a:lstStyle/>
          <a:p>
            <a:pPr marL="7937" indent="0">
              <a:buNone/>
            </a:pPr>
            <a:r>
              <a:rPr lang="en-GB" sz="2000" b="1" dirty="0"/>
              <a:t>Assumptions</a:t>
            </a:r>
          </a:p>
          <a:p>
            <a:r>
              <a:rPr lang="en-GB" sz="2000" dirty="0"/>
              <a:t>100MW/100MWh Battery Energy Storage System</a:t>
            </a:r>
          </a:p>
          <a:p>
            <a:r>
              <a:rPr lang="en-GB" sz="2000" dirty="0"/>
              <a:t>Round-trip efficiency of 85%</a:t>
            </a:r>
          </a:p>
          <a:p>
            <a:r>
              <a:rPr lang="en-GB" sz="2000" dirty="0"/>
              <a:t>The average daily cycles (full charge and discharge) in each year are equal to 1</a:t>
            </a:r>
          </a:p>
          <a:p>
            <a:r>
              <a:rPr lang="en-GB" sz="2000" dirty="0"/>
              <a:t>Day-ahead market trading</a:t>
            </a:r>
          </a:p>
          <a:p>
            <a:pPr marL="7937" indent="0">
              <a:buNone/>
            </a:pPr>
            <a:endParaRPr lang="en-GB" dirty="0"/>
          </a:p>
          <a:p>
            <a:pPr marL="7937" indent="0">
              <a:buNone/>
            </a:pPr>
            <a:r>
              <a:rPr lang="en-GB" sz="2000" b="1" dirty="0"/>
              <a:t>Questions to be answered</a:t>
            </a:r>
          </a:p>
          <a:p>
            <a:r>
              <a:rPr lang="en-GB" sz="1800" dirty="0"/>
              <a:t>Is buying 100 MWh of energy at the hour with the lowest price and selling 100 MWh of energy at the hour with the highest price an effective strategy? Is there a better alternative?</a:t>
            </a:r>
          </a:p>
          <a:p>
            <a:r>
              <a:rPr lang="en-GB" sz="1800" dirty="0"/>
              <a:t>How does the average daily cycles affect battery revenues?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D486-B3B8-460C-A9EF-B21C516D2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01C-DD5B-25FB-D703-A4043873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“The Bosses” Arbitrage Trading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59338-5A68-CF86-AAAC-644CEA5C8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D214-8341-B729-54A1-86DC5AE64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4902926" cy="452436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A91-6C9E-6D9E-C115-3EE7D817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Trading Strategy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84B4B-3100-A094-FBFF-D5546F949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E44F-6F72-8819-6F8D-D80DD226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6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E9A66-C241-40BD-8DB7-3A457308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D486-B3B8-460C-A9EF-B21C516D2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54A6-1A18-062C-5CFD-AF5CA72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 &amp;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E3699-ED0A-41A0-F990-27E03B130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44A7-E486-BB1A-0916-919DC80B8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/>
              <a:t>Essential to analyse the impact of this trading strategy on battery degradation and thermal constraints.</a:t>
            </a:r>
          </a:p>
          <a:p>
            <a:r>
              <a:rPr lang="en-GB" sz="2000" dirty="0"/>
              <a:t>Carry out a cost-benefit analysis of a longer duration battery – these are better suited to trading on the wholesale market. However, the longer the duration, the more expensive the battery.</a:t>
            </a:r>
          </a:p>
          <a:p>
            <a:r>
              <a:rPr lang="en-GB" sz="2000" dirty="0"/>
              <a:t>Stack other revenue streams alongside arbitrage (e.g. ancillary services).</a:t>
            </a:r>
          </a:p>
          <a:p>
            <a:r>
              <a:rPr lang="en-GB" sz="2000" dirty="0"/>
              <a:t>Produce/obtain higher quality day-ahead/intra-day power price forecasts. Trading returns are dependent on the quality of forecasts.</a:t>
            </a:r>
          </a:p>
          <a:p>
            <a:r>
              <a:rPr lang="en-GB" sz="2000" dirty="0"/>
              <a:t>Determine the warranty conditions of the battery. Leniency on daily cycles for days with large price spreads will be advantageous.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3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Ameresco 2021">
  <a:themeElements>
    <a:clrScheme name="Custom 1">
      <a:dk1>
        <a:srgbClr val="063C55"/>
      </a:dk1>
      <a:lt1>
        <a:srgbClr val="FFFFFF"/>
      </a:lt1>
      <a:dk2>
        <a:srgbClr val="0065A4"/>
      </a:dk2>
      <a:lt2>
        <a:srgbClr val="ADADAF"/>
      </a:lt2>
      <a:accent1>
        <a:srgbClr val="0065A4"/>
      </a:accent1>
      <a:accent2>
        <a:srgbClr val="053B54"/>
      </a:accent2>
      <a:accent3>
        <a:srgbClr val="9DCE70"/>
      </a:accent3>
      <a:accent4>
        <a:srgbClr val="00853F"/>
      </a:accent4>
      <a:accent5>
        <a:srgbClr val="F8C05D"/>
      </a:accent5>
      <a:accent6>
        <a:srgbClr val="F79646"/>
      </a:accent6>
      <a:hlink>
        <a:srgbClr val="0C81B6"/>
      </a:hlink>
      <a:folHlink>
        <a:srgbClr val="CDCDC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RC-PPT-Template" id="{57805E66-3EE2-4878-9518-F98F3EC751CA}" vid="{9EC35628-D453-4EB2-8DF9-81DC9C868E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B65EC936D8D44B1BCBE391C70720A" ma:contentTypeVersion="19" ma:contentTypeDescription="Create a new document." ma:contentTypeScope="" ma:versionID="f6d9aaca410324686885347abd13547f">
  <xsd:schema xmlns:xsd="http://www.w3.org/2001/XMLSchema" xmlns:xs="http://www.w3.org/2001/XMLSchema" xmlns:p="http://schemas.microsoft.com/office/2006/metadata/properties" xmlns:ns2="611c23d7-bedd-40ac-bda1-4583999e73d1" xmlns:ns3="c231e28e-ba0a-4467-b69e-5070d5e49b14" targetNamespace="http://schemas.microsoft.com/office/2006/metadata/properties" ma:root="true" ma:fieldsID="7637db1555f8b1b97e54935d3e1a23e3" ns2:_="" ns3:_="">
    <xsd:import namespace="611c23d7-bedd-40ac-bda1-4583999e73d1"/>
    <xsd:import namespace="c231e28e-ba0a-4467-b69e-5070d5e49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3df334513ce4918be93732e71ba73a9" minOccurs="0"/>
                <xsd:element ref="ns3:TaxCatchAll" minOccurs="0"/>
                <xsd:element ref="ns2:Tagline" minOccurs="0"/>
                <xsd:element ref="ns2:File" minOccurs="0"/>
                <xsd:element ref="ns2:Color" minOccurs="0"/>
                <xsd:element ref="ns2:MediaServiceLocation" minOccurs="0"/>
                <xsd:element ref="ns2:Layout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c23d7-bedd-40ac-bda1-4583999e73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c3df334513ce4918be93732e71ba73a9" ma:index="16" nillable="true" ma:taxonomy="true" ma:internalName="c3df334513ce4918be93732e71ba73a9" ma:taxonomyFieldName="Brand_x0020_Center" ma:displayName="Brand Center" ma:readOnly="false" ma:default="" ma:fieldId="{c3df3345-13ce-4918-be93-732e71ba73a9}" ma:sspId="13b41ba7-de27-4c01-890c-64c83dddcd71" ma:termSetId="a9d74230-29d2-433a-a9ad-27eeab90c08f" ma:anchorId="43c341b1-e3f6-4106-88e8-676b68b1e71d" ma:open="false" ma:isKeyword="false">
      <xsd:complexType>
        <xsd:sequence>
          <xsd:element ref="pc:Terms" minOccurs="0" maxOccurs="1"/>
        </xsd:sequence>
      </xsd:complexType>
    </xsd:element>
    <xsd:element name="Tagline" ma:index="18" nillable="true" ma:displayName="Tagline" ma:default="1" ma:format="Dropdown" ma:internalName="Tagline">
      <xsd:simpleType>
        <xsd:restriction base="dms:Boolean"/>
      </xsd:simpleType>
    </xsd:element>
    <xsd:element name="File" ma:index="19" nillable="true" ma:displayName="File" ma:format="Dropdown" ma:internalName="File">
      <xsd:simpleType>
        <xsd:restriction base="dms:Choice">
          <xsd:enumeration value=".jpg"/>
          <xsd:enumeration value=".ai"/>
          <xsd:enumeration value=".png"/>
          <xsd:enumeration value=".eps"/>
        </xsd:restriction>
      </xsd:simpleType>
    </xsd:element>
    <xsd:element name="Color" ma:index="20" nillable="true" ma:displayName="Color" ma:format="Dropdown" ma:internalName="Color">
      <xsd:simpleType>
        <xsd:restriction base="dms:Choice">
          <xsd:enumeration value="Color - RGB"/>
          <xsd:enumeration value="Color - CMYK"/>
          <xsd:enumeration value="Black"/>
          <xsd:enumeration value="White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ayout" ma:index="22" nillable="true" ma:displayName="Layout" ma:format="Dropdown" ma:internalName="Layout">
      <xsd:simpleType>
        <xsd:restriction base="dms:Choice">
          <xsd:enumeration value="Front Cover"/>
          <xsd:enumeration value="Back Cover"/>
          <xsd:enumeration value="Title Page"/>
          <xsd:enumeration value="Spine"/>
          <xsd:enumeration value="Bod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1e28e-ba0a-4467-b69e-5070d5e49b1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e11122e-58e5-4a0e-87e6-554278315da5}" ma:internalName="TaxCatchAll" ma:showField="CatchAllData" ma:web="c231e28e-ba0a-4467-b69e-5070d5e49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lor xmlns="611c23d7-bedd-40ac-bda1-4583999e73d1" xsi:nil="true"/>
    <Layout xmlns="611c23d7-bedd-40ac-bda1-4583999e73d1" xsi:nil="true"/>
    <File xmlns="611c23d7-bedd-40ac-bda1-4583999e73d1" xsi:nil="true"/>
    <TaxCatchAll xmlns="c231e28e-ba0a-4467-b69e-5070d5e49b14">
      <Value>63</Value>
    </TaxCatchAll>
    <Tagline xmlns="611c23d7-bedd-40ac-bda1-4583999e73d1">true</Tagline>
    <c3df334513ce4918be93732e71ba73a9 xmlns="611c23d7-bedd-40ac-bda1-4583999e73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7afe06a2-71f6-4660-86dc-a2d980f8ee72</TermId>
        </TermInfo>
      </Terms>
    </c3df334513ce4918be93732e71ba73a9>
  </documentManagement>
</p:properties>
</file>

<file path=customXml/itemProps1.xml><?xml version="1.0" encoding="utf-8"?>
<ds:datastoreItem xmlns:ds="http://schemas.openxmlformats.org/officeDocument/2006/customXml" ds:itemID="{8399BDF6-1C22-47D7-A71B-9578B22AA3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7D9D69-753D-40F2-BC34-7A93F82DD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c23d7-bedd-40ac-bda1-4583999e73d1"/>
    <ds:schemaRef ds:uri="c231e28e-ba0a-4467-b69e-5070d5e49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A95090-13F7-4E05-B419-1631A6038CB3}">
  <ds:schemaRefs>
    <ds:schemaRef ds:uri="http://purl.org/dc/dcmitype/"/>
    <ds:schemaRef ds:uri="c231e28e-ba0a-4467-b69e-5070d5e49b1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611c23d7-bedd-40ac-bda1-4583999e73d1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AMRC-PPT-Template</Template>
  <TotalTime>332</TotalTime>
  <Words>223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Ameresco 2021</vt:lpstr>
      <vt:lpstr>PowerPoint Presentation</vt:lpstr>
      <vt:lpstr>Opportunity Outline</vt:lpstr>
      <vt:lpstr>“The Bosses” Arbitrage Trading Strategy</vt:lpstr>
      <vt:lpstr>Optimised Trading Strategy </vt:lpstr>
      <vt:lpstr>Key Findings</vt:lpstr>
      <vt:lpstr>Recommendations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Kavanagh, Kelly</dc:creator>
  <cp:lastModifiedBy>Obed Sims</cp:lastModifiedBy>
  <cp:revision>12</cp:revision>
  <dcterms:created xsi:type="dcterms:W3CDTF">2022-07-13T15:03:48Z</dcterms:created>
  <dcterms:modified xsi:type="dcterms:W3CDTF">2023-11-28T19:24:46Z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0x0101006B0B65EC936D8D44B1BCBE391C70720A</vt:lpwstr>
  </property>
  <property fmtid="{D5CDD505-2E9C-101B-9397-08002B2CF9AE}" pid="3" name="Brand Center">
    <vt:lpwstr>63;#PowerPoint Template|7afe06a2-71f6-4660-86dc-a2d980f8ee72</vt:lpwstr>
  </property>
</Properties>
</file>