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04572C-F48F-F1B5-C33E-83CB03F0C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7D6FA3-49EB-D075-558E-1FE9CC647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3526A8-A1D1-D248-5B97-2F8EC8190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A492-5631-4EBA-992F-D1BF97948379}" type="datetimeFigureOut">
              <a:rPr lang="fr-FR" smtClean="0"/>
              <a:t>03/12/2024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D6F7A0-EBFA-300E-6B1A-D8148BB1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8B570B-AEE5-B8D1-8F16-35415BAE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996B-A8FA-4C4A-B457-4AE85198D9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51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822C58-FCEF-D89E-6102-EB4BB305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DCC909-D2B7-F76F-E367-BEE23215D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41F917-9298-0DD1-10C1-8EC718985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A492-5631-4EBA-992F-D1BF97948379}" type="datetimeFigureOut">
              <a:rPr lang="fr-FR" smtClean="0"/>
              <a:t>03/12/2024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3C8250-6F2C-1EAE-5BA2-01B258DB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0B7D5A-08A6-D206-3514-43D6476B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996B-A8FA-4C4A-B457-4AE85198D9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09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DA0FBFB-011E-EE4C-F346-FD8E5F60A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9D275D5-A509-3763-32BA-3A92590AE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765EBC-B960-52F6-49F3-9542E9E0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A492-5631-4EBA-992F-D1BF97948379}" type="datetimeFigureOut">
              <a:rPr lang="fr-FR" smtClean="0"/>
              <a:t>03/12/2024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4D90B9-71BF-0F6C-9C6E-39A17239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D1FBD9-8015-8BC4-ACCE-8FF8966CE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996B-A8FA-4C4A-B457-4AE85198D9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366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FB4BAE-38FB-70CB-5007-C816197CC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39A229-1F05-38A4-851B-0B6192552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7FFC8B-7B50-A806-3318-45228772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A492-5631-4EBA-992F-D1BF97948379}" type="datetimeFigureOut">
              <a:rPr lang="fr-FR" smtClean="0"/>
              <a:t>03/12/2024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2F010C-29D3-582B-9CB9-D9503BD10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848F1C-09E7-E3AE-0CF1-04A33471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996B-A8FA-4C4A-B457-4AE85198D9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41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B65558-B903-27AD-56AE-656EC00BE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F492AA-9261-776F-4BA2-E5EAB588E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4AA062-1D91-25FB-C6AE-B69154EFF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A492-5631-4EBA-992F-D1BF97948379}" type="datetimeFigureOut">
              <a:rPr lang="fr-FR" smtClean="0"/>
              <a:t>03/12/2024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BD0222-2009-7F6A-4750-4B181E32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93058A-4F37-9550-8B2C-75B7B3FD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996B-A8FA-4C4A-B457-4AE85198D9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01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43BE68-BA68-78CC-C9E4-3F6B0F57C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F9710F-B76B-6F44-27AA-8320A0C3B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B973BE-E238-4F21-4C11-FA95CF96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A492-5631-4EBA-992F-D1BF97948379}" type="datetimeFigureOut">
              <a:rPr lang="fr-FR" smtClean="0"/>
              <a:t>03/12/2024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3827E7-C9FA-CD82-2677-3A7D2BAEF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9AAA41-CE09-DE78-23F6-357E70B9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996B-A8FA-4C4A-B457-4AE85198D9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79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5D2886-5FBD-635F-96FF-AAF9A1E4E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7765CF-5235-5463-9134-1F0E4494C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298656-34A9-E57F-6945-E8BA50BE4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AA61F5-FC09-C9C4-2EC1-EF61E2CD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A492-5631-4EBA-992F-D1BF97948379}" type="datetimeFigureOut">
              <a:rPr lang="fr-FR" smtClean="0"/>
              <a:t>03/12/2024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60DACE-5902-8DA2-8AB6-F088B593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BCB719-382A-5142-ED9B-1ED834F93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996B-A8FA-4C4A-B457-4AE85198D9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129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27D861-B8BA-5ACC-4034-128D71456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2795A5-3A7C-8FCA-5C30-1202F1C08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72163CE-4A80-9F5C-EF8B-8BE871390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221C7CA-01A8-9A10-9F55-C94188E79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69D07EF-206F-20C8-4511-C98925830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9C6642F-6EC2-8515-BAB5-7066E8BBF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A492-5631-4EBA-992F-D1BF97948379}" type="datetimeFigureOut">
              <a:rPr lang="fr-FR" smtClean="0"/>
              <a:t>03/12/2024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3B8B455-8E11-F8CD-697A-3FB4E4708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2E0E08F-61D9-3E58-CBD0-EEB28877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996B-A8FA-4C4A-B457-4AE85198D9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56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6AD414-648A-E1EC-AFF3-72BA19CB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C6A3DC-1775-7355-8746-377266A00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A492-5631-4EBA-992F-D1BF97948379}" type="datetimeFigureOut">
              <a:rPr lang="fr-FR" smtClean="0"/>
              <a:t>03/12/2024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BE6CAA-743E-0351-4630-B831E751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39427F1-B1C9-E0D3-5629-0FE6A453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996B-A8FA-4C4A-B457-4AE85198D9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30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0D055D-26B8-A23B-CB51-0E10CA53E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A492-5631-4EBA-992F-D1BF97948379}" type="datetimeFigureOut">
              <a:rPr lang="fr-FR" smtClean="0"/>
              <a:t>03/12/2024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E1B4C25-A852-E951-4915-8B1DFA42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BD788B-D8C7-A354-29F0-4A6CE426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996B-A8FA-4C4A-B457-4AE85198D9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6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313FE0-0839-C459-223F-3FD9130A4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65D007-9C43-D350-E2CE-486CD6141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CE1132E-DBC6-B7C1-B278-4BE814667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711100-EDC9-CF75-E183-D53134FB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A492-5631-4EBA-992F-D1BF97948379}" type="datetimeFigureOut">
              <a:rPr lang="fr-FR" smtClean="0"/>
              <a:t>03/12/2024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BF5D3B-66D4-AB0F-EAC0-919A3FD69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63B8C3-CB5A-C7C6-33C0-370F2D43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996B-A8FA-4C4A-B457-4AE85198D9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45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716805-43D3-BAAB-8F81-64822FCFA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8FD2639-DFD3-1275-EFD0-EE8C88886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2B4B40C-DA74-8AC5-F4FB-D953B8C0E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D43C03-561E-1FC4-FB82-9A3BB7B03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6A492-5631-4EBA-992F-D1BF97948379}" type="datetimeFigureOut">
              <a:rPr lang="fr-FR" smtClean="0"/>
              <a:t>03/12/2024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C3C788-A85A-F2C4-3AC9-0AC2D872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DEBE60-B532-A080-2945-788077AA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996B-A8FA-4C4A-B457-4AE85198D9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90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3C81676-1F85-2F5C-EB1A-CF235760C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0BDEAF-1D55-74C0-9128-CC7093C87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B4CEE3-13FD-81FB-CB31-C15C117EA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26A492-5631-4EBA-992F-D1BF97948379}" type="datetimeFigureOut">
              <a:rPr lang="fr-FR" smtClean="0"/>
              <a:t>03/12/2024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ED4B90-2679-1976-1C77-C3372E717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FD912A-9D50-D7C0-261F-3054CBCA5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B8996B-A8FA-4C4A-B457-4AE85198D9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56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78BC12-8630-DC20-FF31-A618083D67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/>
              <a:t>Cahier des Charges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C100DEE-BD32-22B4-9EF1-96D38A9684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/>
              <a:t>Aéroworld Project</a:t>
            </a:r>
          </a:p>
        </p:txBody>
      </p:sp>
    </p:spTree>
    <p:extLst>
      <p:ext uri="{BB962C8B-B14F-4D97-AF65-F5344CB8AC3E}">
        <p14:creationId xmlns:p14="http://schemas.microsoft.com/office/powerpoint/2010/main" val="2019285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C72B68-E35F-28BB-D61B-E74FCEAF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Présentation du projet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CE518E-0872-E8EC-F478-EC6DF59C1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 projet vise à mettre en place une solution de gestion et d’analyse de données à grande échelle pour </a:t>
            </a:r>
            <a:r>
              <a:rPr lang="fr-FR" dirty="0" err="1"/>
              <a:t>Aéroworld</a:t>
            </a:r>
            <a:r>
              <a:rPr lang="fr-FR" dirty="0"/>
              <a:t>, avec des solutions adaptées aux données sensibles et une gestion conforme aux normes internationales.</a:t>
            </a:r>
          </a:p>
        </p:txBody>
      </p:sp>
    </p:spTree>
    <p:extLst>
      <p:ext uri="{BB962C8B-B14F-4D97-AF65-F5344CB8AC3E}">
        <p14:creationId xmlns:p14="http://schemas.microsoft.com/office/powerpoint/2010/main" val="4239397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47097E-D2BA-4148-6760-C0B23DCE3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Solution Data Lake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C60BC5-7AC7-08C3-6495-4E323E2C9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- </a:t>
            </a:r>
            <a:r>
              <a:rPr lang="fr-FR" b="1" dirty="0" err="1"/>
              <a:t>Palantir</a:t>
            </a:r>
            <a:r>
              <a:rPr lang="fr-FR" b="1" dirty="0"/>
              <a:t> </a:t>
            </a:r>
            <a:r>
              <a:rPr lang="fr-FR" b="1" dirty="0" err="1"/>
              <a:t>Skywise</a:t>
            </a:r>
            <a:r>
              <a:rPr lang="fr-FR" b="1" dirty="0"/>
              <a:t> </a:t>
            </a:r>
            <a:r>
              <a:rPr lang="fr-FR" dirty="0"/>
              <a:t>: Stockage on-</a:t>
            </a:r>
            <a:r>
              <a:rPr lang="fr-FR" dirty="0" err="1"/>
              <a:t>premise</a:t>
            </a:r>
            <a:r>
              <a:rPr lang="fr-FR" dirty="0"/>
              <a:t> en France pour données gouvernementales.</a:t>
            </a:r>
          </a:p>
          <a:p>
            <a:r>
              <a:rPr lang="fr-FR" dirty="0"/>
              <a:t>- </a:t>
            </a:r>
            <a:r>
              <a:rPr lang="fr-FR" b="1" dirty="0" err="1"/>
              <a:t>Segregation</a:t>
            </a:r>
            <a:r>
              <a:rPr lang="fr-FR" b="1" dirty="0"/>
              <a:t> mondiale pour clients sensibles </a:t>
            </a:r>
            <a:r>
              <a:rPr lang="fr-FR" dirty="0"/>
              <a:t>: doublons BI aux USA, Brésil, Chine, Singapour, Japon.</a:t>
            </a:r>
          </a:p>
          <a:p>
            <a:r>
              <a:rPr lang="fr-FR" dirty="0"/>
              <a:t>- </a:t>
            </a:r>
            <a:r>
              <a:rPr lang="fr-FR" b="1" dirty="0"/>
              <a:t>Gestion des données structurées et non structurées </a:t>
            </a:r>
            <a:r>
              <a:rPr lang="fr-FR" dirty="0"/>
              <a:t>: PDF, images, données capteurs.</a:t>
            </a:r>
          </a:p>
        </p:txBody>
      </p:sp>
    </p:spTree>
    <p:extLst>
      <p:ext uri="{BB962C8B-B14F-4D97-AF65-F5344CB8AC3E}">
        <p14:creationId xmlns:p14="http://schemas.microsoft.com/office/powerpoint/2010/main" val="3590323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1C6733-31FE-0C54-0ACD-B6BA5172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Système d'Information Global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27F4F9-F2E4-176C-2479-BA184AFD79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SAP pour la collecte des données et le suivi opérationnel.</a:t>
            </a:r>
          </a:p>
          <a:p>
            <a:r>
              <a:rPr lang="fr-FR" dirty="0"/>
              <a:t>Intégration ETL : SAP BW/HANA pour assurer la cohérence business et consolider les données.</a:t>
            </a:r>
          </a:p>
        </p:txBody>
      </p:sp>
    </p:spTree>
    <p:extLst>
      <p:ext uri="{BB962C8B-B14F-4D97-AF65-F5344CB8AC3E}">
        <p14:creationId xmlns:p14="http://schemas.microsoft.com/office/powerpoint/2010/main" val="64665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058EB3-36B2-319C-6EDE-A1B2A30DE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Visualisation et Dashboards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2F63D4-A178-C804-B03E-780B66B247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- Tibco </a:t>
            </a:r>
            <a:r>
              <a:rPr lang="fr-FR" dirty="0" err="1"/>
              <a:t>Spotfire</a:t>
            </a:r>
            <a:r>
              <a:rPr lang="fr-FR" dirty="0"/>
              <a:t> : Création de tableaux de bord interactifs et économiques.</a:t>
            </a:r>
          </a:p>
          <a:p>
            <a:r>
              <a:rPr lang="fr-FR" dirty="0"/>
              <a:t>- Suivi des KPIs critiques pour une prise de décision rapide.</a:t>
            </a:r>
          </a:p>
        </p:txBody>
      </p:sp>
    </p:spTree>
    <p:extLst>
      <p:ext uri="{BB962C8B-B14F-4D97-AF65-F5344CB8AC3E}">
        <p14:creationId xmlns:p14="http://schemas.microsoft.com/office/powerpoint/2010/main" val="1456469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ADF349-954D-6691-FA05-943F6165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Méthodologie Agile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EA628A-315C-91B9-0BAA-28741B32CC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STREAM BI and Analytics</a:t>
            </a:r>
          </a:p>
          <a:p>
            <a:r>
              <a:rPr lang="en-US" dirty="0"/>
              <a:t>- STREAM Forecast</a:t>
            </a:r>
          </a:p>
          <a:p>
            <a:r>
              <a:rPr lang="en-US" dirty="0"/>
              <a:t>- STREAM IM</a:t>
            </a:r>
          </a:p>
          <a:p>
            <a:r>
              <a:rPr lang="en-US" dirty="0"/>
              <a:t>- STREAM Innovation</a:t>
            </a:r>
          </a:p>
          <a:p>
            <a:r>
              <a:rPr lang="en-US" dirty="0"/>
              <a:t>- STREAM Bureau </a:t>
            </a:r>
            <a:r>
              <a:rPr lang="en-US" dirty="0" err="1"/>
              <a:t>d'Étude</a:t>
            </a:r>
            <a:endParaRPr lang="en-US" dirty="0"/>
          </a:p>
          <a:p>
            <a:r>
              <a:rPr lang="en-US" dirty="0"/>
              <a:t>- STREAM Marketing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3873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E66507-A77D-FD54-2270-9342D10A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Réparation et Support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FDB507-3AFF-8966-38B2-430A5D164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- Gestion d'une équipe de 1500 personnes en interne pour le support opérationnel.</a:t>
            </a:r>
          </a:p>
          <a:p>
            <a:r>
              <a:rPr lang="fr-FR" dirty="0"/>
              <a:t>- Coût estimé : 75 000 000 € sur 12 mois.</a:t>
            </a:r>
          </a:p>
        </p:txBody>
      </p:sp>
    </p:spTree>
    <p:extLst>
      <p:ext uri="{BB962C8B-B14F-4D97-AF65-F5344CB8AC3E}">
        <p14:creationId xmlns:p14="http://schemas.microsoft.com/office/powerpoint/2010/main" val="1776085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C0C53-2F7A-A198-9195-30A4DE0CD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Rétroplanning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7149FA-5D74-A668-0F97-41A6E97302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T1 : Analyse des besoins</a:t>
            </a:r>
          </a:p>
          <a:p>
            <a:r>
              <a:rPr lang="fr-FR" dirty="0"/>
              <a:t>T2 : Intégration des données</a:t>
            </a:r>
          </a:p>
          <a:p>
            <a:r>
              <a:rPr lang="fr-FR" dirty="0"/>
              <a:t>T3 : Tests et </a:t>
            </a:r>
            <a:r>
              <a:rPr lang="fr-FR" dirty="0" err="1"/>
              <a:t>dashboards</a:t>
            </a:r>
            <a:endParaRPr lang="fr-FR" dirty="0"/>
          </a:p>
          <a:p>
            <a:r>
              <a:rPr lang="fr-FR" dirty="0"/>
              <a:t>T4 : Déploiement et formation</a:t>
            </a:r>
          </a:p>
        </p:txBody>
      </p:sp>
    </p:spTree>
    <p:extLst>
      <p:ext uri="{BB962C8B-B14F-4D97-AF65-F5344CB8AC3E}">
        <p14:creationId xmlns:p14="http://schemas.microsoft.com/office/powerpoint/2010/main" val="127379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B9851-54C4-AFCC-EC43-9428E48E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Budget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CC0715-39FA-129D-61E0-672B52CAE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- Ressources humaines : 75 000 000 €</a:t>
            </a:r>
          </a:p>
          <a:p>
            <a:r>
              <a:rPr lang="fr-FR" dirty="0"/>
              <a:t>- Infrastructure Cloud : 400 000 €</a:t>
            </a:r>
          </a:p>
          <a:p>
            <a:r>
              <a:rPr lang="fr-FR" dirty="0"/>
              <a:t>- Logiciels et licences : 200 000 €</a:t>
            </a:r>
          </a:p>
          <a:p>
            <a:endParaRPr lang="fr-FR" dirty="0"/>
          </a:p>
          <a:p>
            <a:r>
              <a:rPr lang="fr-FR" b="1" dirty="0"/>
              <a:t>Total : 75 600 000 €</a:t>
            </a:r>
          </a:p>
          <a:p>
            <a:endParaRPr lang="fr-FR" dirty="0"/>
          </a:p>
          <a:p>
            <a:r>
              <a:rPr lang="fr-FR" dirty="0"/>
              <a:t>- Révision budgétaire continue pour aligner les objectifs avec les dépenses.</a:t>
            </a:r>
          </a:p>
        </p:txBody>
      </p:sp>
    </p:spTree>
    <p:extLst>
      <p:ext uri="{BB962C8B-B14F-4D97-AF65-F5344CB8AC3E}">
        <p14:creationId xmlns:p14="http://schemas.microsoft.com/office/powerpoint/2010/main" val="12775223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269</Words>
  <Application>Microsoft Office PowerPoint</Application>
  <PresentationFormat>Grand écran</PresentationFormat>
  <Paragraphs>37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Thème Office</vt:lpstr>
      <vt:lpstr>Cahier des Charges</vt:lpstr>
      <vt:lpstr>Présentation du projet</vt:lpstr>
      <vt:lpstr>Solution Data Lake</vt:lpstr>
      <vt:lpstr>Système d'Information Global</vt:lpstr>
      <vt:lpstr>Visualisation et Dashboards</vt:lpstr>
      <vt:lpstr>Méthodologie Agile</vt:lpstr>
      <vt:lpstr>Réparation et Support</vt:lpstr>
      <vt:lpstr>Rétroplanning</vt:lpstr>
      <vt:lpstr>Budget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Oussama BENMAHAMMED</dc:creator>
  <cp:lastModifiedBy>Oussama BENMAHAMMED</cp:lastModifiedBy>
  <cp:revision>2</cp:revision>
  <dcterms:created xsi:type="dcterms:W3CDTF">2024-12-02T16:41:27Z</dcterms:created>
  <dcterms:modified xsi:type="dcterms:W3CDTF">2024-12-03T09:53:42Z</dcterms:modified>
</cp:coreProperties>
</file>