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8" r:id="rId6"/>
    <p:sldId id="261" r:id="rId7"/>
    <p:sldId id="262" r:id="rId8"/>
    <p:sldId id="270" r:id="rId9"/>
    <p:sldId id="271" r:id="rId10"/>
    <p:sldId id="272" r:id="rId11"/>
    <p:sldId id="263" r:id="rId12"/>
    <p:sldId id="264" r:id="rId13"/>
    <p:sldId id="265" r:id="rId14"/>
    <p:sldId id="266" r:id="rId15"/>
    <p:sldId id="274" r:id="rId16"/>
    <p:sldId id="276" r:id="rId17"/>
  </p:sldIdLst>
  <p:sldSz cx="12192000" cy="6858000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FB102-5BC5-4EBF-82E2-9C39CB7796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B5E46EF-D886-4120-A645-39F9C796FA98}">
      <dgm:prSet/>
      <dgm:spPr/>
      <dgm:t>
        <a:bodyPr/>
        <a:lstStyle/>
        <a:p>
          <a:r>
            <a:rPr lang="fr-FR" b="0" i="0"/>
            <a:t>Tibco Spotfire : Création de tableaux de bord interactifs et économiques.</a:t>
          </a:r>
          <a:endParaRPr lang="en-US"/>
        </a:p>
      </dgm:t>
    </dgm:pt>
    <dgm:pt modelId="{30F2B054-9F6B-4B41-B075-0D6C4F2969DD}" type="parTrans" cxnId="{73489183-E03D-4C9E-98AC-2DAFEE2848A8}">
      <dgm:prSet/>
      <dgm:spPr/>
      <dgm:t>
        <a:bodyPr/>
        <a:lstStyle/>
        <a:p>
          <a:endParaRPr lang="en-US"/>
        </a:p>
      </dgm:t>
    </dgm:pt>
    <dgm:pt modelId="{C761D1E9-2ECD-4EDE-A821-39E903B23B0B}" type="sibTrans" cxnId="{73489183-E03D-4C9E-98AC-2DAFEE2848A8}">
      <dgm:prSet/>
      <dgm:spPr/>
      <dgm:t>
        <a:bodyPr/>
        <a:lstStyle/>
        <a:p>
          <a:endParaRPr lang="en-US"/>
        </a:p>
      </dgm:t>
    </dgm:pt>
    <dgm:pt modelId="{A830D999-A422-4DE5-934B-C58280396DF3}">
      <dgm:prSet/>
      <dgm:spPr/>
      <dgm:t>
        <a:bodyPr/>
        <a:lstStyle/>
        <a:p>
          <a:r>
            <a:rPr lang="fr-FR" b="0" i="0"/>
            <a:t>Suivi des KPIs critiques pour une prise de décision rapide.</a:t>
          </a:r>
          <a:endParaRPr lang="en-US"/>
        </a:p>
      </dgm:t>
    </dgm:pt>
    <dgm:pt modelId="{C3B9D6D8-C772-40ED-80C0-F71867AC1FC5}" type="parTrans" cxnId="{2300027B-042B-47A5-A097-C57706DA61F7}">
      <dgm:prSet/>
      <dgm:spPr/>
      <dgm:t>
        <a:bodyPr/>
        <a:lstStyle/>
        <a:p>
          <a:endParaRPr lang="en-US"/>
        </a:p>
      </dgm:t>
    </dgm:pt>
    <dgm:pt modelId="{2C82321A-0EE2-4077-A636-40AE5AC64683}" type="sibTrans" cxnId="{2300027B-042B-47A5-A097-C57706DA61F7}">
      <dgm:prSet/>
      <dgm:spPr/>
      <dgm:t>
        <a:bodyPr/>
        <a:lstStyle/>
        <a:p>
          <a:endParaRPr lang="en-US"/>
        </a:p>
      </dgm:t>
    </dgm:pt>
    <dgm:pt modelId="{10C2C03C-6E15-4768-B584-390ADB4407E6}" type="pres">
      <dgm:prSet presAssocID="{EDAFB102-5BC5-4EBF-82E2-9C39CB77961D}" presName="root" presStyleCnt="0">
        <dgm:presLayoutVars>
          <dgm:dir/>
          <dgm:resizeHandles val="exact"/>
        </dgm:presLayoutVars>
      </dgm:prSet>
      <dgm:spPr/>
    </dgm:pt>
    <dgm:pt modelId="{94028664-12F0-4066-8013-4268CAF021FF}" type="pres">
      <dgm:prSet presAssocID="{1B5E46EF-D886-4120-A645-39F9C796FA98}" presName="compNode" presStyleCnt="0"/>
      <dgm:spPr/>
    </dgm:pt>
    <dgm:pt modelId="{A39A24EA-5962-4F9F-A297-F19FB0A6B6CE}" type="pres">
      <dgm:prSet presAssocID="{1B5E46EF-D886-4120-A645-39F9C796FA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e"/>
        </a:ext>
      </dgm:extLst>
    </dgm:pt>
    <dgm:pt modelId="{99D3B509-A87C-457A-8AEE-589B4CC920CD}" type="pres">
      <dgm:prSet presAssocID="{1B5E46EF-D886-4120-A645-39F9C796FA98}" presName="spaceRect" presStyleCnt="0"/>
      <dgm:spPr/>
    </dgm:pt>
    <dgm:pt modelId="{A8D94243-2A67-4BA3-87CA-C123947579DC}" type="pres">
      <dgm:prSet presAssocID="{1B5E46EF-D886-4120-A645-39F9C796FA98}" presName="textRect" presStyleLbl="revTx" presStyleIdx="0" presStyleCnt="2">
        <dgm:presLayoutVars>
          <dgm:chMax val="1"/>
          <dgm:chPref val="1"/>
        </dgm:presLayoutVars>
      </dgm:prSet>
      <dgm:spPr/>
    </dgm:pt>
    <dgm:pt modelId="{5A3488D0-7574-4231-8A46-0833F11A35B0}" type="pres">
      <dgm:prSet presAssocID="{C761D1E9-2ECD-4EDE-A821-39E903B23B0B}" presName="sibTrans" presStyleCnt="0"/>
      <dgm:spPr/>
    </dgm:pt>
    <dgm:pt modelId="{81E54127-DB5B-41DE-8CA2-719AB73FE771}" type="pres">
      <dgm:prSet presAssocID="{A830D999-A422-4DE5-934B-C58280396DF3}" presName="compNode" presStyleCnt="0"/>
      <dgm:spPr/>
    </dgm:pt>
    <dgm:pt modelId="{FCF58BE8-0DCD-4DA4-9FD2-1AA6C4DE4857}" type="pres">
      <dgm:prSet presAssocID="{A830D999-A422-4DE5-934B-C58280396D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uge"/>
        </a:ext>
      </dgm:extLst>
    </dgm:pt>
    <dgm:pt modelId="{F571C915-FA49-409D-ADC7-87B1E9E69E30}" type="pres">
      <dgm:prSet presAssocID="{A830D999-A422-4DE5-934B-C58280396DF3}" presName="spaceRect" presStyleCnt="0"/>
      <dgm:spPr/>
    </dgm:pt>
    <dgm:pt modelId="{F8D57AB9-3883-4748-8279-1C298C148E45}" type="pres">
      <dgm:prSet presAssocID="{A830D999-A422-4DE5-934B-C58280396DF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300027B-042B-47A5-A097-C57706DA61F7}" srcId="{EDAFB102-5BC5-4EBF-82E2-9C39CB77961D}" destId="{A830D999-A422-4DE5-934B-C58280396DF3}" srcOrd="1" destOrd="0" parTransId="{C3B9D6D8-C772-40ED-80C0-F71867AC1FC5}" sibTransId="{2C82321A-0EE2-4077-A636-40AE5AC64683}"/>
    <dgm:cxn modelId="{73489183-E03D-4C9E-98AC-2DAFEE2848A8}" srcId="{EDAFB102-5BC5-4EBF-82E2-9C39CB77961D}" destId="{1B5E46EF-D886-4120-A645-39F9C796FA98}" srcOrd="0" destOrd="0" parTransId="{30F2B054-9F6B-4B41-B075-0D6C4F2969DD}" sibTransId="{C761D1E9-2ECD-4EDE-A821-39E903B23B0B}"/>
    <dgm:cxn modelId="{CC8A9EB0-7C84-4998-BAB7-B6CA7B2BD1F6}" type="presOf" srcId="{EDAFB102-5BC5-4EBF-82E2-9C39CB77961D}" destId="{10C2C03C-6E15-4768-B584-390ADB4407E6}" srcOrd="0" destOrd="0" presId="urn:microsoft.com/office/officeart/2018/2/layout/IconLabelList"/>
    <dgm:cxn modelId="{75F91EBC-E01E-4DCB-979F-6D064EC41AC6}" type="presOf" srcId="{A830D999-A422-4DE5-934B-C58280396DF3}" destId="{F8D57AB9-3883-4748-8279-1C298C148E45}" srcOrd="0" destOrd="0" presId="urn:microsoft.com/office/officeart/2018/2/layout/IconLabelList"/>
    <dgm:cxn modelId="{9F6FDFF9-0B0C-4244-9353-64DC0A9A623A}" type="presOf" srcId="{1B5E46EF-D886-4120-A645-39F9C796FA98}" destId="{A8D94243-2A67-4BA3-87CA-C123947579DC}" srcOrd="0" destOrd="0" presId="urn:microsoft.com/office/officeart/2018/2/layout/IconLabelList"/>
    <dgm:cxn modelId="{C88F4D3F-8040-4F1F-9EAE-EAE7769FD7A1}" type="presParOf" srcId="{10C2C03C-6E15-4768-B584-390ADB4407E6}" destId="{94028664-12F0-4066-8013-4268CAF021FF}" srcOrd="0" destOrd="0" presId="urn:microsoft.com/office/officeart/2018/2/layout/IconLabelList"/>
    <dgm:cxn modelId="{DEB3F119-D105-4BB0-9142-D056B47230E2}" type="presParOf" srcId="{94028664-12F0-4066-8013-4268CAF021FF}" destId="{A39A24EA-5962-4F9F-A297-F19FB0A6B6CE}" srcOrd="0" destOrd="0" presId="urn:microsoft.com/office/officeart/2018/2/layout/IconLabelList"/>
    <dgm:cxn modelId="{3BF6E35F-9985-4C32-9DCC-B83CE7ADE70C}" type="presParOf" srcId="{94028664-12F0-4066-8013-4268CAF021FF}" destId="{99D3B509-A87C-457A-8AEE-589B4CC920CD}" srcOrd="1" destOrd="0" presId="urn:microsoft.com/office/officeart/2018/2/layout/IconLabelList"/>
    <dgm:cxn modelId="{40E9B966-F519-4FB2-B30C-791C6C8CF63B}" type="presParOf" srcId="{94028664-12F0-4066-8013-4268CAF021FF}" destId="{A8D94243-2A67-4BA3-87CA-C123947579DC}" srcOrd="2" destOrd="0" presId="urn:microsoft.com/office/officeart/2018/2/layout/IconLabelList"/>
    <dgm:cxn modelId="{F573079E-AF17-4D8E-B861-D57F5A49A93B}" type="presParOf" srcId="{10C2C03C-6E15-4768-B584-390ADB4407E6}" destId="{5A3488D0-7574-4231-8A46-0833F11A35B0}" srcOrd="1" destOrd="0" presId="urn:microsoft.com/office/officeart/2018/2/layout/IconLabelList"/>
    <dgm:cxn modelId="{EF1889B3-4D65-4580-BCC3-42ECB957DA3B}" type="presParOf" srcId="{10C2C03C-6E15-4768-B584-390ADB4407E6}" destId="{81E54127-DB5B-41DE-8CA2-719AB73FE771}" srcOrd="2" destOrd="0" presId="urn:microsoft.com/office/officeart/2018/2/layout/IconLabelList"/>
    <dgm:cxn modelId="{515D1A50-A026-44C7-ACC4-BE98539A2485}" type="presParOf" srcId="{81E54127-DB5B-41DE-8CA2-719AB73FE771}" destId="{FCF58BE8-0DCD-4DA4-9FD2-1AA6C4DE4857}" srcOrd="0" destOrd="0" presId="urn:microsoft.com/office/officeart/2018/2/layout/IconLabelList"/>
    <dgm:cxn modelId="{ACBA1F01-7F2B-49F0-A06F-B162221FE951}" type="presParOf" srcId="{81E54127-DB5B-41DE-8CA2-719AB73FE771}" destId="{F571C915-FA49-409D-ADC7-87B1E9E69E30}" srcOrd="1" destOrd="0" presId="urn:microsoft.com/office/officeart/2018/2/layout/IconLabelList"/>
    <dgm:cxn modelId="{789637DF-287D-42CC-8CBA-0EE6371C0E07}" type="presParOf" srcId="{81E54127-DB5B-41DE-8CA2-719AB73FE771}" destId="{F8D57AB9-3883-4748-8279-1C298C148E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28B70-AFAD-4DCF-B0DB-DF69EBA21C8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33B2EEA-1162-4AAE-9A7C-E9F44A458378}">
      <dgm:prSet/>
      <dgm:spPr/>
      <dgm:t>
        <a:bodyPr/>
        <a:lstStyle/>
        <a:p>
          <a:pPr>
            <a:defRPr b="1"/>
          </a:pPr>
          <a:r>
            <a:rPr lang="fr-FR" b="1"/>
            <a:t>T1 :</a:t>
          </a:r>
          <a:endParaRPr lang="en-US"/>
        </a:p>
      </dgm:t>
    </dgm:pt>
    <dgm:pt modelId="{66C1A887-B6AE-48A8-BD22-CEC5EAD821ED}" type="parTrans" cxnId="{29EEDF96-800B-43F1-985C-509A535B7BE9}">
      <dgm:prSet/>
      <dgm:spPr/>
      <dgm:t>
        <a:bodyPr/>
        <a:lstStyle/>
        <a:p>
          <a:endParaRPr lang="en-US"/>
        </a:p>
      </dgm:t>
    </dgm:pt>
    <dgm:pt modelId="{E43F1B90-A175-404B-AC3A-169C9F73471C}" type="sibTrans" cxnId="{29EEDF96-800B-43F1-985C-509A535B7BE9}">
      <dgm:prSet/>
      <dgm:spPr/>
      <dgm:t>
        <a:bodyPr/>
        <a:lstStyle/>
        <a:p>
          <a:endParaRPr lang="en-US"/>
        </a:p>
      </dgm:t>
    </dgm:pt>
    <dgm:pt modelId="{AF1E4AF8-B91C-47BC-B99F-C1FB4E3E3242}">
      <dgm:prSet/>
      <dgm:spPr/>
      <dgm:t>
        <a:bodyPr/>
        <a:lstStyle/>
        <a:p>
          <a:r>
            <a:rPr lang="fr-FR"/>
            <a:t>Analyse des besoins métier.</a:t>
          </a:r>
          <a:endParaRPr lang="en-US"/>
        </a:p>
      </dgm:t>
    </dgm:pt>
    <dgm:pt modelId="{A83DF331-ED40-4577-A573-062B30E50B97}" type="parTrans" cxnId="{DFEF5C7D-77F7-432C-ACE3-151AAA79C4DC}">
      <dgm:prSet/>
      <dgm:spPr/>
      <dgm:t>
        <a:bodyPr/>
        <a:lstStyle/>
        <a:p>
          <a:endParaRPr lang="en-US"/>
        </a:p>
      </dgm:t>
    </dgm:pt>
    <dgm:pt modelId="{95CACA75-3CAA-4640-B963-F1D5985870E0}" type="sibTrans" cxnId="{DFEF5C7D-77F7-432C-ACE3-151AAA79C4DC}">
      <dgm:prSet/>
      <dgm:spPr/>
      <dgm:t>
        <a:bodyPr/>
        <a:lstStyle/>
        <a:p>
          <a:endParaRPr lang="en-US"/>
        </a:p>
      </dgm:t>
    </dgm:pt>
    <dgm:pt modelId="{9DC9D560-745B-47DE-AA2D-7CCA1E666A89}">
      <dgm:prSet/>
      <dgm:spPr/>
      <dgm:t>
        <a:bodyPr/>
        <a:lstStyle/>
        <a:p>
          <a:r>
            <a:rPr lang="fr-FR"/>
            <a:t>Choix des technologies et outils.</a:t>
          </a:r>
          <a:endParaRPr lang="en-US"/>
        </a:p>
      </dgm:t>
    </dgm:pt>
    <dgm:pt modelId="{FAC48E85-B4E2-4021-A157-6C5F1E7EBC49}" type="parTrans" cxnId="{C89B6B8E-3D83-49BC-9EAD-0943338C6D4A}">
      <dgm:prSet/>
      <dgm:spPr/>
      <dgm:t>
        <a:bodyPr/>
        <a:lstStyle/>
        <a:p>
          <a:endParaRPr lang="en-US"/>
        </a:p>
      </dgm:t>
    </dgm:pt>
    <dgm:pt modelId="{2C90CBCA-6729-466A-98A3-8317CEF52863}" type="sibTrans" cxnId="{C89B6B8E-3D83-49BC-9EAD-0943338C6D4A}">
      <dgm:prSet/>
      <dgm:spPr/>
      <dgm:t>
        <a:bodyPr/>
        <a:lstStyle/>
        <a:p>
          <a:endParaRPr lang="en-US"/>
        </a:p>
      </dgm:t>
    </dgm:pt>
    <dgm:pt modelId="{922F9497-9127-42C9-A12D-21A205B0C23D}">
      <dgm:prSet/>
      <dgm:spPr/>
      <dgm:t>
        <a:bodyPr/>
        <a:lstStyle/>
        <a:p>
          <a:r>
            <a:rPr lang="fr-FR"/>
            <a:t>Début de la mise en place du Data Lake.</a:t>
          </a:r>
          <a:endParaRPr lang="en-US"/>
        </a:p>
      </dgm:t>
    </dgm:pt>
    <dgm:pt modelId="{9C0798F8-99A8-4623-B3E6-709AAE12CCD4}" type="parTrans" cxnId="{EC52B394-F407-4009-B9E2-9C4BB7FCFDD2}">
      <dgm:prSet/>
      <dgm:spPr/>
      <dgm:t>
        <a:bodyPr/>
        <a:lstStyle/>
        <a:p>
          <a:endParaRPr lang="en-US"/>
        </a:p>
      </dgm:t>
    </dgm:pt>
    <dgm:pt modelId="{E3067B18-CD15-4680-9189-FA06AD6A5C99}" type="sibTrans" cxnId="{EC52B394-F407-4009-B9E2-9C4BB7FCFDD2}">
      <dgm:prSet/>
      <dgm:spPr/>
      <dgm:t>
        <a:bodyPr/>
        <a:lstStyle/>
        <a:p>
          <a:endParaRPr lang="en-US"/>
        </a:p>
      </dgm:t>
    </dgm:pt>
    <dgm:pt modelId="{C61C3F8B-4202-4129-AEC6-798F617259B5}">
      <dgm:prSet/>
      <dgm:spPr/>
      <dgm:t>
        <a:bodyPr/>
        <a:lstStyle/>
        <a:p>
          <a:pPr>
            <a:defRPr b="1"/>
          </a:pPr>
          <a:r>
            <a:rPr lang="fr-FR" b="1"/>
            <a:t>T2 :</a:t>
          </a:r>
          <a:endParaRPr lang="en-US"/>
        </a:p>
      </dgm:t>
    </dgm:pt>
    <dgm:pt modelId="{97AF7C45-A69A-4470-9FB0-FCC690B296B2}" type="parTrans" cxnId="{10022C44-78E0-41E5-A72B-E2F707F3DACE}">
      <dgm:prSet/>
      <dgm:spPr/>
      <dgm:t>
        <a:bodyPr/>
        <a:lstStyle/>
        <a:p>
          <a:endParaRPr lang="en-US"/>
        </a:p>
      </dgm:t>
    </dgm:pt>
    <dgm:pt modelId="{1069184E-E1C9-48E3-8176-E7BF6DBA6333}" type="sibTrans" cxnId="{10022C44-78E0-41E5-A72B-E2F707F3DACE}">
      <dgm:prSet/>
      <dgm:spPr/>
      <dgm:t>
        <a:bodyPr/>
        <a:lstStyle/>
        <a:p>
          <a:endParaRPr lang="en-US"/>
        </a:p>
      </dgm:t>
    </dgm:pt>
    <dgm:pt modelId="{037AAD97-C238-4E0A-AADD-0738ECA3E58E}">
      <dgm:prSet/>
      <dgm:spPr/>
      <dgm:t>
        <a:bodyPr/>
        <a:lstStyle/>
        <a:p>
          <a:r>
            <a:rPr lang="fr-FR"/>
            <a:t>Intégration des premières sources de données.</a:t>
          </a:r>
          <a:endParaRPr lang="en-US"/>
        </a:p>
      </dgm:t>
    </dgm:pt>
    <dgm:pt modelId="{F5E81456-D845-4A78-82B1-78F9D6910B7A}" type="parTrans" cxnId="{6C709DF8-A0EA-4C3F-8CC1-4966D0F76669}">
      <dgm:prSet/>
      <dgm:spPr/>
      <dgm:t>
        <a:bodyPr/>
        <a:lstStyle/>
        <a:p>
          <a:endParaRPr lang="en-US"/>
        </a:p>
      </dgm:t>
    </dgm:pt>
    <dgm:pt modelId="{6CE7143B-17C9-46E8-B41C-3A318E89177F}" type="sibTrans" cxnId="{6C709DF8-A0EA-4C3F-8CC1-4966D0F76669}">
      <dgm:prSet/>
      <dgm:spPr/>
      <dgm:t>
        <a:bodyPr/>
        <a:lstStyle/>
        <a:p>
          <a:endParaRPr lang="en-US"/>
        </a:p>
      </dgm:t>
    </dgm:pt>
    <dgm:pt modelId="{B5B57EDC-D38F-465A-82FE-9F7FC8582F59}">
      <dgm:prSet/>
      <dgm:spPr/>
      <dgm:t>
        <a:bodyPr/>
        <a:lstStyle/>
        <a:p>
          <a:r>
            <a:rPr lang="fr-FR"/>
            <a:t>Développement des modèles d’analyse prédictive.</a:t>
          </a:r>
          <a:endParaRPr lang="en-US"/>
        </a:p>
      </dgm:t>
    </dgm:pt>
    <dgm:pt modelId="{BEC5CA5B-B4C4-41F4-AD7E-97DEE7CD3E7D}" type="parTrans" cxnId="{139DFF8A-7E1E-40FF-90E4-9EB0E0A4C0DF}">
      <dgm:prSet/>
      <dgm:spPr/>
      <dgm:t>
        <a:bodyPr/>
        <a:lstStyle/>
        <a:p>
          <a:endParaRPr lang="en-US"/>
        </a:p>
      </dgm:t>
    </dgm:pt>
    <dgm:pt modelId="{87D6209F-70BC-4D1B-8F6C-5CA0D94F3918}" type="sibTrans" cxnId="{139DFF8A-7E1E-40FF-90E4-9EB0E0A4C0DF}">
      <dgm:prSet/>
      <dgm:spPr/>
      <dgm:t>
        <a:bodyPr/>
        <a:lstStyle/>
        <a:p>
          <a:endParaRPr lang="en-US"/>
        </a:p>
      </dgm:t>
    </dgm:pt>
    <dgm:pt modelId="{73E7895D-66F1-448A-AE1B-C372DBFA5CE8}">
      <dgm:prSet/>
      <dgm:spPr/>
      <dgm:t>
        <a:bodyPr/>
        <a:lstStyle/>
        <a:p>
          <a:pPr>
            <a:defRPr b="1"/>
          </a:pPr>
          <a:r>
            <a:rPr lang="fr-FR" b="1"/>
            <a:t>T3 :</a:t>
          </a:r>
          <a:endParaRPr lang="en-US"/>
        </a:p>
      </dgm:t>
    </dgm:pt>
    <dgm:pt modelId="{5B6AAC59-302A-43AA-BB16-F8614AF9AF16}" type="parTrans" cxnId="{CE98FD15-E116-44CC-8EE3-995C0B5B0030}">
      <dgm:prSet/>
      <dgm:spPr/>
      <dgm:t>
        <a:bodyPr/>
        <a:lstStyle/>
        <a:p>
          <a:endParaRPr lang="en-US"/>
        </a:p>
      </dgm:t>
    </dgm:pt>
    <dgm:pt modelId="{5DDB4649-00F2-4E56-B5FA-9EC27C032587}" type="sibTrans" cxnId="{CE98FD15-E116-44CC-8EE3-995C0B5B0030}">
      <dgm:prSet/>
      <dgm:spPr/>
      <dgm:t>
        <a:bodyPr/>
        <a:lstStyle/>
        <a:p>
          <a:endParaRPr lang="en-US"/>
        </a:p>
      </dgm:t>
    </dgm:pt>
    <dgm:pt modelId="{2FFB409B-9867-490C-B77C-5203418D0C31}">
      <dgm:prSet/>
      <dgm:spPr/>
      <dgm:t>
        <a:bodyPr/>
        <a:lstStyle/>
        <a:p>
          <a:r>
            <a:rPr lang="fr-FR"/>
            <a:t>Création et test des tableaux de bord interactifs.</a:t>
          </a:r>
          <a:endParaRPr lang="en-US"/>
        </a:p>
      </dgm:t>
    </dgm:pt>
    <dgm:pt modelId="{B54866B3-ABA3-43A9-84AA-455230CCC7D7}" type="parTrans" cxnId="{6BEBBE6B-B796-44D5-9680-9A9A9F8F8586}">
      <dgm:prSet/>
      <dgm:spPr/>
      <dgm:t>
        <a:bodyPr/>
        <a:lstStyle/>
        <a:p>
          <a:endParaRPr lang="en-US"/>
        </a:p>
      </dgm:t>
    </dgm:pt>
    <dgm:pt modelId="{99EC4DFF-7DAE-46A2-98FC-B74E7AAA65D2}" type="sibTrans" cxnId="{6BEBBE6B-B796-44D5-9680-9A9A9F8F8586}">
      <dgm:prSet/>
      <dgm:spPr/>
      <dgm:t>
        <a:bodyPr/>
        <a:lstStyle/>
        <a:p>
          <a:endParaRPr lang="en-US"/>
        </a:p>
      </dgm:t>
    </dgm:pt>
    <dgm:pt modelId="{97ADE07D-0061-49B0-91F1-831D4F9DB11E}">
      <dgm:prSet/>
      <dgm:spPr/>
      <dgm:t>
        <a:bodyPr/>
        <a:lstStyle/>
        <a:p>
          <a:r>
            <a:rPr lang="fr-FR"/>
            <a:t>Recette des fonctionnalités principales.</a:t>
          </a:r>
          <a:endParaRPr lang="en-US"/>
        </a:p>
      </dgm:t>
    </dgm:pt>
    <dgm:pt modelId="{650857DB-EB1E-457E-890A-0A5129A7AA33}" type="parTrans" cxnId="{36D57303-5C41-4FB4-AB6D-AC2638261F05}">
      <dgm:prSet/>
      <dgm:spPr/>
      <dgm:t>
        <a:bodyPr/>
        <a:lstStyle/>
        <a:p>
          <a:endParaRPr lang="en-US"/>
        </a:p>
      </dgm:t>
    </dgm:pt>
    <dgm:pt modelId="{2263673E-9279-48C3-B465-5B4415CE26AE}" type="sibTrans" cxnId="{36D57303-5C41-4FB4-AB6D-AC2638261F05}">
      <dgm:prSet/>
      <dgm:spPr/>
      <dgm:t>
        <a:bodyPr/>
        <a:lstStyle/>
        <a:p>
          <a:endParaRPr lang="en-US"/>
        </a:p>
      </dgm:t>
    </dgm:pt>
    <dgm:pt modelId="{A5438E7E-3081-4073-9711-2CD9116C9510}">
      <dgm:prSet/>
      <dgm:spPr/>
      <dgm:t>
        <a:bodyPr/>
        <a:lstStyle/>
        <a:p>
          <a:pPr>
            <a:defRPr b="1"/>
          </a:pPr>
          <a:r>
            <a:rPr lang="fr-FR" b="1"/>
            <a:t>T4 :</a:t>
          </a:r>
          <a:endParaRPr lang="en-US"/>
        </a:p>
      </dgm:t>
    </dgm:pt>
    <dgm:pt modelId="{BA322BF9-04FA-45A8-B5BA-001DBC53ED01}" type="parTrans" cxnId="{EF693B87-A4A0-457E-B5BA-DFF86ECA4376}">
      <dgm:prSet/>
      <dgm:spPr/>
      <dgm:t>
        <a:bodyPr/>
        <a:lstStyle/>
        <a:p>
          <a:endParaRPr lang="en-US"/>
        </a:p>
      </dgm:t>
    </dgm:pt>
    <dgm:pt modelId="{B7C31A30-7ADC-468B-86D6-90842E01AF8B}" type="sibTrans" cxnId="{EF693B87-A4A0-457E-B5BA-DFF86ECA4376}">
      <dgm:prSet/>
      <dgm:spPr/>
      <dgm:t>
        <a:bodyPr/>
        <a:lstStyle/>
        <a:p>
          <a:endParaRPr lang="en-US"/>
        </a:p>
      </dgm:t>
    </dgm:pt>
    <dgm:pt modelId="{B1B2A8FB-85B6-4C06-BD05-171464AF993D}">
      <dgm:prSet/>
      <dgm:spPr/>
      <dgm:t>
        <a:bodyPr/>
        <a:lstStyle/>
        <a:p>
          <a:r>
            <a:rPr lang="fr-FR"/>
            <a:t>Tests utilisateurs, ajustements et déploiement final.</a:t>
          </a:r>
          <a:endParaRPr lang="en-US"/>
        </a:p>
      </dgm:t>
    </dgm:pt>
    <dgm:pt modelId="{DEF95F14-EE89-4E80-9C56-D870A519B118}" type="parTrans" cxnId="{BAAA5520-07B2-467C-9164-BA55D5B0CBC5}">
      <dgm:prSet/>
      <dgm:spPr/>
      <dgm:t>
        <a:bodyPr/>
        <a:lstStyle/>
        <a:p>
          <a:endParaRPr lang="en-US"/>
        </a:p>
      </dgm:t>
    </dgm:pt>
    <dgm:pt modelId="{A1EB8436-E94D-4B65-9D2B-6687001EFFF3}" type="sibTrans" cxnId="{BAAA5520-07B2-467C-9164-BA55D5B0CBC5}">
      <dgm:prSet/>
      <dgm:spPr/>
      <dgm:t>
        <a:bodyPr/>
        <a:lstStyle/>
        <a:p>
          <a:endParaRPr lang="en-US"/>
        </a:p>
      </dgm:t>
    </dgm:pt>
    <dgm:pt modelId="{B8D65AB7-5503-4874-B942-DDAD9559A4E4}">
      <dgm:prSet/>
      <dgm:spPr/>
      <dgm:t>
        <a:bodyPr/>
        <a:lstStyle/>
        <a:p>
          <a:r>
            <a:rPr lang="fr-FR"/>
            <a:t>Formation des équipes et documentation.</a:t>
          </a:r>
          <a:endParaRPr lang="en-US"/>
        </a:p>
      </dgm:t>
    </dgm:pt>
    <dgm:pt modelId="{5C77A0CC-716C-4693-A4E5-164BECFC947B}" type="parTrans" cxnId="{912E4199-FA6F-46AB-897F-DCA0323E12DD}">
      <dgm:prSet/>
      <dgm:spPr/>
      <dgm:t>
        <a:bodyPr/>
        <a:lstStyle/>
        <a:p>
          <a:endParaRPr lang="en-US"/>
        </a:p>
      </dgm:t>
    </dgm:pt>
    <dgm:pt modelId="{33CA12E1-1B72-47EC-B78F-9D63493FC17E}" type="sibTrans" cxnId="{912E4199-FA6F-46AB-897F-DCA0323E12DD}">
      <dgm:prSet/>
      <dgm:spPr/>
      <dgm:t>
        <a:bodyPr/>
        <a:lstStyle/>
        <a:p>
          <a:endParaRPr lang="en-US"/>
        </a:p>
      </dgm:t>
    </dgm:pt>
    <dgm:pt modelId="{16581B65-F421-46D0-8817-29D90311CFE9}" type="pres">
      <dgm:prSet presAssocID="{1DF28B70-AFAD-4DCF-B0DB-DF69EBA21C8B}" presName="root" presStyleCnt="0">
        <dgm:presLayoutVars>
          <dgm:dir/>
          <dgm:resizeHandles val="exact"/>
        </dgm:presLayoutVars>
      </dgm:prSet>
      <dgm:spPr/>
    </dgm:pt>
    <dgm:pt modelId="{008B8943-F003-415A-8AC7-2718A8137118}" type="pres">
      <dgm:prSet presAssocID="{333B2EEA-1162-4AAE-9A7C-E9F44A458378}" presName="compNode" presStyleCnt="0"/>
      <dgm:spPr/>
    </dgm:pt>
    <dgm:pt modelId="{C3E0EEB0-3B9D-43A2-A468-4F4E66282C60}" type="pres">
      <dgm:prSet presAssocID="{333B2EEA-1162-4AAE-9A7C-E9F44A4583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8B255AB8-D7B0-4C42-8738-D7A153D68C5B}" type="pres">
      <dgm:prSet presAssocID="{333B2EEA-1162-4AAE-9A7C-E9F44A458378}" presName="iconSpace" presStyleCnt="0"/>
      <dgm:spPr/>
    </dgm:pt>
    <dgm:pt modelId="{67D95CBE-CB94-4441-9945-75948E15CC65}" type="pres">
      <dgm:prSet presAssocID="{333B2EEA-1162-4AAE-9A7C-E9F44A458378}" presName="parTx" presStyleLbl="revTx" presStyleIdx="0" presStyleCnt="8">
        <dgm:presLayoutVars>
          <dgm:chMax val="0"/>
          <dgm:chPref val="0"/>
        </dgm:presLayoutVars>
      </dgm:prSet>
      <dgm:spPr/>
    </dgm:pt>
    <dgm:pt modelId="{8035DE72-2895-4288-BB80-420149FC8BEB}" type="pres">
      <dgm:prSet presAssocID="{333B2EEA-1162-4AAE-9A7C-E9F44A458378}" presName="txSpace" presStyleCnt="0"/>
      <dgm:spPr/>
    </dgm:pt>
    <dgm:pt modelId="{7B71521D-F5E8-427A-9448-CB7EAC108087}" type="pres">
      <dgm:prSet presAssocID="{333B2EEA-1162-4AAE-9A7C-E9F44A458378}" presName="desTx" presStyleLbl="revTx" presStyleIdx="1" presStyleCnt="8">
        <dgm:presLayoutVars/>
      </dgm:prSet>
      <dgm:spPr/>
    </dgm:pt>
    <dgm:pt modelId="{3F0CCEE5-F898-47E4-8DD8-00C388C0DBB7}" type="pres">
      <dgm:prSet presAssocID="{E43F1B90-A175-404B-AC3A-169C9F73471C}" presName="sibTrans" presStyleCnt="0"/>
      <dgm:spPr/>
    </dgm:pt>
    <dgm:pt modelId="{FB3D1D5C-F63A-4DBE-A342-C6A38C75240A}" type="pres">
      <dgm:prSet presAssocID="{C61C3F8B-4202-4129-AEC6-798F617259B5}" presName="compNode" presStyleCnt="0"/>
      <dgm:spPr/>
    </dgm:pt>
    <dgm:pt modelId="{2CC000C9-66BB-4126-BA55-E92B78626E41}" type="pres">
      <dgm:prSet presAssocID="{C61C3F8B-4202-4129-AEC6-798F617259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D8DFAE63-5096-412C-A863-FCF3179E7712}" type="pres">
      <dgm:prSet presAssocID="{C61C3F8B-4202-4129-AEC6-798F617259B5}" presName="iconSpace" presStyleCnt="0"/>
      <dgm:spPr/>
    </dgm:pt>
    <dgm:pt modelId="{7B2D38C6-1788-4CE1-83D9-D64905136A61}" type="pres">
      <dgm:prSet presAssocID="{C61C3F8B-4202-4129-AEC6-798F617259B5}" presName="parTx" presStyleLbl="revTx" presStyleIdx="2" presStyleCnt="8">
        <dgm:presLayoutVars>
          <dgm:chMax val="0"/>
          <dgm:chPref val="0"/>
        </dgm:presLayoutVars>
      </dgm:prSet>
      <dgm:spPr/>
    </dgm:pt>
    <dgm:pt modelId="{7B8DA2B8-476E-448C-92C9-7A6C0EC60F62}" type="pres">
      <dgm:prSet presAssocID="{C61C3F8B-4202-4129-AEC6-798F617259B5}" presName="txSpace" presStyleCnt="0"/>
      <dgm:spPr/>
    </dgm:pt>
    <dgm:pt modelId="{7296E222-7AC4-424F-86E6-96874549E7B4}" type="pres">
      <dgm:prSet presAssocID="{C61C3F8B-4202-4129-AEC6-798F617259B5}" presName="desTx" presStyleLbl="revTx" presStyleIdx="3" presStyleCnt="8">
        <dgm:presLayoutVars/>
      </dgm:prSet>
      <dgm:spPr/>
    </dgm:pt>
    <dgm:pt modelId="{831E88BA-B7C2-4F31-97D7-3EB71F66DC16}" type="pres">
      <dgm:prSet presAssocID="{1069184E-E1C9-48E3-8176-E7BF6DBA6333}" presName="sibTrans" presStyleCnt="0"/>
      <dgm:spPr/>
    </dgm:pt>
    <dgm:pt modelId="{34A4C35C-3C22-469B-A4EE-8B530A46C33D}" type="pres">
      <dgm:prSet presAssocID="{73E7895D-66F1-448A-AE1B-C372DBFA5CE8}" presName="compNode" presStyleCnt="0"/>
      <dgm:spPr/>
    </dgm:pt>
    <dgm:pt modelId="{DA831BF9-6473-42B6-B145-2010384BE871}" type="pres">
      <dgm:prSet presAssocID="{73E7895D-66F1-448A-AE1B-C372DBFA5C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cuisinier"/>
        </a:ext>
      </dgm:extLst>
    </dgm:pt>
    <dgm:pt modelId="{959281B9-7D48-4DF3-8260-CB16CF2D31CD}" type="pres">
      <dgm:prSet presAssocID="{73E7895D-66F1-448A-AE1B-C372DBFA5CE8}" presName="iconSpace" presStyleCnt="0"/>
      <dgm:spPr/>
    </dgm:pt>
    <dgm:pt modelId="{56D7EA6D-9BDC-4F3A-8BCE-4C4CC2F7AA97}" type="pres">
      <dgm:prSet presAssocID="{73E7895D-66F1-448A-AE1B-C372DBFA5CE8}" presName="parTx" presStyleLbl="revTx" presStyleIdx="4" presStyleCnt="8">
        <dgm:presLayoutVars>
          <dgm:chMax val="0"/>
          <dgm:chPref val="0"/>
        </dgm:presLayoutVars>
      </dgm:prSet>
      <dgm:spPr/>
    </dgm:pt>
    <dgm:pt modelId="{59BB92E4-29AB-4BED-82F6-FD5E37D866A5}" type="pres">
      <dgm:prSet presAssocID="{73E7895D-66F1-448A-AE1B-C372DBFA5CE8}" presName="txSpace" presStyleCnt="0"/>
      <dgm:spPr/>
    </dgm:pt>
    <dgm:pt modelId="{4E79CBB6-1B5D-488E-A3CA-5C01E863E48B}" type="pres">
      <dgm:prSet presAssocID="{73E7895D-66F1-448A-AE1B-C372DBFA5CE8}" presName="desTx" presStyleLbl="revTx" presStyleIdx="5" presStyleCnt="8">
        <dgm:presLayoutVars/>
      </dgm:prSet>
      <dgm:spPr/>
    </dgm:pt>
    <dgm:pt modelId="{C55C1833-C41E-4BB6-9B41-064A6DFEE782}" type="pres">
      <dgm:prSet presAssocID="{5DDB4649-00F2-4E56-B5FA-9EC27C032587}" presName="sibTrans" presStyleCnt="0"/>
      <dgm:spPr/>
    </dgm:pt>
    <dgm:pt modelId="{B747F471-DC34-4FB5-973F-B71A285478AF}" type="pres">
      <dgm:prSet presAssocID="{A5438E7E-3081-4073-9711-2CD9116C9510}" presName="compNode" presStyleCnt="0"/>
      <dgm:spPr/>
    </dgm:pt>
    <dgm:pt modelId="{18C57D9C-E3F6-4CD0-909B-014D1AFC2A48}" type="pres">
      <dgm:prSet presAssocID="{A5438E7E-3081-4073-9711-2CD9116C95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9383C419-1233-497A-9DE7-8F7353779F39}" type="pres">
      <dgm:prSet presAssocID="{A5438E7E-3081-4073-9711-2CD9116C9510}" presName="iconSpace" presStyleCnt="0"/>
      <dgm:spPr/>
    </dgm:pt>
    <dgm:pt modelId="{C830A9E9-9866-4305-98A8-6FB44014D514}" type="pres">
      <dgm:prSet presAssocID="{A5438E7E-3081-4073-9711-2CD9116C9510}" presName="parTx" presStyleLbl="revTx" presStyleIdx="6" presStyleCnt="8">
        <dgm:presLayoutVars>
          <dgm:chMax val="0"/>
          <dgm:chPref val="0"/>
        </dgm:presLayoutVars>
      </dgm:prSet>
      <dgm:spPr/>
    </dgm:pt>
    <dgm:pt modelId="{3BEE00D9-96EA-426B-99E2-406BA03E9889}" type="pres">
      <dgm:prSet presAssocID="{A5438E7E-3081-4073-9711-2CD9116C9510}" presName="txSpace" presStyleCnt="0"/>
      <dgm:spPr/>
    </dgm:pt>
    <dgm:pt modelId="{A5B45E13-551B-4ACB-9575-750779EE0380}" type="pres">
      <dgm:prSet presAssocID="{A5438E7E-3081-4073-9711-2CD9116C9510}" presName="desTx" presStyleLbl="revTx" presStyleIdx="7" presStyleCnt="8">
        <dgm:presLayoutVars/>
      </dgm:prSet>
      <dgm:spPr/>
    </dgm:pt>
  </dgm:ptLst>
  <dgm:cxnLst>
    <dgm:cxn modelId="{36D57303-5C41-4FB4-AB6D-AC2638261F05}" srcId="{73E7895D-66F1-448A-AE1B-C372DBFA5CE8}" destId="{97ADE07D-0061-49B0-91F1-831D4F9DB11E}" srcOrd="1" destOrd="0" parTransId="{650857DB-EB1E-457E-890A-0A5129A7AA33}" sibTransId="{2263673E-9279-48C3-B465-5B4415CE26AE}"/>
    <dgm:cxn modelId="{75898012-8F2D-4352-A352-2B20A74EA902}" type="presOf" srcId="{333B2EEA-1162-4AAE-9A7C-E9F44A458378}" destId="{67D95CBE-CB94-4441-9945-75948E15CC65}" srcOrd="0" destOrd="0" presId="urn:microsoft.com/office/officeart/2018/5/layout/CenteredIconLabelDescriptionList"/>
    <dgm:cxn modelId="{3435D612-93BE-499A-9B4C-CC3588D26BAA}" type="presOf" srcId="{A5438E7E-3081-4073-9711-2CD9116C9510}" destId="{C830A9E9-9866-4305-98A8-6FB44014D514}" srcOrd="0" destOrd="0" presId="urn:microsoft.com/office/officeart/2018/5/layout/CenteredIconLabelDescriptionList"/>
    <dgm:cxn modelId="{CE98FD15-E116-44CC-8EE3-995C0B5B0030}" srcId="{1DF28B70-AFAD-4DCF-B0DB-DF69EBA21C8B}" destId="{73E7895D-66F1-448A-AE1B-C372DBFA5CE8}" srcOrd="2" destOrd="0" parTransId="{5B6AAC59-302A-43AA-BB16-F8614AF9AF16}" sibTransId="{5DDB4649-00F2-4E56-B5FA-9EC27C032587}"/>
    <dgm:cxn modelId="{C28DCF1A-6A4E-44A3-A481-D0A92AC4E2EB}" type="presOf" srcId="{B1B2A8FB-85B6-4C06-BD05-171464AF993D}" destId="{A5B45E13-551B-4ACB-9575-750779EE0380}" srcOrd="0" destOrd="0" presId="urn:microsoft.com/office/officeart/2018/5/layout/CenteredIconLabelDescriptionList"/>
    <dgm:cxn modelId="{BAAA5520-07B2-467C-9164-BA55D5B0CBC5}" srcId="{A5438E7E-3081-4073-9711-2CD9116C9510}" destId="{B1B2A8FB-85B6-4C06-BD05-171464AF993D}" srcOrd="0" destOrd="0" parTransId="{DEF95F14-EE89-4E80-9C56-D870A519B118}" sibTransId="{A1EB8436-E94D-4B65-9D2B-6687001EFFF3}"/>
    <dgm:cxn modelId="{F61DB621-896E-4F90-A1FA-C6E0D8BB0603}" type="presOf" srcId="{C61C3F8B-4202-4129-AEC6-798F617259B5}" destId="{7B2D38C6-1788-4CE1-83D9-D64905136A61}" srcOrd="0" destOrd="0" presId="urn:microsoft.com/office/officeart/2018/5/layout/CenteredIconLabelDescriptionList"/>
    <dgm:cxn modelId="{991F1027-F97D-4379-B796-BC51B7E209A7}" type="presOf" srcId="{AF1E4AF8-B91C-47BC-B99F-C1FB4E3E3242}" destId="{7B71521D-F5E8-427A-9448-CB7EAC108087}" srcOrd="0" destOrd="0" presId="urn:microsoft.com/office/officeart/2018/5/layout/CenteredIconLabelDescriptionList"/>
    <dgm:cxn modelId="{EB07622A-0737-492C-909A-38A1C9461F60}" type="presOf" srcId="{1DF28B70-AFAD-4DCF-B0DB-DF69EBA21C8B}" destId="{16581B65-F421-46D0-8817-29D90311CFE9}" srcOrd="0" destOrd="0" presId="urn:microsoft.com/office/officeart/2018/5/layout/CenteredIconLabelDescriptionList"/>
    <dgm:cxn modelId="{7B5C8F2B-F94C-4C74-9365-5F0D06E1B6F9}" type="presOf" srcId="{B5B57EDC-D38F-465A-82FE-9F7FC8582F59}" destId="{7296E222-7AC4-424F-86E6-96874549E7B4}" srcOrd="0" destOrd="1" presId="urn:microsoft.com/office/officeart/2018/5/layout/CenteredIconLabelDescriptionList"/>
    <dgm:cxn modelId="{A3D65B38-279C-4D01-847A-D41958BD091E}" type="presOf" srcId="{037AAD97-C238-4E0A-AADD-0738ECA3E58E}" destId="{7296E222-7AC4-424F-86E6-96874549E7B4}" srcOrd="0" destOrd="0" presId="urn:microsoft.com/office/officeart/2018/5/layout/CenteredIconLabelDescriptionList"/>
    <dgm:cxn modelId="{FA9D953D-D255-491F-BB85-B155053C5B42}" type="presOf" srcId="{97ADE07D-0061-49B0-91F1-831D4F9DB11E}" destId="{4E79CBB6-1B5D-488E-A3CA-5C01E863E48B}" srcOrd="0" destOrd="1" presId="urn:microsoft.com/office/officeart/2018/5/layout/CenteredIconLabelDescriptionList"/>
    <dgm:cxn modelId="{10022C44-78E0-41E5-A72B-E2F707F3DACE}" srcId="{1DF28B70-AFAD-4DCF-B0DB-DF69EBA21C8B}" destId="{C61C3F8B-4202-4129-AEC6-798F617259B5}" srcOrd="1" destOrd="0" parTransId="{97AF7C45-A69A-4470-9FB0-FCC690B296B2}" sibTransId="{1069184E-E1C9-48E3-8176-E7BF6DBA6333}"/>
    <dgm:cxn modelId="{6BEBBE6B-B796-44D5-9680-9A9A9F8F8586}" srcId="{73E7895D-66F1-448A-AE1B-C372DBFA5CE8}" destId="{2FFB409B-9867-490C-B77C-5203418D0C31}" srcOrd="0" destOrd="0" parTransId="{B54866B3-ABA3-43A9-84AA-455230CCC7D7}" sibTransId="{99EC4DFF-7DAE-46A2-98FC-B74E7AAA65D2}"/>
    <dgm:cxn modelId="{14EEE24C-82E1-4554-8896-70D21810E15D}" type="presOf" srcId="{2FFB409B-9867-490C-B77C-5203418D0C31}" destId="{4E79CBB6-1B5D-488E-A3CA-5C01E863E48B}" srcOrd="0" destOrd="0" presId="urn:microsoft.com/office/officeart/2018/5/layout/CenteredIconLabelDescriptionList"/>
    <dgm:cxn modelId="{73B3CE50-2499-4B58-BA5F-C005D8468206}" type="presOf" srcId="{B8D65AB7-5503-4874-B942-DDAD9559A4E4}" destId="{A5B45E13-551B-4ACB-9575-750779EE0380}" srcOrd="0" destOrd="1" presId="urn:microsoft.com/office/officeart/2018/5/layout/CenteredIconLabelDescriptionList"/>
    <dgm:cxn modelId="{DFEF5C7D-77F7-432C-ACE3-151AAA79C4DC}" srcId="{333B2EEA-1162-4AAE-9A7C-E9F44A458378}" destId="{AF1E4AF8-B91C-47BC-B99F-C1FB4E3E3242}" srcOrd="0" destOrd="0" parTransId="{A83DF331-ED40-4577-A573-062B30E50B97}" sibTransId="{95CACA75-3CAA-4640-B963-F1D5985870E0}"/>
    <dgm:cxn modelId="{EF693B87-A4A0-457E-B5BA-DFF86ECA4376}" srcId="{1DF28B70-AFAD-4DCF-B0DB-DF69EBA21C8B}" destId="{A5438E7E-3081-4073-9711-2CD9116C9510}" srcOrd="3" destOrd="0" parTransId="{BA322BF9-04FA-45A8-B5BA-001DBC53ED01}" sibTransId="{B7C31A30-7ADC-468B-86D6-90842E01AF8B}"/>
    <dgm:cxn modelId="{139DFF8A-7E1E-40FF-90E4-9EB0E0A4C0DF}" srcId="{C61C3F8B-4202-4129-AEC6-798F617259B5}" destId="{B5B57EDC-D38F-465A-82FE-9F7FC8582F59}" srcOrd="1" destOrd="0" parTransId="{BEC5CA5B-B4C4-41F4-AD7E-97DEE7CD3E7D}" sibTransId="{87D6209F-70BC-4D1B-8F6C-5CA0D94F3918}"/>
    <dgm:cxn modelId="{C89B6B8E-3D83-49BC-9EAD-0943338C6D4A}" srcId="{333B2EEA-1162-4AAE-9A7C-E9F44A458378}" destId="{9DC9D560-745B-47DE-AA2D-7CCA1E666A89}" srcOrd="1" destOrd="0" parTransId="{FAC48E85-B4E2-4021-A157-6C5F1E7EBC49}" sibTransId="{2C90CBCA-6729-466A-98A3-8317CEF52863}"/>
    <dgm:cxn modelId="{9492BD8F-53D9-47F1-942D-CD9926A03B5A}" type="presOf" srcId="{9DC9D560-745B-47DE-AA2D-7CCA1E666A89}" destId="{7B71521D-F5E8-427A-9448-CB7EAC108087}" srcOrd="0" destOrd="1" presId="urn:microsoft.com/office/officeart/2018/5/layout/CenteredIconLabelDescriptionList"/>
    <dgm:cxn modelId="{EC52B394-F407-4009-B9E2-9C4BB7FCFDD2}" srcId="{333B2EEA-1162-4AAE-9A7C-E9F44A458378}" destId="{922F9497-9127-42C9-A12D-21A205B0C23D}" srcOrd="2" destOrd="0" parTransId="{9C0798F8-99A8-4623-B3E6-709AAE12CCD4}" sibTransId="{E3067B18-CD15-4680-9189-FA06AD6A5C99}"/>
    <dgm:cxn modelId="{29EEDF96-800B-43F1-985C-509A535B7BE9}" srcId="{1DF28B70-AFAD-4DCF-B0DB-DF69EBA21C8B}" destId="{333B2EEA-1162-4AAE-9A7C-E9F44A458378}" srcOrd="0" destOrd="0" parTransId="{66C1A887-B6AE-48A8-BD22-CEC5EAD821ED}" sibTransId="{E43F1B90-A175-404B-AC3A-169C9F73471C}"/>
    <dgm:cxn modelId="{912E4199-FA6F-46AB-897F-DCA0323E12DD}" srcId="{A5438E7E-3081-4073-9711-2CD9116C9510}" destId="{B8D65AB7-5503-4874-B942-DDAD9559A4E4}" srcOrd="1" destOrd="0" parTransId="{5C77A0CC-716C-4693-A4E5-164BECFC947B}" sibTransId="{33CA12E1-1B72-47EC-B78F-9D63493FC17E}"/>
    <dgm:cxn modelId="{FE90749C-7F17-4AA2-9C1F-279DA7FEEDA9}" type="presOf" srcId="{73E7895D-66F1-448A-AE1B-C372DBFA5CE8}" destId="{56D7EA6D-9BDC-4F3A-8BCE-4C4CC2F7AA97}" srcOrd="0" destOrd="0" presId="urn:microsoft.com/office/officeart/2018/5/layout/CenteredIconLabelDescriptionList"/>
    <dgm:cxn modelId="{14C758D3-5E46-4D61-8634-18D28B822F44}" type="presOf" srcId="{922F9497-9127-42C9-A12D-21A205B0C23D}" destId="{7B71521D-F5E8-427A-9448-CB7EAC108087}" srcOrd="0" destOrd="2" presId="urn:microsoft.com/office/officeart/2018/5/layout/CenteredIconLabelDescriptionList"/>
    <dgm:cxn modelId="{6C709DF8-A0EA-4C3F-8CC1-4966D0F76669}" srcId="{C61C3F8B-4202-4129-AEC6-798F617259B5}" destId="{037AAD97-C238-4E0A-AADD-0738ECA3E58E}" srcOrd="0" destOrd="0" parTransId="{F5E81456-D845-4A78-82B1-78F9D6910B7A}" sibTransId="{6CE7143B-17C9-46E8-B41C-3A318E89177F}"/>
    <dgm:cxn modelId="{3D1FF02D-3F2C-433C-B25A-846B3EFEC668}" type="presParOf" srcId="{16581B65-F421-46D0-8817-29D90311CFE9}" destId="{008B8943-F003-415A-8AC7-2718A8137118}" srcOrd="0" destOrd="0" presId="urn:microsoft.com/office/officeart/2018/5/layout/CenteredIconLabelDescriptionList"/>
    <dgm:cxn modelId="{9604F71C-8FB7-4862-AFCC-CE630A4F73EB}" type="presParOf" srcId="{008B8943-F003-415A-8AC7-2718A8137118}" destId="{C3E0EEB0-3B9D-43A2-A468-4F4E66282C60}" srcOrd="0" destOrd="0" presId="urn:microsoft.com/office/officeart/2018/5/layout/CenteredIconLabelDescriptionList"/>
    <dgm:cxn modelId="{653BAC43-2FA4-4D71-9C34-158D7BF8DE4D}" type="presParOf" srcId="{008B8943-F003-415A-8AC7-2718A8137118}" destId="{8B255AB8-D7B0-4C42-8738-D7A153D68C5B}" srcOrd="1" destOrd="0" presId="urn:microsoft.com/office/officeart/2018/5/layout/CenteredIconLabelDescriptionList"/>
    <dgm:cxn modelId="{14490BA4-96C9-4445-97A4-221CFE0F4240}" type="presParOf" srcId="{008B8943-F003-415A-8AC7-2718A8137118}" destId="{67D95CBE-CB94-4441-9945-75948E15CC65}" srcOrd="2" destOrd="0" presId="urn:microsoft.com/office/officeart/2018/5/layout/CenteredIconLabelDescriptionList"/>
    <dgm:cxn modelId="{4E5231D6-8598-4DE6-A255-A964506069F9}" type="presParOf" srcId="{008B8943-F003-415A-8AC7-2718A8137118}" destId="{8035DE72-2895-4288-BB80-420149FC8BEB}" srcOrd="3" destOrd="0" presId="urn:microsoft.com/office/officeart/2018/5/layout/CenteredIconLabelDescriptionList"/>
    <dgm:cxn modelId="{B05A08AE-6433-42A1-994A-29DCC85DDDA7}" type="presParOf" srcId="{008B8943-F003-415A-8AC7-2718A8137118}" destId="{7B71521D-F5E8-427A-9448-CB7EAC108087}" srcOrd="4" destOrd="0" presId="urn:microsoft.com/office/officeart/2018/5/layout/CenteredIconLabelDescriptionList"/>
    <dgm:cxn modelId="{CDAB9AFB-A497-4038-B7BA-79276BEAE539}" type="presParOf" srcId="{16581B65-F421-46D0-8817-29D90311CFE9}" destId="{3F0CCEE5-F898-47E4-8DD8-00C388C0DBB7}" srcOrd="1" destOrd="0" presId="urn:microsoft.com/office/officeart/2018/5/layout/CenteredIconLabelDescriptionList"/>
    <dgm:cxn modelId="{C3E7B0C8-3CC1-4377-A0E1-19C7ACF92176}" type="presParOf" srcId="{16581B65-F421-46D0-8817-29D90311CFE9}" destId="{FB3D1D5C-F63A-4DBE-A342-C6A38C75240A}" srcOrd="2" destOrd="0" presId="urn:microsoft.com/office/officeart/2018/5/layout/CenteredIconLabelDescriptionList"/>
    <dgm:cxn modelId="{382F7A91-C651-4C7A-B91B-C65605B62236}" type="presParOf" srcId="{FB3D1D5C-F63A-4DBE-A342-C6A38C75240A}" destId="{2CC000C9-66BB-4126-BA55-E92B78626E41}" srcOrd="0" destOrd="0" presId="urn:microsoft.com/office/officeart/2018/5/layout/CenteredIconLabelDescriptionList"/>
    <dgm:cxn modelId="{A3CCCE07-5FAF-45B2-806A-0A2F6E444E19}" type="presParOf" srcId="{FB3D1D5C-F63A-4DBE-A342-C6A38C75240A}" destId="{D8DFAE63-5096-412C-A863-FCF3179E7712}" srcOrd="1" destOrd="0" presId="urn:microsoft.com/office/officeart/2018/5/layout/CenteredIconLabelDescriptionList"/>
    <dgm:cxn modelId="{92DDC216-35C9-4C95-8809-0B7A7B5D7B49}" type="presParOf" srcId="{FB3D1D5C-F63A-4DBE-A342-C6A38C75240A}" destId="{7B2D38C6-1788-4CE1-83D9-D64905136A61}" srcOrd="2" destOrd="0" presId="urn:microsoft.com/office/officeart/2018/5/layout/CenteredIconLabelDescriptionList"/>
    <dgm:cxn modelId="{23548B0E-F9C7-4B4B-94F0-3B6E21463F8C}" type="presParOf" srcId="{FB3D1D5C-F63A-4DBE-A342-C6A38C75240A}" destId="{7B8DA2B8-476E-448C-92C9-7A6C0EC60F62}" srcOrd="3" destOrd="0" presId="urn:microsoft.com/office/officeart/2018/5/layout/CenteredIconLabelDescriptionList"/>
    <dgm:cxn modelId="{25F3B8BD-57E4-47A5-AD71-CBEAF0638AB3}" type="presParOf" srcId="{FB3D1D5C-F63A-4DBE-A342-C6A38C75240A}" destId="{7296E222-7AC4-424F-86E6-96874549E7B4}" srcOrd="4" destOrd="0" presId="urn:microsoft.com/office/officeart/2018/5/layout/CenteredIconLabelDescriptionList"/>
    <dgm:cxn modelId="{C03D8D6F-34DB-498A-AD59-83E8A798A871}" type="presParOf" srcId="{16581B65-F421-46D0-8817-29D90311CFE9}" destId="{831E88BA-B7C2-4F31-97D7-3EB71F66DC16}" srcOrd="3" destOrd="0" presId="urn:microsoft.com/office/officeart/2018/5/layout/CenteredIconLabelDescriptionList"/>
    <dgm:cxn modelId="{B3A5AAED-DF9D-406B-8EB5-2904206D1386}" type="presParOf" srcId="{16581B65-F421-46D0-8817-29D90311CFE9}" destId="{34A4C35C-3C22-469B-A4EE-8B530A46C33D}" srcOrd="4" destOrd="0" presId="urn:microsoft.com/office/officeart/2018/5/layout/CenteredIconLabelDescriptionList"/>
    <dgm:cxn modelId="{854840F5-904E-4917-ADDD-A5BDEC6BA348}" type="presParOf" srcId="{34A4C35C-3C22-469B-A4EE-8B530A46C33D}" destId="{DA831BF9-6473-42B6-B145-2010384BE871}" srcOrd="0" destOrd="0" presId="urn:microsoft.com/office/officeart/2018/5/layout/CenteredIconLabelDescriptionList"/>
    <dgm:cxn modelId="{34ED2D22-5D62-4D14-8993-5698B70A3427}" type="presParOf" srcId="{34A4C35C-3C22-469B-A4EE-8B530A46C33D}" destId="{959281B9-7D48-4DF3-8260-CB16CF2D31CD}" srcOrd="1" destOrd="0" presId="urn:microsoft.com/office/officeart/2018/5/layout/CenteredIconLabelDescriptionList"/>
    <dgm:cxn modelId="{B52734C4-6ED4-4309-8BC2-A3258FE23661}" type="presParOf" srcId="{34A4C35C-3C22-469B-A4EE-8B530A46C33D}" destId="{56D7EA6D-9BDC-4F3A-8BCE-4C4CC2F7AA97}" srcOrd="2" destOrd="0" presId="urn:microsoft.com/office/officeart/2018/5/layout/CenteredIconLabelDescriptionList"/>
    <dgm:cxn modelId="{2FC84B0D-2809-49AD-96D9-006B96A0A3FE}" type="presParOf" srcId="{34A4C35C-3C22-469B-A4EE-8B530A46C33D}" destId="{59BB92E4-29AB-4BED-82F6-FD5E37D866A5}" srcOrd="3" destOrd="0" presId="urn:microsoft.com/office/officeart/2018/5/layout/CenteredIconLabelDescriptionList"/>
    <dgm:cxn modelId="{A3C8F838-2AAD-42CC-961F-6BCB32CA1A39}" type="presParOf" srcId="{34A4C35C-3C22-469B-A4EE-8B530A46C33D}" destId="{4E79CBB6-1B5D-488E-A3CA-5C01E863E48B}" srcOrd="4" destOrd="0" presId="urn:microsoft.com/office/officeart/2018/5/layout/CenteredIconLabelDescriptionList"/>
    <dgm:cxn modelId="{3FC9881D-26C4-4E6F-AF75-96CE5D14D55F}" type="presParOf" srcId="{16581B65-F421-46D0-8817-29D90311CFE9}" destId="{C55C1833-C41E-4BB6-9B41-064A6DFEE782}" srcOrd="5" destOrd="0" presId="urn:microsoft.com/office/officeart/2018/5/layout/CenteredIconLabelDescriptionList"/>
    <dgm:cxn modelId="{669D2911-FAD9-48FA-8DE2-CF535631DB51}" type="presParOf" srcId="{16581B65-F421-46D0-8817-29D90311CFE9}" destId="{B747F471-DC34-4FB5-973F-B71A285478AF}" srcOrd="6" destOrd="0" presId="urn:microsoft.com/office/officeart/2018/5/layout/CenteredIconLabelDescriptionList"/>
    <dgm:cxn modelId="{F23BD8D5-ACDD-417E-8927-82C7C27DE347}" type="presParOf" srcId="{B747F471-DC34-4FB5-973F-B71A285478AF}" destId="{18C57D9C-E3F6-4CD0-909B-014D1AFC2A48}" srcOrd="0" destOrd="0" presId="urn:microsoft.com/office/officeart/2018/5/layout/CenteredIconLabelDescriptionList"/>
    <dgm:cxn modelId="{D7E49C2F-464C-4DA0-AEA2-FB22EFA298E9}" type="presParOf" srcId="{B747F471-DC34-4FB5-973F-B71A285478AF}" destId="{9383C419-1233-497A-9DE7-8F7353779F39}" srcOrd="1" destOrd="0" presId="urn:microsoft.com/office/officeart/2018/5/layout/CenteredIconLabelDescriptionList"/>
    <dgm:cxn modelId="{EE4A5168-D006-4602-AC26-2EAE7CF8B2DA}" type="presParOf" srcId="{B747F471-DC34-4FB5-973F-B71A285478AF}" destId="{C830A9E9-9866-4305-98A8-6FB44014D514}" srcOrd="2" destOrd="0" presId="urn:microsoft.com/office/officeart/2018/5/layout/CenteredIconLabelDescriptionList"/>
    <dgm:cxn modelId="{810D6110-4680-45CC-BE97-44216DA64835}" type="presParOf" srcId="{B747F471-DC34-4FB5-973F-B71A285478AF}" destId="{3BEE00D9-96EA-426B-99E2-406BA03E9889}" srcOrd="3" destOrd="0" presId="urn:microsoft.com/office/officeart/2018/5/layout/CenteredIconLabelDescriptionList"/>
    <dgm:cxn modelId="{A8785A0D-DD8F-46D6-98C5-2B120FF92703}" type="presParOf" srcId="{B747F471-DC34-4FB5-973F-B71A285478AF}" destId="{A5B45E13-551B-4ACB-9575-750779EE038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D093A9-ACBB-4DD8-AD26-7ADBFE2322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B19325-BB5B-4BC3-892F-DDD39B7E7B40}">
      <dgm:prSet/>
      <dgm:spPr/>
      <dgm:t>
        <a:bodyPr/>
        <a:lstStyle/>
        <a:p>
          <a:r>
            <a:rPr lang="fr-FR" b="0" i="0" dirty="0"/>
            <a:t>Gestion d'une équipe de 900 personnes en interne pour le support opérationnel.</a:t>
          </a:r>
          <a:endParaRPr lang="en-US" dirty="0"/>
        </a:p>
      </dgm:t>
    </dgm:pt>
    <dgm:pt modelId="{A1A57EC6-B918-45EC-A9A5-B5014CE4B24D}" type="parTrans" cxnId="{E6ABD300-DEAA-494D-AEC0-F41EFC07B3E1}">
      <dgm:prSet/>
      <dgm:spPr/>
      <dgm:t>
        <a:bodyPr/>
        <a:lstStyle/>
        <a:p>
          <a:endParaRPr lang="en-US"/>
        </a:p>
      </dgm:t>
    </dgm:pt>
    <dgm:pt modelId="{27DE8955-12DB-4A6F-B317-58808D27080D}" type="sibTrans" cxnId="{E6ABD300-DEAA-494D-AEC0-F41EFC07B3E1}">
      <dgm:prSet/>
      <dgm:spPr/>
      <dgm:t>
        <a:bodyPr/>
        <a:lstStyle/>
        <a:p>
          <a:endParaRPr lang="en-US"/>
        </a:p>
      </dgm:t>
    </dgm:pt>
    <dgm:pt modelId="{E26A7A60-BE6E-4135-A962-990F4C3EB7F0}">
      <dgm:prSet/>
      <dgm:spPr/>
      <dgm:t>
        <a:bodyPr/>
        <a:lstStyle/>
        <a:p>
          <a:r>
            <a:rPr lang="fr-FR" b="0" i="0"/>
            <a:t>Coût estimé : 75 000 000 € sur 12 mois.</a:t>
          </a:r>
          <a:endParaRPr lang="en-US"/>
        </a:p>
      </dgm:t>
    </dgm:pt>
    <dgm:pt modelId="{487CC0E5-C6BC-4722-ADE1-8873FDB4F04D}" type="parTrans" cxnId="{D2EC939A-D863-45C7-9F5F-8CB0FB102E7D}">
      <dgm:prSet/>
      <dgm:spPr/>
      <dgm:t>
        <a:bodyPr/>
        <a:lstStyle/>
        <a:p>
          <a:endParaRPr lang="en-US"/>
        </a:p>
      </dgm:t>
    </dgm:pt>
    <dgm:pt modelId="{22DDA10D-233E-42B3-91FB-06B90186F6C6}" type="sibTrans" cxnId="{D2EC939A-D863-45C7-9F5F-8CB0FB102E7D}">
      <dgm:prSet/>
      <dgm:spPr/>
      <dgm:t>
        <a:bodyPr/>
        <a:lstStyle/>
        <a:p>
          <a:endParaRPr lang="en-US"/>
        </a:p>
      </dgm:t>
    </dgm:pt>
    <dgm:pt modelId="{C026C55A-FCE6-4A8A-BDDD-8148C60FB5F6}" type="pres">
      <dgm:prSet presAssocID="{46D093A9-ACBB-4DD8-AD26-7ADBFE23222D}" presName="root" presStyleCnt="0">
        <dgm:presLayoutVars>
          <dgm:dir/>
          <dgm:resizeHandles val="exact"/>
        </dgm:presLayoutVars>
      </dgm:prSet>
      <dgm:spPr/>
    </dgm:pt>
    <dgm:pt modelId="{60DF3504-435F-4D8E-92A2-27D5B2905014}" type="pres">
      <dgm:prSet presAssocID="{88B19325-BB5B-4BC3-892F-DDD39B7E7B40}" presName="compNode" presStyleCnt="0"/>
      <dgm:spPr/>
    </dgm:pt>
    <dgm:pt modelId="{1C1587AB-622E-4281-9E0B-39ABDFC88281}" type="pres">
      <dgm:prSet presAssocID="{88B19325-BB5B-4BC3-892F-DDD39B7E7B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BCD199DD-DF15-4EB4-A81B-02874E1D9F4E}" type="pres">
      <dgm:prSet presAssocID="{88B19325-BB5B-4BC3-892F-DDD39B7E7B40}" presName="spaceRect" presStyleCnt="0"/>
      <dgm:spPr/>
    </dgm:pt>
    <dgm:pt modelId="{426DEFCA-4984-4276-B3E9-84E844F1202D}" type="pres">
      <dgm:prSet presAssocID="{88B19325-BB5B-4BC3-892F-DDD39B7E7B40}" presName="textRect" presStyleLbl="revTx" presStyleIdx="0" presStyleCnt="2">
        <dgm:presLayoutVars>
          <dgm:chMax val="1"/>
          <dgm:chPref val="1"/>
        </dgm:presLayoutVars>
      </dgm:prSet>
      <dgm:spPr/>
    </dgm:pt>
    <dgm:pt modelId="{A655038B-8A6A-4DA6-B1B3-77833E7E00D7}" type="pres">
      <dgm:prSet presAssocID="{27DE8955-12DB-4A6F-B317-58808D27080D}" presName="sibTrans" presStyleCnt="0"/>
      <dgm:spPr/>
    </dgm:pt>
    <dgm:pt modelId="{1992C81D-0847-46ED-BABE-5C1A16B982FA}" type="pres">
      <dgm:prSet presAssocID="{E26A7A60-BE6E-4135-A962-990F4C3EB7F0}" presName="compNode" presStyleCnt="0"/>
      <dgm:spPr/>
    </dgm:pt>
    <dgm:pt modelId="{BDE9C5D2-B0B5-4A73-87FC-AA488AE2DD03}" type="pres">
      <dgm:prSet presAssocID="{E26A7A60-BE6E-4135-A962-990F4C3EB7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CB914BBE-24F5-4751-8235-64F798D511D0}" type="pres">
      <dgm:prSet presAssocID="{E26A7A60-BE6E-4135-A962-990F4C3EB7F0}" presName="spaceRect" presStyleCnt="0"/>
      <dgm:spPr/>
    </dgm:pt>
    <dgm:pt modelId="{BFFCFA5A-A3A7-4B61-9A2F-422D085B07F7}" type="pres">
      <dgm:prSet presAssocID="{E26A7A60-BE6E-4135-A962-990F4C3EB7F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6ABD300-DEAA-494D-AEC0-F41EFC07B3E1}" srcId="{46D093A9-ACBB-4DD8-AD26-7ADBFE23222D}" destId="{88B19325-BB5B-4BC3-892F-DDD39B7E7B40}" srcOrd="0" destOrd="0" parTransId="{A1A57EC6-B918-45EC-A9A5-B5014CE4B24D}" sibTransId="{27DE8955-12DB-4A6F-B317-58808D27080D}"/>
    <dgm:cxn modelId="{E343CA3B-D64C-4AED-A4A1-B24D95F4C6FF}" type="presOf" srcId="{46D093A9-ACBB-4DD8-AD26-7ADBFE23222D}" destId="{C026C55A-FCE6-4A8A-BDDD-8148C60FB5F6}" srcOrd="0" destOrd="0" presId="urn:microsoft.com/office/officeart/2018/2/layout/IconLabelList"/>
    <dgm:cxn modelId="{2006E67C-5216-42A1-AE20-EEDA48BA49FA}" type="presOf" srcId="{E26A7A60-BE6E-4135-A962-990F4C3EB7F0}" destId="{BFFCFA5A-A3A7-4B61-9A2F-422D085B07F7}" srcOrd="0" destOrd="0" presId="urn:microsoft.com/office/officeart/2018/2/layout/IconLabelList"/>
    <dgm:cxn modelId="{D2EC939A-D863-45C7-9F5F-8CB0FB102E7D}" srcId="{46D093A9-ACBB-4DD8-AD26-7ADBFE23222D}" destId="{E26A7A60-BE6E-4135-A962-990F4C3EB7F0}" srcOrd="1" destOrd="0" parTransId="{487CC0E5-C6BC-4722-ADE1-8873FDB4F04D}" sibTransId="{22DDA10D-233E-42B3-91FB-06B90186F6C6}"/>
    <dgm:cxn modelId="{317B4AEA-E3F9-4B3D-92EE-9CA8D3241447}" type="presOf" srcId="{88B19325-BB5B-4BC3-892F-DDD39B7E7B40}" destId="{426DEFCA-4984-4276-B3E9-84E844F1202D}" srcOrd="0" destOrd="0" presId="urn:microsoft.com/office/officeart/2018/2/layout/IconLabelList"/>
    <dgm:cxn modelId="{437519E9-13B0-490A-A1CA-498ED96046B0}" type="presParOf" srcId="{C026C55A-FCE6-4A8A-BDDD-8148C60FB5F6}" destId="{60DF3504-435F-4D8E-92A2-27D5B2905014}" srcOrd="0" destOrd="0" presId="urn:microsoft.com/office/officeart/2018/2/layout/IconLabelList"/>
    <dgm:cxn modelId="{37268EE6-0991-49F6-872B-C2C7E48AC766}" type="presParOf" srcId="{60DF3504-435F-4D8E-92A2-27D5B2905014}" destId="{1C1587AB-622E-4281-9E0B-39ABDFC88281}" srcOrd="0" destOrd="0" presId="urn:microsoft.com/office/officeart/2018/2/layout/IconLabelList"/>
    <dgm:cxn modelId="{6EDE79CA-950D-4BB4-ABB7-1F4B8EBF8132}" type="presParOf" srcId="{60DF3504-435F-4D8E-92A2-27D5B2905014}" destId="{BCD199DD-DF15-4EB4-A81B-02874E1D9F4E}" srcOrd="1" destOrd="0" presId="urn:microsoft.com/office/officeart/2018/2/layout/IconLabelList"/>
    <dgm:cxn modelId="{ECDFF80C-4765-4228-9171-C95AF9BD340D}" type="presParOf" srcId="{60DF3504-435F-4D8E-92A2-27D5B2905014}" destId="{426DEFCA-4984-4276-B3E9-84E844F1202D}" srcOrd="2" destOrd="0" presId="urn:microsoft.com/office/officeart/2018/2/layout/IconLabelList"/>
    <dgm:cxn modelId="{7EFF54D5-B819-48D3-8301-9F1E6F5210D8}" type="presParOf" srcId="{C026C55A-FCE6-4A8A-BDDD-8148C60FB5F6}" destId="{A655038B-8A6A-4DA6-B1B3-77833E7E00D7}" srcOrd="1" destOrd="0" presId="urn:microsoft.com/office/officeart/2018/2/layout/IconLabelList"/>
    <dgm:cxn modelId="{17393E5E-8584-4BB5-BF80-E0D0CF986602}" type="presParOf" srcId="{C026C55A-FCE6-4A8A-BDDD-8148C60FB5F6}" destId="{1992C81D-0847-46ED-BABE-5C1A16B982FA}" srcOrd="2" destOrd="0" presId="urn:microsoft.com/office/officeart/2018/2/layout/IconLabelList"/>
    <dgm:cxn modelId="{7F72B0E4-E913-4ED5-A640-FECF0A043DDE}" type="presParOf" srcId="{1992C81D-0847-46ED-BABE-5C1A16B982FA}" destId="{BDE9C5D2-B0B5-4A73-87FC-AA488AE2DD03}" srcOrd="0" destOrd="0" presId="urn:microsoft.com/office/officeart/2018/2/layout/IconLabelList"/>
    <dgm:cxn modelId="{EAC61DFD-7584-4FFD-812C-0CCBE4EF733D}" type="presParOf" srcId="{1992C81D-0847-46ED-BABE-5C1A16B982FA}" destId="{CB914BBE-24F5-4751-8235-64F798D511D0}" srcOrd="1" destOrd="0" presId="urn:microsoft.com/office/officeart/2018/2/layout/IconLabelList"/>
    <dgm:cxn modelId="{214D8B37-9E8B-4107-9A44-7FCAC2D91BCA}" type="presParOf" srcId="{1992C81D-0847-46ED-BABE-5C1A16B982FA}" destId="{BFFCFA5A-A3A7-4B61-9A2F-422D085B07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A608B-4581-4E89-B2B2-4B6E859330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CB536-280D-4C10-983A-FCD7E95912B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Ressources humaines : 75 000 000 €</a:t>
          </a:r>
          <a:endParaRPr lang="en-US"/>
        </a:p>
      </dgm:t>
    </dgm:pt>
    <dgm:pt modelId="{4A34C95E-A9EA-4CFD-8D70-7C931E0BEDAC}" type="parTrans" cxnId="{1675DB7F-D944-4F40-ABD9-0FAF68817FC5}">
      <dgm:prSet/>
      <dgm:spPr/>
      <dgm:t>
        <a:bodyPr/>
        <a:lstStyle/>
        <a:p>
          <a:endParaRPr lang="en-US"/>
        </a:p>
      </dgm:t>
    </dgm:pt>
    <dgm:pt modelId="{DE5CE7CE-296E-481F-B993-B59CA01D9BFE}" type="sibTrans" cxnId="{1675DB7F-D944-4F40-ABD9-0FAF68817FC5}">
      <dgm:prSet/>
      <dgm:spPr/>
      <dgm:t>
        <a:bodyPr/>
        <a:lstStyle/>
        <a:p>
          <a:endParaRPr lang="en-US"/>
        </a:p>
      </dgm:t>
    </dgm:pt>
    <dgm:pt modelId="{EECE47EE-8111-43FD-B12E-A5A550E584D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Infrastructure Cloud : 400 000 €</a:t>
          </a:r>
          <a:endParaRPr lang="en-US"/>
        </a:p>
      </dgm:t>
    </dgm:pt>
    <dgm:pt modelId="{8C7B8200-D7DB-40FA-ADBE-655ADAC15FF6}" type="parTrans" cxnId="{E03BD2E3-2FC5-4BA0-BA57-83FF3BCD50A3}">
      <dgm:prSet/>
      <dgm:spPr/>
      <dgm:t>
        <a:bodyPr/>
        <a:lstStyle/>
        <a:p>
          <a:endParaRPr lang="en-US"/>
        </a:p>
      </dgm:t>
    </dgm:pt>
    <dgm:pt modelId="{5EC93E0B-6CE0-4FF7-8A7B-68412EB8CD90}" type="sibTrans" cxnId="{E03BD2E3-2FC5-4BA0-BA57-83FF3BCD50A3}">
      <dgm:prSet/>
      <dgm:spPr/>
      <dgm:t>
        <a:bodyPr/>
        <a:lstStyle/>
        <a:p>
          <a:endParaRPr lang="en-US"/>
        </a:p>
      </dgm:t>
    </dgm:pt>
    <dgm:pt modelId="{871BCFD6-71BF-4947-8659-780550ED8EA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Logiciels et licences : 200 000 €</a:t>
          </a:r>
          <a:endParaRPr lang="en-US"/>
        </a:p>
      </dgm:t>
    </dgm:pt>
    <dgm:pt modelId="{65D67788-8E46-41D5-82AC-F1329160408C}" type="parTrans" cxnId="{67500C87-188C-44FA-A183-790CC0F33F24}">
      <dgm:prSet/>
      <dgm:spPr/>
      <dgm:t>
        <a:bodyPr/>
        <a:lstStyle/>
        <a:p>
          <a:endParaRPr lang="en-US"/>
        </a:p>
      </dgm:t>
    </dgm:pt>
    <dgm:pt modelId="{DC21C4A1-7CFB-43AB-96AB-03DBACC88203}" type="sibTrans" cxnId="{67500C87-188C-44FA-A183-790CC0F33F24}">
      <dgm:prSet/>
      <dgm:spPr/>
      <dgm:t>
        <a:bodyPr/>
        <a:lstStyle/>
        <a:p>
          <a:endParaRPr lang="en-US"/>
        </a:p>
      </dgm:t>
    </dgm:pt>
    <dgm:pt modelId="{B71CC7A5-B3A5-42CC-AFB3-5E889F09DC8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/>
            <a:t>Total : 75 600 000 €</a:t>
          </a:r>
          <a:endParaRPr lang="en-US"/>
        </a:p>
      </dgm:t>
    </dgm:pt>
    <dgm:pt modelId="{9161218A-A511-43A4-ADEC-6044B8FBD643}" type="parTrans" cxnId="{13565086-F31C-4BB9-B269-D39FD511041B}">
      <dgm:prSet/>
      <dgm:spPr/>
      <dgm:t>
        <a:bodyPr/>
        <a:lstStyle/>
        <a:p>
          <a:endParaRPr lang="en-US"/>
        </a:p>
      </dgm:t>
    </dgm:pt>
    <dgm:pt modelId="{2795C691-044E-4FCB-946E-CFC541686AE0}" type="sibTrans" cxnId="{13565086-F31C-4BB9-B269-D39FD511041B}">
      <dgm:prSet/>
      <dgm:spPr/>
      <dgm:t>
        <a:bodyPr/>
        <a:lstStyle/>
        <a:p>
          <a:endParaRPr lang="en-US"/>
        </a:p>
      </dgm:t>
    </dgm:pt>
    <dgm:pt modelId="{F0807110-B636-4A95-9665-69E1ACEC68F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Révision budgétaire continue pour aligner les objectifs avec les dépenses.</a:t>
          </a:r>
          <a:endParaRPr lang="en-US"/>
        </a:p>
      </dgm:t>
    </dgm:pt>
    <dgm:pt modelId="{567BDA04-D70A-48A9-A4A8-086990F749C8}" type="parTrans" cxnId="{D17C71D1-7250-463E-AF53-7A1F693948A2}">
      <dgm:prSet/>
      <dgm:spPr/>
      <dgm:t>
        <a:bodyPr/>
        <a:lstStyle/>
        <a:p>
          <a:endParaRPr lang="en-US"/>
        </a:p>
      </dgm:t>
    </dgm:pt>
    <dgm:pt modelId="{6DD3CA9E-C285-4DA3-A6B8-E3A97C8B451E}" type="sibTrans" cxnId="{D17C71D1-7250-463E-AF53-7A1F693948A2}">
      <dgm:prSet/>
      <dgm:spPr/>
      <dgm:t>
        <a:bodyPr/>
        <a:lstStyle/>
        <a:p>
          <a:endParaRPr lang="en-US"/>
        </a:p>
      </dgm:t>
    </dgm:pt>
    <dgm:pt modelId="{66211CD1-0A16-473F-9AE7-84C6B1894B8A}" type="pres">
      <dgm:prSet presAssocID="{CF7A608B-4581-4E89-B2B2-4B6E859330FF}" presName="root" presStyleCnt="0">
        <dgm:presLayoutVars>
          <dgm:dir/>
          <dgm:resizeHandles val="exact"/>
        </dgm:presLayoutVars>
      </dgm:prSet>
      <dgm:spPr/>
    </dgm:pt>
    <dgm:pt modelId="{7403ADD2-F065-4367-8403-B01C7032F646}" type="pres">
      <dgm:prSet presAssocID="{79ACB536-280D-4C10-983A-FCD7E95912B4}" presName="compNode" presStyleCnt="0"/>
      <dgm:spPr/>
    </dgm:pt>
    <dgm:pt modelId="{B2FA4ED9-9CC7-4DC4-8454-8677D7FF22DF}" type="pres">
      <dgm:prSet presAssocID="{79ACB536-280D-4C10-983A-FCD7E95912B4}" presName="bgRect" presStyleLbl="bgShp" presStyleIdx="0" presStyleCnt="5"/>
      <dgm:spPr/>
    </dgm:pt>
    <dgm:pt modelId="{B5224C7C-5223-4062-A2CA-3EBAD78F1A62}" type="pres">
      <dgm:prSet presAssocID="{79ACB536-280D-4C10-983A-FCD7E95912B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F3D272BB-F3F8-42EA-B4E3-56F356536A1A}" type="pres">
      <dgm:prSet presAssocID="{79ACB536-280D-4C10-983A-FCD7E95912B4}" presName="spaceRect" presStyleCnt="0"/>
      <dgm:spPr/>
    </dgm:pt>
    <dgm:pt modelId="{732B5B3A-6B17-4C8D-8367-7195750F5D0B}" type="pres">
      <dgm:prSet presAssocID="{79ACB536-280D-4C10-983A-FCD7E95912B4}" presName="parTx" presStyleLbl="revTx" presStyleIdx="0" presStyleCnt="5">
        <dgm:presLayoutVars>
          <dgm:chMax val="0"/>
          <dgm:chPref val="0"/>
        </dgm:presLayoutVars>
      </dgm:prSet>
      <dgm:spPr/>
    </dgm:pt>
    <dgm:pt modelId="{8B0542A5-E340-4A2E-85AE-FA2698330BF2}" type="pres">
      <dgm:prSet presAssocID="{DE5CE7CE-296E-481F-B993-B59CA01D9BFE}" presName="sibTrans" presStyleCnt="0"/>
      <dgm:spPr/>
    </dgm:pt>
    <dgm:pt modelId="{92D1BF70-6D4D-4DB9-88A5-615F982F7E40}" type="pres">
      <dgm:prSet presAssocID="{EECE47EE-8111-43FD-B12E-A5A550E584DD}" presName="compNode" presStyleCnt="0"/>
      <dgm:spPr/>
    </dgm:pt>
    <dgm:pt modelId="{7501465F-7963-4B30-9D1D-FB3569F2E922}" type="pres">
      <dgm:prSet presAssocID="{EECE47EE-8111-43FD-B12E-A5A550E584DD}" presName="bgRect" presStyleLbl="bgShp" presStyleIdx="1" presStyleCnt="5"/>
      <dgm:spPr/>
    </dgm:pt>
    <dgm:pt modelId="{EA4BA21D-80F0-4BC7-8EF8-3B4F74B04ADF}" type="pres">
      <dgm:prSet presAssocID="{EECE47EE-8111-43FD-B12E-A5A550E584D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uage"/>
        </a:ext>
      </dgm:extLst>
    </dgm:pt>
    <dgm:pt modelId="{FEC3E766-69C4-48BE-A7DE-885A825502F5}" type="pres">
      <dgm:prSet presAssocID="{EECE47EE-8111-43FD-B12E-A5A550E584DD}" presName="spaceRect" presStyleCnt="0"/>
      <dgm:spPr/>
    </dgm:pt>
    <dgm:pt modelId="{4977ACEB-0C99-468A-882E-2EE016BAB00C}" type="pres">
      <dgm:prSet presAssocID="{EECE47EE-8111-43FD-B12E-A5A550E584DD}" presName="parTx" presStyleLbl="revTx" presStyleIdx="1" presStyleCnt="5">
        <dgm:presLayoutVars>
          <dgm:chMax val="0"/>
          <dgm:chPref val="0"/>
        </dgm:presLayoutVars>
      </dgm:prSet>
      <dgm:spPr/>
    </dgm:pt>
    <dgm:pt modelId="{4345062F-FDA4-4730-9911-DADE5BC9CD74}" type="pres">
      <dgm:prSet presAssocID="{5EC93E0B-6CE0-4FF7-8A7B-68412EB8CD90}" presName="sibTrans" presStyleCnt="0"/>
      <dgm:spPr/>
    </dgm:pt>
    <dgm:pt modelId="{DAE277F9-884A-44EF-8685-539744FEE7C3}" type="pres">
      <dgm:prSet presAssocID="{871BCFD6-71BF-4947-8659-780550ED8EA9}" presName="compNode" presStyleCnt="0"/>
      <dgm:spPr/>
    </dgm:pt>
    <dgm:pt modelId="{6304CB4E-D1B8-404E-A875-9450DB79FD12}" type="pres">
      <dgm:prSet presAssocID="{871BCFD6-71BF-4947-8659-780550ED8EA9}" presName="bgRect" presStyleLbl="bgShp" presStyleIdx="2" presStyleCnt="5"/>
      <dgm:spPr/>
    </dgm:pt>
    <dgm:pt modelId="{EA70C45F-6EE0-45C1-B9E7-1467B94AADA5}" type="pres">
      <dgm:prSet presAssocID="{871BCFD6-71BF-4947-8659-780550ED8E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60AF258-5EF6-4618-9B79-C6E47889051E}" type="pres">
      <dgm:prSet presAssocID="{871BCFD6-71BF-4947-8659-780550ED8EA9}" presName="spaceRect" presStyleCnt="0"/>
      <dgm:spPr/>
    </dgm:pt>
    <dgm:pt modelId="{CC04A2B6-FDA3-4E5E-8BEF-16E40E6E31A1}" type="pres">
      <dgm:prSet presAssocID="{871BCFD6-71BF-4947-8659-780550ED8EA9}" presName="parTx" presStyleLbl="revTx" presStyleIdx="2" presStyleCnt="5">
        <dgm:presLayoutVars>
          <dgm:chMax val="0"/>
          <dgm:chPref val="0"/>
        </dgm:presLayoutVars>
      </dgm:prSet>
      <dgm:spPr/>
    </dgm:pt>
    <dgm:pt modelId="{68EC1110-2107-46D9-982B-933DD17EBC8B}" type="pres">
      <dgm:prSet presAssocID="{DC21C4A1-7CFB-43AB-96AB-03DBACC88203}" presName="sibTrans" presStyleCnt="0"/>
      <dgm:spPr/>
    </dgm:pt>
    <dgm:pt modelId="{87D06765-43F0-4469-ADFE-634C4AAD0288}" type="pres">
      <dgm:prSet presAssocID="{B71CC7A5-B3A5-42CC-AFB3-5E889F09DC85}" presName="compNode" presStyleCnt="0"/>
      <dgm:spPr/>
    </dgm:pt>
    <dgm:pt modelId="{964A53CE-7A9C-41E4-B444-6ECC619D5E3C}" type="pres">
      <dgm:prSet presAssocID="{B71CC7A5-B3A5-42CC-AFB3-5E889F09DC85}" presName="bgRect" presStyleLbl="bgShp" presStyleIdx="3" presStyleCnt="5"/>
      <dgm:spPr/>
    </dgm:pt>
    <dgm:pt modelId="{9B146396-8A02-408A-9297-D2F4C006B4AE}" type="pres">
      <dgm:prSet presAssocID="{B71CC7A5-B3A5-42CC-AFB3-5E889F09DC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èces"/>
        </a:ext>
      </dgm:extLst>
    </dgm:pt>
    <dgm:pt modelId="{4EAC9DE9-5C5F-4785-8FE9-95211BA2915D}" type="pres">
      <dgm:prSet presAssocID="{B71CC7A5-B3A5-42CC-AFB3-5E889F09DC85}" presName="spaceRect" presStyleCnt="0"/>
      <dgm:spPr/>
    </dgm:pt>
    <dgm:pt modelId="{A848D905-7EF9-4AAA-A7AF-1B972761ECDD}" type="pres">
      <dgm:prSet presAssocID="{B71CC7A5-B3A5-42CC-AFB3-5E889F09DC85}" presName="parTx" presStyleLbl="revTx" presStyleIdx="3" presStyleCnt="5">
        <dgm:presLayoutVars>
          <dgm:chMax val="0"/>
          <dgm:chPref val="0"/>
        </dgm:presLayoutVars>
      </dgm:prSet>
      <dgm:spPr/>
    </dgm:pt>
    <dgm:pt modelId="{0593E468-8398-48B9-9071-8665AD96BB2A}" type="pres">
      <dgm:prSet presAssocID="{2795C691-044E-4FCB-946E-CFC541686AE0}" presName="sibTrans" presStyleCnt="0"/>
      <dgm:spPr/>
    </dgm:pt>
    <dgm:pt modelId="{6D24C2E8-21AD-4F0A-A4A4-8C9F43793446}" type="pres">
      <dgm:prSet presAssocID="{F0807110-B636-4A95-9665-69E1ACEC68FF}" presName="compNode" presStyleCnt="0"/>
      <dgm:spPr/>
    </dgm:pt>
    <dgm:pt modelId="{B5AEF1AD-3041-4A64-BD38-2500F68A8F30}" type="pres">
      <dgm:prSet presAssocID="{F0807110-B636-4A95-9665-69E1ACEC68FF}" presName="bgRect" presStyleLbl="bgShp" presStyleIdx="4" presStyleCnt="5"/>
      <dgm:spPr/>
    </dgm:pt>
    <dgm:pt modelId="{09A73AA2-C610-40A1-BEB8-D615502CC4B1}" type="pres">
      <dgm:prSet presAssocID="{F0807110-B636-4A95-9665-69E1ACEC68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7E118269-D86E-49E8-BFFF-B863497259C4}" type="pres">
      <dgm:prSet presAssocID="{F0807110-B636-4A95-9665-69E1ACEC68FF}" presName="spaceRect" presStyleCnt="0"/>
      <dgm:spPr/>
    </dgm:pt>
    <dgm:pt modelId="{A3B3B184-A4E5-4671-92C0-FF0D79F98C73}" type="pres">
      <dgm:prSet presAssocID="{F0807110-B636-4A95-9665-69E1ACEC68F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079E82C-A4F8-44B2-9218-EC8782FDD29A}" type="presOf" srcId="{871BCFD6-71BF-4947-8659-780550ED8EA9}" destId="{CC04A2B6-FDA3-4E5E-8BEF-16E40E6E31A1}" srcOrd="0" destOrd="0" presId="urn:microsoft.com/office/officeart/2018/2/layout/IconVerticalSolidList"/>
    <dgm:cxn modelId="{1675DB7F-D944-4F40-ABD9-0FAF68817FC5}" srcId="{CF7A608B-4581-4E89-B2B2-4B6E859330FF}" destId="{79ACB536-280D-4C10-983A-FCD7E95912B4}" srcOrd="0" destOrd="0" parTransId="{4A34C95E-A9EA-4CFD-8D70-7C931E0BEDAC}" sibTransId="{DE5CE7CE-296E-481F-B993-B59CA01D9BFE}"/>
    <dgm:cxn modelId="{13565086-F31C-4BB9-B269-D39FD511041B}" srcId="{CF7A608B-4581-4E89-B2B2-4B6E859330FF}" destId="{B71CC7A5-B3A5-42CC-AFB3-5E889F09DC85}" srcOrd="3" destOrd="0" parTransId="{9161218A-A511-43A4-ADEC-6044B8FBD643}" sibTransId="{2795C691-044E-4FCB-946E-CFC541686AE0}"/>
    <dgm:cxn modelId="{67500C87-188C-44FA-A183-790CC0F33F24}" srcId="{CF7A608B-4581-4E89-B2B2-4B6E859330FF}" destId="{871BCFD6-71BF-4947-8659-780550ED8EA9}" srcOrd="2" destOrd="0" parTransId="{65D67788-8E46-41D5-82AC-F1329160408C}" sibTransId="{DC21C4A1-7CFB-43AB-96AB-03DBACC88203}"/>
    <dgm:cxn modelId="{5A85D78B-0C3D-4EF5-8497-6F8A2CB9B626}" type="presOf" srcId="{EECE47EE-8111-43FD-B12E-A5A550E584DD}" destId="{4977ACEB-0C99-468A-882E-2EE016BAB00C}" srcOrd="0" destOrd="0" presId="urn:microsoft.com/office/officeart/2018/2/layout/IconVerticalSolidList"/>
    <dgm:cxn modelId="{A8647498-51AE-4E9D-A531-DF9F09D8C5A1}" type="presOf" srcId="{F0807110-B636-4A95-9665-69E1ACEC68FF}" destId="{A3B3B184-A4E5-4671-92C0-FF0D79F98C73}" srcOrd="0" destOrd="0" presId="urn:microsoft.com/office/officeart/2018/2/layout/IconVerticalSolidList"/>
    <dgm:cxn modelId="{8C5E9398-7490-4B4F-827E-877DC4232B03}" type="presOf" srcId="{79ACB536-280D-4C10-983A-FCD7E95912B4}" destId="{732B5B3A-6B17-4C8D-8367-7195750F5D0B}" srcOrd="0" destOrd="0" presId="urn:microsoft.com/office/officeart/2018/2/layout/IconVerticalSolidList"/>
    <dgm:cxn modelId="{9EF815BC-73DF-4406-92B5-A195AB6A5B11}" type="presOf" srcId="{CF7A608B-4581-4E89-B2B2-4B6E859330FF}" destId="{66211CD1-0A16-473F-9AE7-84C6B1894B8A}" srcOrd="0" destOrd="0" presId="urn:microsoft.com/office/officeart/2018/2/layout/IconVerticalSolidList"/>
    <dgm:cxn modelId="{5A3C13CE-0DE6-4B8D-98BA-B9B4E4A77B4B}" type="presOf" srcId="{B71CC7A5-B3A5-42CC-AFB3-5E889F09DC85}" destId="{A848D905-7EF9-4AAA-A7AF-1B972761ECDD}" srcOrd="0" destOrd="0" presId="urn:microsoft.com/office/officeart/2018/2/layout/IconVerticalSolidList"/>
    <dgm:cxn modelId="{D17C71D1-7250-463E-AF53-7A1F693948A2}" srcId="{CF7A608B-4581-4E89-B2B2-4B6E859330FF}" destId="{F0807110-B636-4A95-9665-69E1ACEC68FF}" srcOrd="4" destOrd="0" parTransId="{567BDA04-D70A-48A9-A4A8-086990F749C8}" sibTransId="{6DD3CA9E-C285-4DA3-A6B8-E3A97C8B451E}"/>
    <dgm:cxn modelId="{E03BD2E3-2FC5-4BA0-BA57-83FF3BCD50A3}" srcId="{CF7A608B-4581-4E89-B2B2-4B6E859330FF}" destId="{EECE47EE-8111-43FD-B12E-A5A550E584DD}" srcOrd="1" destOrd="0" parTransId="{8C7B8200-D7DB-40FA-ADBE-655ADAC15FF6}" sibTransId="{5EC93E0B-6CE0-4FF7-8A7B-68412EB8CD90}"/>
    <dgm:cxn modelId="{5469C6E8-C2F0-493E-BA1E-B047F8118780}" type="presParOf" srcId="{66211CD1-0A16-473F-9AE7-84C6B1894B8A}" destId="{7403ADD2-F065-4367-8403-B01C7032F646}" srcOrd="0" destOrd="0" presId="urn:microsoft.com/office/officeart/2018/2/layout/IconVerticalSolidList"/>
    <dgm:cxn modelId="{6094C17D-A333-4C56-B83A-5809AD65AF6D}" type="presParOf" srcId="{7403ADD2-F065-4367-8403-B01C7032F646}" destId="{B2FA4ED9-9CC7-4DC4-8454-8677D7FF22DF}" srcOrd="0" destOrd="0" presId="urn:microsoft.com/office/officeart/2018/2/layout/IconVerticalSolidList"/>
    <dgm:cxn modelId="{259231C2-0949-41EE-BE64-CAB4FFCFB71D}" type="presParOf" srcId="{7403ADD2-F065-4367-8403-B01C7032F646}" destId="{B5224C7C-5223-4062-A2CA-3EBAD78F1A62}" srcOrd="1" destOrd="0" presId="urn:microsoft.com/office/officeart/2018/2/layout/IconVerticalSolidList"/>
    <dgm:cxn modelId="{8F0C5DFA-F916-4C23-919C-6F08582FD134}" type="presParOf" srcId="{7403ADD2-F065-4367-8403-B01C7032F646}" destId="{F3D272BB-F3F8-42EA-B4E3-56F356536A1A}" srcOrd="2" destOrd="0" presId="urn:microsoft.com/office/officeart/2018/2/layout/IconVerticalSolidList"/>
    <dgm:cxn modelId="{07D7AC5F-DEBF-4C3C-BAD1-3BE5F5DDFE41}" type="presParOf" srcId="{7403ADD2-F065-4367-8403-B01C7032F646}" destId="{732B5B3A-6B17-4C8D-8367-7195750F5D0B}" srcOrd="3" destOrd="0" presId="urn:microsoft.com/office/officeart/2018/2/layout/IconVerticalSolidList"/>
    <dgm:cxn modelId="{78E43BC1-98C3-4D55-9B63-AFFB46D694D9}" type="presParOf" srcId="{66211CD1-0A16-473F-9AE7-84C6B1894B8A}" destId="{8B0542A5-E340-4A2E-85AE-FA2698330BF2}" srcOrd="1" destOrd="0" presId="urn:microsoft.com/office/officeart/2018/2/layout/IconVerticalSolidList"/>
    <dgm:cxn modelId="{8C06213C-2C55-42E7-BA88-3056EF93B00F}" type="presParOf" srcId="{66211CD1-0A16-473F-9AE7-84C6B1894B8A}" destId="{92D1BF70-6D4D-4DB9-88A5-615F982F7E40}" srcOrd="2" destOrd="0" presId="urn:microsoft.com/office/officeart/2018/2/layout/IconVerticalSolidList"/>
    <dgm:cxn modelId="{F116084B-81A3-45DE-B365-2C295481873E}" type="presParOf" srcId="{92D1BF70-6D4D-4DB9-88A5-615F982F7E40}" destId="{7501465F-7963-4B30-9D1D-FB3569F2E922}" srcOrd="0" destOrd="0" presId="urn:microsoft.com/office/officeart/2018/2/layout/IconVerticalSolidList"/>
    <dgm:cxn modelId="{EF2B8C02-C950-4F07-9F45-CD1CE13764BB}" type="presParOf" srcId="{92D1BF70-6D4D-4DB9-88A5-615F982F7E40}" destId="{EA4BA21D-80F0-4BC7-8EF8-3B4F74B04ADF}" srcOrd="1" destOrd="0" presId="urn:microsoft.com/office/officeart/2018/2/layout/IconVerticalSolidList"/>
    <dgm:cxn modelId="{193D2C04-E9E4-45D5-ACE6-E6274D0CB4CD}" type="presParOf" srcId="{92D1BF70-6D4D-4DB9-88A5-615F982F7E40}" destId="{FEC3E766-69C4-48BE-A7DE-885A825502F5}" srcOrd="2" destOrd="0" presId="urn:microsoft.com/office/officeart/2018/2/layout/IconVerticalSolidList"/>
    <dgm:cxn modelId="{FED4534C-B017-496C-89CD-571DA4A9A5EC}" type="presParOf" srcId="{92D1BF70-6D4D-4DB9-88A5-615F982F7E40}" destId="{4977ACEB-0C99-468A-882E-2EE016BAB00C}" srcOrd="3" destOrd="0" presId="urn:microsoft.com/office/officeart/2018/2/layout/IconVerticalSolidList"/>
    <dgm:cxn modelId="{9796A48B-5013-4141-A7E1-C4D24876503B}" type="presParOf" srcId="{66211CD1-0A16-473F-9AE7-84C6B1894B8A}" destId="{4345062F-FDA4-4730-9911-DADE5BC9CD74}" srcOrd="3" destOrd="0" presId="urn:microsoft.com/office/officeart/2018/2/layout/IconVerticalSolidList"/>
    <dgm:cxn modelId="{7F845E6E-C3E2-4BC3-B1E7-F552D27AAFA7}" type="presParOf" srcId="{66211CD1-0A16-473F-9AE7-84C6B1894B8A}" destId="{DAE277F9-884A-44EF-8685-539744FEE7C3}" srcOrd="4" destOrd="0" presId="urn:microsoft.com/office/officeart/2018/2/layout/IconVerticalSolidList"/>
    <dgm:cxn modelId="{D4C9144D-2DDE-4BBB-BF9C-48AD055A1A12}" type="presParOf" srcId="{DAE277F9-884A-44EF-8685-539744FEE7C3}" destId="{6304CB4E-D1B8-404E-A875-9450DB79FD12}" srcOrd="0" destOrd="0" presId="urn:microsoft.com/office/officeart/2018/2/layout/IconVerticalSolidList"/>
    <dgm:cxn modelId="{AB796163-2F87-4E52-803C-A5A73AF2CFA4}" type="presParOf" srcId="{DAE277F9-884A-44EF-8685-539744FEE7C3}" destId="{EA70C45F-6EE0-45C1-B9E7-1467B94AADA5}" srcOrd="1" destOrd="0" presId="urn:microsoft.com/office/officeart/2018/2/layout/IconVerticalSolidList"/>
    <dgm:cxn modelId="{C905FE91-FACC-4199-8B3B-C03842945788}" type="presParOf" srcId="{DAE277F9-884A-44EF-8685-539744FEE7C3}" destId="{B60AF258-5EF6-4618-9B79-C6E47889051E}" srcOrd="2" destOrd="0" presId="urn:microsoft.com/office/officeart/2018/2/layout/IconVerticalSolidList"/>
    <dgm:cxn modelId="{219E9838-CE4A-46A7-A166-2E14FBDF515D}" type="presParOf" srcId="{DAE277F9-884A-44EF-8685-539744FEE7C3}" destId="{CC04A2B6-FDA3-4E5E-8BEF-16E40E6E31A1}" srcOrd="3" destOrd="0" presId="urn:microsoft.com/office/officeart/2018/2/layout/IconVerticalSolidList"/>
    <dgm:cxn modelId="{B1DA2110-0325-42AA-B85C-A966C0639AD4}" type="presParOf" srcId="{66211CD1-0A16-473F-9AE7-84C6B1894B8A}" destId="{68EC1110-2107-46D9-982B-933DD17EBC8B}" srcOrd="5" destOrd="0" presId="urn:microsoft.com/office/officeart/2018/2/layout/IconVerticalSolidList"/>
    <dgm:cxn modelId="{03E41D35-7ABD-41F5-A554-A7E097D32397}" type="presParOf" srcId="{66211CD1-0A16-473F-9AE7-84C6B1894B8A}" destId="{87D06765-43F0-4469-ADFE-634C4AAD0288}" srcOrd="6" destOrd="0" presId="urn:microsoft.com/office/officeart/2018/2/layout/IconVerticalSolidList"/>
    <dgm:cxn modelId="{12AE17DB-3A53-46DC-9A0C-3E7157FBE5E8}" type="presParOf" srcId="{87D06765-43F0-4469-ADFE-634C4AAD0288}" destId="{964A53CE-7A9C-41E4-B444-6ECC619D5E3C}" srcOrd="0" destOrd="0" presId="urn:microsoft.com/office/officeart/2018/2/layout/IconVerticalSolidList"/>
    <dgm:cxn modelId="{BD0D8339-C22A-49B3-BE39-2786FBA8D2BD}" type="presParOf" srcId="{87D06765-43F0-4469-ADFE-634C4AAD0288}" destId="{9B146396-8A02-408A-9297-D2F4C006B4AE}" srcOrd="1" destOrd="0" presId="urn:microsoft.com/office/officeart/2018/2/layout/IconVerticalSolidList"/>
    <dgm:cxn modelId="{92E8077F-48CE-409A-8613-A836D12DCCFD}" type="presParOf" srcId="{87D06765-43F0-4469-ADFE-634C4AAD0288}" destId="{4EAC9DE9-5C5F-4785-8FE9-95211BA2915D}" srcOrd="2" destOrd="0" presId="urn:microsoft.com/office/officeart/2018/2/layout/IconVerticalSolidList"/>
    <dgm:cxn modelId="{2BCA9458-D880-4D9B-83E9-27099B4C2A0C}" type="presParOf" srcId="{87D06765-43F0-4469-ADFE-634C4AAD0288}" destId="{A848D905-7EF9-4AAA-A7AF-1B972761ECDD}" srcOrd="3" destOrd="0" presId="urn:microsoft.com/office/officeart/2018/2/layout/IconVerticalSolidList"/>
    <dgm:cxn modelId="{6962DF82-0B42-4E23-B36B-630AADAD00C4}" type="presParOf" srcId="{66211CD1-0A16-473F-9AE7-84C6B1894B8A}" destId="{0593E468-8398-48B9-9071-8665AD96BB2A}" srcOrd="7" destOrd="0" presId="urn:microsoft.com/office/officeart/2018/2/layout/IconVerticalSolidList"/>
    <dgm:cxn modelId="{A1FE762C-924A-4C2D-8443-8339D5A1A847}" type="presParOf" srcId="{66211CD1-0A16-473F-9AE7-84C6B1894B8A}" destId="{6D24C2E8-21AD-4F0A-A4A4-8C9F43793446}" srcOrd="8" destOrd="0" presId="urn:microsoft.com/office/officeart/2018/2/layout/IconVerticalSolidList"/>
    <dgm:cxn modelId="{675FCBFE-0E3C-4CEC-9006-38684868CE21}" type="presParOf" srcId="{6D24C2E8-21AD-4F0A-A4A4-8C9F43793446}" destId="{B5AEF1AD-3041-4A64-BD38-2500F68A8F30}" srcOrd="0" destOrd="0" presId="urn:microsoft.com/office/officeart/2018/2/layout/IconVerticalSolidList"/>
    <dgm:cxn modelId="{D83544FE-63D0-4D3F-8462-17A4EBBDACE9}" type="presParOf" srcId="{6D24C2E8-21AD-4F0A-A4A4-8C9F43793446}" destId="{09A73AA2-C610-40A1-BEB8-D615502CC4B1}" srcOrd="1" destOrd="0" presId="urn:microsoft.com/office/officeart/2018/2/layout/IconVerticalSolidList"/>
    <dgm:cxn modelId="{38CE78B7-C09A-4354-BE6F-72B17F8979E9}" type="presParOf" srcId="{6D24C2E8-21AD-4F0A-A4A4-8C9F43793446}" destId="{7E118269-D86E-49E8-BFFF-B863497259C4}" srcOrd="2" destOrd="0" presId="urn:microsoft.com/office/officeart/2018/2/layout/IconVerticalSolidList"/>
    <dgm:cxn modelId="{DC2E468C-AFAF-4359-A6CD-DE9835ADA94D}" type="presParOf" srcId="{6D24C2E8-21AD-4F0A-A4A4-8C9F43793446}" destId="{A3B3B184-A4E5-4671-92C0-FF0D79F98C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A24EA-5962-4F9F-A297-F19FB0A6B6C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94243-2A67-4BA3-87CA-C123947579DC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Tibco Spotfire : Création de tableaux de bord interactifs et économiques.</a:t>
          </a:r>
          <a:endParaRPr lang="en-US" sz="2100" kern="1200"/>
        </a:p>
      </dsp:txBody>
      <dsp:txXfrm>
        <a:off x="765914" y="2943510"/>
        <a:ext cx="4320000" cy="720000"/>
      </dsp:txXfrm>
    </dsp:sp>
    <dsp:sp modelId="{FCF58BE8-0DCD-4DA4-9FD2-1AA6C4DE4857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57AB9-3883-4748-8279-1C298C148E45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b="0" i="0" kern="1200"/>
            <a:t>Suivi des KPIs critiques pour une prise de décision rapide.</a:t>
          </a:r>
          <a:endParaRPr lang="en-US" sz="21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0EEB0-3B9D-43A2-A468-4F4E66282C60}">
      <dsp:nvSpPr>
        <dsp:cNvPr id="0" name=""/>
        <dsp:cNvSpPr/>
      </dsp:nvSpPr>
      <dsp:spPr>
        <a:xfrm>
          <a:off x="788484" y="628818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95CBE-CB94-4441-9945-75948E15CC65}">
      <dsp:nvSpPr>
        <dsp:cNvPr id="0" name=""/>
        <dsp:cNvSpPr/>
      </dsp:nvSpPr>
      <dsp:spPr>
        <a:xfrm>
          <a:off x="4219" y="1599624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700" b="1" kern="1200"/>
            <a:t>T1 :</a:t>
          </a:r>
          <a:endParaRPr lang="en-US" sz="2700" kern="1200"/>
        </a:p>
      </dsp:txBody>
      <dsp:txXfrm>
        <a:off x="4219" y="1599624"/>
        <a:ext cx="2413125" cy="361968"/>
      </dsp:txXfrm>
    </dsp:sp>
    <dsp:sp modelId="{7B71521D-F5E8-427A-9448-CB7EAC108087}">
      <dsp:nvSpPr>
        <dsp:cNvPr id="0" name=""/>
        <dsp:cNvSpPr/>
      </dsp:nvSpPr>
      <dsp:spPr>
        <a:xfrm>
          <a:off x="4219" y="2020296"/>
          <a:ext cx="2413125" cy="154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Analyse des besoins métier.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Choix des technologies et outils.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Début de la mise en place du Data Lake.</a:t>
          </a:r>
          <a:endParaRPr lang="en-US" sz="1700" kern="1200"/>
        </a:p>
      </dsp:txBody>
      <dsp:txXfrm>
        <a:off x="4219" y="2020296"/>
        <a:ext cx="2413125" cy="1543690"/>
      </dsp:txXfrm>
    </dsp:sp>
    <dsp:sp modelId="{2CC000C9-66BB-4126-BA55-E92B78626E41}">
      <dsp:nvSpPr>
        <dsp:cNvPr id="0" name=""/>
        <dsp:cNvSpPr/>
      </dsp:nvSpPr>
      <dsp:spPr>
        <a:xfrm>
          <a:off x="3623906" y="628818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D38C6-1788-4CE1-83D9-D64905136A61}">
      <dsp:nvSpPr>
        <dsp:cNvPr id="0" name=""/>
        <dsp:cNvSpPr/>
      </dsp:nvSpPr>
      <dsp:spPr>
        <a:xfrm>
          <a:off x="2839641" y="1599624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700" b="1" kern="1200"/>
            <a:t>T2 :</a:t>
          </a:r>
          <a:endParaRPr lang="en-US" sz="2700" kern="1200"/>
        </a:p>
      </dsp:txBody>
      <dsp:txXfrm>
        <a:off x="2839641" y="1599624"/>
        <a:ext cx="2413125" cy="361968"/>
      </dsp:txXfrm>
    </dsp:sp>
    <dsp:sp modelId="{7296E222-7AC4-424F-86E6-96874549E7B4}">
      <dsp:nvSpPr>
        <dsp:cNvPr id="0" name=""/>
        <dsp:cNvSpPr/>
      </dsp:nvSpPr>
      <dsp:spPr>
        <a:xfrm>
          <a:off x="2839641" y="2020296"/>
          <a:ext cx="2413125" cy="154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Intégration des premières sources de données.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Développement des modèles d’analyse prédictive.</a:t>
          </a:r>
          <a:endParaRPr lang="en-US" sz="1700" kern="1200"/>
        </a:p>
      </dsp:txBody>
      <dsp:txXfrm>
        <a:off x="2839641" y="2020296"/>
        <a:ext cx="2413125" cy="1543690"/>
      </dsp:txXfrm>
    </dsp:sp>
    <dsp:sp modelId="{DA831BF9-6473-42B6-B145-2010384BE871}">
      <dsp:nvSpPr>
        <dsp:cNvPr id="0" name=""/>
        <dsp:cNvSpPr/>
      </dsp:nvSpPr>
      <dsp:spPr>
        <a:xfrm>
          <a:off x="6459328" y="628818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7EA6D-9BDC-4F3A-8BCE-4C4CC2F7AA97}">
      <dsp:nvSpPr>
        <dsp:cNvPr id="0" name=""/>
        <dsp:cNvSpPr/>
      </dsp:nvSpPr>
      <dsp:spPr>
        <a:xfrm>
          <a:off x="5675062" y="1599624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700" b="1" kern="1200"/>
            <a:t>T3 :</a:t>
          </a:r>
          <a:endParaRPr lang="en-US" sz="2700" kern="1200"/>
        </a:p>
      </dsp:txBody>
      <dsp:txXfrm>
        <a:off x="5675062" y="1599624"/>
        <a:ext cx="2413125" cy="361968"/>
      </dsp:txXfrm>
    </dsp:sp>
    <dsp:sp modelId="{4E79CBB6-1B5D-488E-A3CA-5C01E863E48B}">
      <dsp:nvSpPr>
        <dsp:cNvPr id="0" name=""/>
        <dsp:cNvSpPr/>
      </dsp:nvSpPr>
      <dsp:spPr>
        <a:xfrm>
          <a:off x="5675062" y="2020296"/>
          <a:ext cx="2413125" cy="154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Création et test des tableaux de bord interactifs.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Recette des fonctionnalités principales.</a:t>
          </a:r>
          <a:endParaRPr lang="en-US" sz="1700" kern="1200"/>
        </a:p>
      </dsp:txBody>
      <dsp:txXfrm>
        <a:off x="5675062" y="2020296"/>
        <a:ext cx="2413125" cy="1543690"/>
      </dsp:txXfrm>
    </dsp:sp>
    <dsp:sp modelId="{18C57D9C-E3F6-4CD0-909B-014D1AFC2A48}">
      <dsp:nvSpPr>
        <dsp:cNvPr id="0" name=""/>
        <dsp:cNvSpPr/>
      </dsp:nvSpPr>
      <dsp:spPr>
        <a:xfrm>
          <a:off x="9294750" y="628818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0A9E9-9866-4305-98A8-6FB44014D514}">
      <dsp:nvSpPr>
        <dsp:cNvPr id="0" name=""/>
        <dsp:cNvSpPr/>
      </dsp:nvSpPr>
      <dsp:spPr>
        <a:xfrm>
          <a:off x="8510484" y="1599624"/>
          <a:ext cx="2413125" cy="361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2700" b="1" kern="1200"/>
            <a:t>T4 :</a:t>
          </a:r>
          <a:endParaRPr lang="en-US" sz="2700" kern="1200"/>
        </a:p>
      </dsp:txBody>
      <dsp:txXfrm>
        <a:off x="8510484" y="1599624"/>
        <a:ext cx="2413125" cy="361968"/>
      </dsp:txXfrm>
    </dsp:sp>
    <dsp:sp modelId="{A5B45E13-551B-4ACB-9575-750779EE0380}">
      <dsp:nvSpPr>
        <dsp:cNvPr id="0" name=""/>
        <dsp:cNvSpPr/>
      </dsp:nvSpPr>
      <dsp:spPr>
        <a:xfrm>
          <a:off x="8510484" y="2020296"/>
          <a:ext cx="2413125" cy="154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Tests utilisateurs, ajustements et déploiement final.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Formation des équipes et documentation.</a:t>
          </a:r>
          <a:endParaRPr lang="en-US" sz="1700" kern="1200"/>
        </a:p>
      </dsp:txBody>
      <dsp:txXfrm>
        <a:off x="8510484" y="2020296"/>
        <a:ext cx="2413125" cy="1543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587AB-622E-4281-9E0B-39ABDFC88281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EFCA-4984-4276-B3E9-84E844F1202D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 dirty="0"/>
            <a:t>Gestion d'une équipe de 900 personnes en interne pour le support opérationnel.</a:t>
          </a:r>
          <a:endParaRPr lang="en-US" sz="1900" kern="1200" dirty="0"/>
        </a:p>
      </dsp:txBody>
      <dsp:txXfrm>
        <a:off x="765914" y="2943510"/>
        <a:ext cx="4320000" cy="720000"/>
      </dsp:txXfrm>
    </dsp:sp>
    <dsp:sp modelId="{BDE9C5D2-B0B5-4A73-87FC-AA488AE2DD03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CFA5A-A3A7-4B61-9A2F-422D085B07F7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0" i="0" kern="1200"/>
            <a:t>Coût estimé : 75 000 000 € sur 12 mois.</a:t>
          </a:r>
          <a:endParaRPr lang="en-US" sz="1900" kern="1200"/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A4ED9-9CC7-4DC4-8454-8677D7FF22DF}">
      <dsp:nvSpPr>
        <dsp:cNvPr id="0" name=""/>
        <dsp:cNvSpPr/>
      </dsp:nvSpPr>
      <dsp:spPr>
        <a:xfrm>
          <a:off x="0" y="3399"/>
          <a:ext cx="10515600" cy="7240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24C7C-5223-4062-A2CA-3EBAD78F1A62}">
      <dsp:nvSpPr>
        <dsp:cNvPr id="0" name=""/>
        <dsp:cNvSpPr/>
      </dsp:nvSpPr>
      <dsp:spPr>
        <a:xfrm>
          <a:off x="219030" y="166314"/>
          <a:ext cx="398236" cy="398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B5B3A-6B17-4C8D-8367-7195750F5D0B}">
      <dsp:nvSpPr>
        <dsp:cNvPr id="0" name=""/>
        <dsp:cNvSpPr/>
      </dsp:nvSpPr>
      <dsp:spPr>
        <a:xfrm>
          <a:off x="836297" y="3399"/>
          <a:ext cx="9679302" cy="7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0" tIns="76630" rIns="76630" bIns="76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Ressources humaines : 75 000 000 €</a:t>
          </a:r>
          <a:endParaRPr lang="en-US" sz="1900" kern="1200"/>
        </a:p>
      </dsp:txBody>
      <dsp:txXfrm>
        <a:off x="836297" y="3399"/>
        <a:ext cx="9679302" cy="724066"/>
      </dsp:txXfrm>
    </dsp:sp>
    <dsp:sp modelId="{7501465F-7963-4B30-9D1D-FB3569F2E922}">
      <dsp:nvSpPr>
        <dsp:cNvPr id="0" name=""/>
        <dsp:cNvSpPr/>
      </dsp:nvSpPr>
      <dsp:spPr>
        <a:xfrm>
          <a:off x="0" y="908482"/>
          <a:ext cx="10515600" cy="7240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BA21D-80F0-4BC7-8EF8-3B4F74B04ADF}">
      <dsp:nvSpPr>
        <dsp:cNvPr id="0" name=""/>
        <dsp:cNvSpPr/>
      </dsp:nvSpPr>
      <dsp:spPr>
        <a:xfrm>
          <a:off x="219030" y="1071398"/>
          <a:ext cx="398236" cy="398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7ACEB-0C99-468A-882E-2EE016BAB00C}">
      <dsp:nvSpPr>
        <dsp:cNvPr id="0" name=""/>
        <dsp:cNvSpPr/>
      </dsp:nvSpPr>
      <dsp:spPr>
        <a:xfrm>
          <a:off x="836297" y="908482"/>
          <a:ext cx="9679302" cy="7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0" tIns="76630" rIns="76630" bIns="76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Infrastructure Cloud : 400 000 €</a:t>
          </a:r>
          <a:endParaRPr lang="en-US" sz="1900" kern="1200"/>
        </a:p>
      </dsp:txBody>
      <dsp:txXfrm>
        <a:off x="836297" y="908482"/>
        <a:ext cx="9679302" cy="724066"/>
      </dsp:txXfrm>
    </dsp:sp>
    <dsp:sp modelId="{6304CB4E-D1B8-404E-A875-9450DB79FD12}">
      <dsp:nvSpPr>
        <dsp:cNvPr id="0" name=""/>
        <dsp:cNvSpPr/>
      </dsp:nvSpPr>
      <dsp:spPr>
        <a:xfrm>
          <a:off x="0" y="1813566"/>
          <a:ext cx="10515600" cy="7240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0C45F-6EE0-45C1-B9E7-1467B94AADA5}">
      <dsp:nvSpPr>
        <dsp:cNvPr id="0" name=""/>
        <dsp:cNvSpPr/>
      </dsp:nvSpPr>
      <dsp:spPr>
        <a:xfrm>
          <a:off x="219030" y="1976481"/>
          <a:ext cx="398236" cy="398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4A2B6-FDA3-4E5E-8BEF-16E40E6E31A1}">
      <dsp:nvSpPr>
        <dsp:cNvPr id="0" name=""/>
        <dsp:cNvSpPr/>
      </dsp:nvSpPr>
      <dsp:spPr>
        <a:xfrm>
          <a:off x="836297" y="1813566"/>
          <a:ext cx="9679302" cy="7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0" tIns="76630" rIns="76630" bIns="76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Logiciels et licences : 200 000 €</a:t>
          </a:r>
          <a:endParaRPr lang="en-US" sz="1900" kern="1200"/>
        </a:p>
      </dsp:txBody>
      <dsp:txXfrm>
        <a:off x="836297" y="1813566"/>
        <a:ext cx="9679302" cy="724066"/>
      </dsp:txXfrm>
    </dsp:sp>
    <dsp:sp modelId="{964A53CE-7A9C-41E4-B444-6ECC619D5E3C}">
      <dsp:nvSpPr>
        <dsp:cNvPr id="0" name=""/>
        <dsp:cNvSpPr/>
      </dsp:nvSpPr>
      <dsp:spPr>
        <a:xfrm>
          <a:off x="0" y="2718650"/>
          <a:ext cx="10515600" cy="7240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146396-8A02-408A-9297-D2F4C006B4AE}">
      <dsp:nvSpPr>
        <dsp:cNvPr id="0" name=""/>
        <dsp:cNvSpPr/>
      </dsp:nvSpPr>
      <dsp:spPr>
        <a:xfrm>
          <a:off x="219030" y="2881565"/>
          <a:ext cx="398236" cy="3982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8D905-7EF9-4AAA-A7AF-1B972761ECDD}">
      <dsp:nvSpPr>
        <dsp:cNvPr id="0" name=""/>
        <dsp:cNvSpPr/>
      </dsp:nvSpPr>
      <dsp:spPr>
        <a:xfrm>
          <a:off x="836297" y="2718650"/>
          <a:ext cx="9679302" cy="7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0" tIns="76630" rIns="76630" bIns="76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Total : 75 600 000 €</a:t>
          </a:r>
          <a:endParaRPr lang="en-US" sz="1900" kern="1200"/>
        </a:p>
      </dsp:txBody>
      <dsp:txXfrm>
        <a:off x="836297" y="2718650"/>
        <a:ext cx="9679302" cy="724066"/>
      </dsp:txXfrm>
    </dsp:sp>
    <dsp:sp modelId="{B5AEF1AD-3041-4A64-BD38-2500F68A8F30}">
      <dsp:nvSpPr>
        <dsp:cNvPr id="0" name=""/>
        <dsp:cNvSpPr/>
      </dsp:nvSpPr>
      <dsp:spPr>
        <a:xfrm>
          <a:off x="0" y="3623733"/>
          <a:ext cx="10515600" cy="7240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73AA2-C610-40A1-BEB8-D615502CC4B1}">
      <dsp:nvSpPr>
        <dsp:cNvPr id="0" name=""/>
        <dsp:cNvSpPr/>
      </dsp:nvSpPr>
      <dsp:spPr>
        <a:xfrm>
          <a:off x="219030" y="3786648"/>
          <a:ext cx="398236" cy="3982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3B184-A4E5-4671-92C0-FF0D79F98C73}">
      <dsp:nvSpPr>
        <dsp:cNvPr id="0" name=""/>
        <dsp:cNvSpPr/>
      </dsp:nvSpPr>
      <dsp:spPr>
        <a:xfrm>
          <a:off x="836297" y="3623733"/>
          <a:ext cx="9679302" cy="724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0" tIns="76630" rIns="76630" bIns="76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Révision budgétaire continue pour aligner les objectifs avec les dépenses.</a:t>
          </a:r>
          <a:endParaRPr lang="en-US" sz="1900" kern="1200"/>
        </a:p>
      </dsp:txBody>
      <dsp:txXfrm>
        <a:off x="836297" y="3623733"/>
        <a:ext cx="9679302" cy="724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E66840C2-0483-8535-6036-7FABC0A2A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52792CC4-05C0-10FA-B507-C9484231A9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5D36AF63-3CF2-B564-8D03-BD90195CFF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7932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B4BAE-38FB-70CB-5007-C816197C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9A229-1F05-38A4-851B-0B6192552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FFC8B-7B50-A806-3318-45228772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23/12/2024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F010C-29D3-582B-9CB9-D9503BD1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848F1C-09E7-E3AE-0CF1-04A33471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8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sz="4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fr-FR" sz="8800" b="1" dirty="0" err="1">
                <a:latin typeface="Montserrat"/>
                <a:ea typeface="Montserrat"/>
                <a:cs typeface="Montserrat"/>
                <a:sym typeface="Montserrat"/>
              </a:rPr>
              <a:t>Aeroworld</a:t>
            </a:r>
            <a:endParaRPr lang="fr-FR" sz="8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058EB3-36B2-319C-6EDE-A1B2A30D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Visualisation et Dashboards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4CDD294A-75EE-7125-B8BA-45BAB9B1C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2433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46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Contraintes et spécificités réglementaires</a:t>
            </a: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indent="-457200">
              <a:buSzPts val="2800"/>
            </a:pPr>
            <a:r>
              <a:rPr lang="fr-FR" sz="2000" b="0" i="0">
                <a:effectLst/>
                <a:latin typeface="Montserrat" panose="00000500000000000000" pitchFamily="2" charset="0"/>
                <a:cs typeface="Calibri" panose="020F0502020204030204" pitchFamily="34" charset="0"/>
              </a:rPr>
              <a:t>Stockage on-premise pour les données critiques et conformité RGPD.</a:t>
            </a:r>
          </a:p>
          <a:p>
            <a:pPr indent="-457200">
              <a:buSzPts val="2800"/>
            </a:pPr>
            <a:r>
              <a:rPr lang="fr-FR" sz="2000" b="0" i="0">
                <a:effectLst/>
                <a:latin typeface="Montserrat" panose="00000500000000000000" pitchFamily="2" charset="0"/>
                <a:cs typeface="Calibri" panose="020F0502020204030204" pitchFamily="34" charset="0"/>
              </a:rPr>
              <a:t>Intégration des pipelines automatisés pour la cohérence des données.</a:t>
            </a:r>
          </a:p>
          <a:p>
            <a:pPr indent="-457200">
              <a:buSzPts val="2800"/>
            </a:pPr>
            <a:r>
              <a:rPr lang="fr-FR" sz="2000" b="0" i="0">
                <a:effectLst/>
                <a:latin typeface="Montserrat" panose="00000500000000000000" pitchFamily="2" charset="0"/>
                <a:cs typeface="Calibri" panose="020F0502020204030204" pitchFamily="34" charset="0"/>
              </a:rPr>
              <a:t>Infrastructure scalable pour répondre aux besoins croissants.</a:t>
            </a:r>
            <a:r>
              <a:rPr lang="fr-FR" sz="2000">
                <a:latin typeface="Montserrat" panose="00000500000000000000" pitchFamily="2" charset="0"/>
                <a:cs typeface="Calibri" panose="020F0502020204030204" pitchFamily="34" charset="0"/>
              </a:rPr>
              <a:t> </a:t>
            </a:r>
            <a:endParaRPr lang="fr-FR" sz="2000">
              <a:latin typeface="Montserrat" panose="00000500000000000000" pitchFamily="2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Qualité et performance (1)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457200" lvl="0" indent="-334327" rtl="0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r>
              <a:rPr lang="fr-FR" sz="2000" b="1">
                <a:latin typeface="Montserrat"/>
                <a:ea typeface="Montserrat"/>
                <a:cs typeface="Montserrat"/>
                <a:sym typeface="Montserrat"/>
              </a:rPr>
              <a:t>Contraintes à prendre en compte :</a:t>
            </a:r>
          </a:p>
          <a:p>
            <a:pPr marL="457200" lvl="0" indent="-334327" rtl="0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endParaRPr lang="fr-FR" sz="2000" b="1"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34327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r>
              <a:rPr lang="fr-FR" sz="2000" b="1">
                <a:latin typeface="Montserrat"/>
                <a:ea typeface="Montserrat"/>
                <a:cs typeface="Montserrat"/>
                <a:sym typeface="Montserrat"/>
              </a:rPr>
              <a:t>Temps : </a:t>
            </a:r>
            <a:r>
              <a:rPr lang="fr-FR" sz="2000">
                <a:latin typeface="Montserrat"/>
                <a:ea typeface="Montserrat"/>
                <a:cs typeface="Montserrat"/>
                <a:sym typeface="Montserrat"/>
              </a:rPr>
              <a:t>Déploiement en 12 mois, avec des jalons trimestriels.</a:t>
            </a:r>
          </a:p>
          <a:p>
            <a:pPr lvl="1" indent="-334327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r>
              <a:rPr lang="fr-FR" sz="2000" b="1">
                <a:latin typeface="Montserrat"/>
                <a:ea typeface="Montserrat"/>
                <a:cs typeface="Montserrat"/>
                <a:sym typeface="Montserrat"/>
              </a:rPr>
              <a:t>Budget : </a:t>
            </a:r>
            <a:r>
              <a:rPr lang="fr-FR" sz="2000">
                <a:latin typeface="Montserrat"/>
                <a:ea typeface="Montserrat"/>
                <a:cs typeface="Montserrat"/>
                <a:sym typeface="Montserrat"/>
              </a:rPr>
              <a:t>75 millions d’euros, incluant matériel, logiciels et RH.</a:t>
            </a:r>
          </a:p>
          <a:p>
            <a:pPr lvl="1" indent="-334327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r>
              <a:rPr lang="fr-FR" sz="2000" b="1">
                <a:latin typeface="Montserrat"/>
                <a:ea typeface="Montserrat"/>
                <a:cs typeface="Montserrat"/>
                <a:sym typeface="Montserrat"/>
              </a:rPr>
              <a:t>Règles spécifiques : </a:t>
            </a:r>
            <a:r>
              <a:rPr lang="fr-FR" sz="2000">
                <a:latin typeface="Montserrat"/>
                <a:ea typeface="Montserrat"/>
                <a:cs typeface="Montserrat"/>
                <a:sym typeface="Montserrat"/>
              </a:rPr>
              <a:t>Conformité avec les normes de chaque pays.</a:t>
            </a:r>
          </a:p>
          <a:p>
            <a:pPr lvl="1" indent="-334327">
              <a:spcBef>
                <a:spcPts val="0"/>
              </a:spcBef>
              <a:spcAft>
                <a:spcPts val="600"/>
              </a:spcAft>
              <a:buSzPct val="64285"/>
              <a:buFont typeface="Montserrat"/>
              <a:buChar char="•"/>
            </a:pPr>
            <a:r>
              <a:rPr lang="fr-FR" sz="2000" b="1">
                <a:latin typeface="Montserrat"/>
                <a:ea typeface="Montserrat"/>
                <a:cs typeface="Montserrat"/>
                <a:sym typeface="Montserrat"/>
              </a:rPr>
              <a:t>Demandes particulières : </a:t>
            </a:r>
            <a:r>
              <a:rPr lang="fr-FR" sz="2000">
                <a:latin typeface="Montserrat"/>
                <a:ea typeface="Montserrat"/>
                <a:cs typeface="Montserrat"/>
                <a:sym typeface="Montserrat"/>
              </a:rPr>
              <a:t>Tableau de bord clair pour les dirigeants, et accessible pour les équipes techniques et métiers.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000" b="1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Qualité et performance (2)</a:t>
            </a: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2000" b="1"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KPI à suivre 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fr-FR" sz="2000" b="1">
              <a:latin typeface="Montserrat" panose="00000500000000000000" pitchFamily="2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fr-FR" sz="2000" b="1"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Coûts : </a:t>
            </a:r>
            <a:r>
              <a:rPr lang="fr-FR" sz="2000"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Respect du budget initial à +/- 5 %.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fr-FR" sz="2000" b="1"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Délais : </a:t>
            </a:r>
            <a:r>
              <a:rPr lang="fr-FR" sz="2000"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Taux de réalisation des objectifs à 100 % pour chaque trimestre.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fr-FR" sz="2000" b="1"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Qualité : </a:t>
            </a:r>
            <a:r>
              <a:rPr lang="fr-FR" sz="2000"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Réduction des erreurs dans les rapports à &lt;2 %.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</a:pPr>
            <a:r>
              <a:rPr lang="fr-FR" sz="2000" b="1"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Efficacité : </a:t>
            </a:r>
            <a:r>
              <a:rPr lang="fr-FR" sz="2000"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Temps moyen d'accès aux données réduit à &lt;5 secondes.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000" b="1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Calibri" panose="020F0502020204030204" pitchFamily="34" charset="0"/>
                <a:sym typeface="Montserrat"/>
              </a:rPr>
              <a:t>Rétroplanning</a:t>
            </a:r>
          </a:p>
        </p:txBody>
      </p:sp>
      <p:graphicFrame>
        <p:nvGraphicFramePr>
          <p:cNvPr id="147" name="Google Shape;145;p23">
            <a:extLst>
              <a:ext uri="{FF2B5EF4-FFF2-40B4-BE49-F238E27FC236}">
                <a16:creationId xmlns:a16="http://schemas.microsoft.com/office/drawing/2014/main" id="{55713293-AC32-A655-CBD3-9F692F1E4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0103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E66507-A77D-FD54-2270-9342D10A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D8C4970B-E000-2356-A7C7-4510750E8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862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608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9851-54C4-AFCC-EC43-9428E48E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latin typeface="Montserrat" panose="00000500000000000000" pitchFamily="2" charset="0"/>
              </a:rPr>
              <a:t>Budget</a:t>
            </a:r>
            <a:endParaRPr lang="fr-FR" b="1" dirty="0">
              <a:latin typeface="Montserrat" panose="00000500000000000000" pitchFamily="2" charset="0"/>
            </a:endParaRP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C8A2559C-73E0-751C-B938-8C9DA73ECC8A}"/>
              </a:ext>
            </a:extLst>
          </p:cNvPr>
          <p:cNvGraphicFramePr/>
          <p:nvPr/>
        </p:nvGraphicFramePr>
        <p:xfrm>
          <a:off x="838200" y="1825625"/>
          <a:ext cx="10515600" cy="43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52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114300" indent="0">
              <a:buNone/>
            </a:pPr>
            <a:r>
              <a:rPr lang="fr-FR" sz="2000">
                <a:latin typeface="Montserrat" panose="00000500000000000000" pitchFamily="2" charset="0"/>
              </a:rPr>
              <a:t>Ce projet vise à mettre en place une solution de gestion et d’analyse de données à grande échelle pour Aéroworld. L'objectif est d'exploiter les vastes données générées afin d'améliorer la conception des avions, optimiser les performances opérationnelles et renforcer la sécurité des vols.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2000" b="1">
                <a:latin typeface="Montserrat"/>
                <a:ea typeface="Montserrat"/>
                <a:cs typeface="Montserrat"/>
                <a:sym typeface="Montserrat"/>
              </a:rPr>
              <a:t>Enjeux principaux 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2000" b="1">
              <a:latin typeface="Montserrat"/>
              <a:ea typeface="Montserrat"/>
              <a:cs typeface="Montserrat"/>
              <a:sym typeface="Montserrat"/>
            </a:endParaRP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ts val="2800"/>
              <a:buFont typeface="+mj-lt"/>
              <a:buAutoNum type="arabicPeriod"/>
            </a:pPr>
            <a:r>
              <a:rPr lang="fr-FR" sz="2000">
                <a:latin typeface="Montserrat"/>
                <a:ea typeface="Montserrat"/>
                <a:cs typeface="Montserrat"/>
                <a:sym typeface="Montserrat"/>
              </a:rPr>
              <a:t>Gérer efficacement des données massives issues de sources variées.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ts val="2800"/>
              <a:buFont typeface="+mj-lt"/>
              <a:buAutoNum type="arabicPeriod"/>
            </a:pPr>
            <a:r>
              <a:rPr lang="fr-FR" sz="2000">
                <a:latin typeface="Montserrat"/>
                <a:ea typeface="Montserrat"/>
                <a:cs typeface="Montserrat"/>
                <a:sym typeface="Montserrat"/>
              </a:rPr>
              <a:t>Transformer ces données en informations stratégiques pour la prise de décision.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SzPts val="2800"/>
              <a:buFont typeface="+mj-lt"/>
              <a:buAutoNum type="arabicPeriod"/>
            </a:pPr>
            <a:r>
              <a:rPr lang="fr-FR" sz="2000">
                <a:latin typeface="Montserrat"/>
                <a:ea typeface="Montserrat"/>
                <a:cs typeface="Montserrat"/>
                <a:sym typeface="Montserrat"/>
              </a:rPr>
              <a:t>Assurer la sécurité et la conformité des données avec les réglementations en vigueur (ex. RGPD).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1400" b="1">
                <a:latin typeface="Montserrat"/>
                <a:ea typeface="Montserrat"/>
                <a:cs typeface="Montserrat"/>
                <a:sym typeface="Montserrat"/>
              </a:rPr>
              <a:t>Composition de l'équipe 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14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1400" b="1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1400" b="1">
                <a:latin typeface="Montserrat"/>
                <a:ea typeface="Montserrat"/>
                <a:cs typeface="Montserrat"/>
                <a:sym typeface="Montserrat"/>
              </a:rPr>
              <a:t>Chef de projet Data </a:t>
            </a:r>
            <a:r>
              <a:rPr lang="fr-FR" sz="1400">
                <a:latin typeface="Montserrat"/>
                <a:ea typeface="Montserrat"/>
                <a:cs typeface="Montserrat"/>
                <a:sym typeface="Montserrat"/>
              </a:rPr>
              <a:t>: Supervise le déploiement et garantit le respect des objectifs.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endParaRPr lang="fr-FR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1400" b="1">
                <a:latin typeface="Montserrat"/>
                <a:ea typeface="Montserrat"/>
                <a:cs typeface="Montserrat"/>
                <a:sym typeface="Montserrat"/>
              </a:rPr>
              <a:t>Data Engineers </a:t>
            </a:r>
            <a:r>
              <a:rPr lang="fr-FR" sz="1400">
                <a:latin typeface="Montserrat"/>
                <a:ea typeface="Montserrat"/>
                <a:cs typeface="Montserrat"/>
                <a:sym typeface="Montserrat"/>
              </a:rPr>
              <a:t>: Construisent l’infrastructure du Data Lake et intègrent les données.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endParaRPr lang="fr-FR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1400" b="1">
                <a:latin typeface="Montserrat"/>
                <a:ea typeface="Montserrat"/>
                <a:cs typeface="Montserrat"/>
                <a:sym typeface="Montserrat"/>
              </a:rPr>
              <a:t>Data Scientists </a:t>
            </a:r>
            <a:r>
              <a:rPr lang="fr-FR" sz="1400">
                <a:latin typeface="Montserrat"/>
                <a:ea typeface="Montserrat"/>
                <a:cs typeface="Montserrat"/>
                <a:sym typeface="Montserrat"/>
              </a:rPr>
              <a:t>: Développent des modèles prédictifs pour l'analyse des données.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endParaRPr lang="fr-FR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1400" b="1">
                <a:latin typeface="Montserrat"/>
                <a:ea typeface="Montserrat"/>
                <a:cs typeface="Montserrat"/>
                <a:sym typeface="Montserrat"/>
              </a:rPr>
              <a:t>Consultant RGPD </a:t>
            </a:r>
            <a:r>
              <a:rPr lang="fr-FR" sz="1400">
                <a:latin typeface="Montserrat"/>
                <a:ea typeface="Montserrat"/>
                <a:cs typeface="Montserrat"/>
                <a:sym typeface="Montserrat"/>
              </a:rPr>
              <a:t>: S’assure de la conformité réglementaire et des bonnes pratiques en gestion des données sensibles.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endParaRPr lang="fr-FR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1400" b="1">
                <a:latin typeface="Montserrat"/>
                <a:ea typeface="Montserrat"/>
                <a:cs typeface="Montserrat"/>
                <a:sym typeface="Montserrat"/>
              </a:rPr>
              <a:t>Architecte cloud </a:t>
            </a:r>
            <a:r>
              <a:rPr lang="fr-FR" sz="1400">
                <a:latin typeface="Montserrat"/>
                <a:ea typeface="Montserrat"/>
                <a:cs typeface="Montserrat"/>
                <a:sym typeface="Montserrat"/>
              </a:rPr>
              <a:t>: Met en place une solution cloud sécurisée et scalable.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1963C560-FA4C-A02D-213F-2B56EA5E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3EFCAE4E-4330-72C3-25AF-021422ACE7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C25C0589-316E-673D-33C0-1E4A458CD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r>
              <a:rPr lang="fr-FR" sz="1300" b="1">
                <a:latin typeface="Montserrat"/>
                <a:ea typeface="Montserrat"/>
                <a:cs typeface="Montserrat"/>
                <a:sym typeface="Montserrat"/>
              </a:rPr>
              <a:t>Objectifs SMART :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13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None/>
            </a:pPr>
            <a:endParaRPr lang="fr-FR" sz="1300" b="1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1300" b="1"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fr-FR" sz="1300">
                <a:latin typeface="Montserrat"/>
                <a:ea typeface="Montserrat"/>
                <a:cs typeface="Montserrat"/>
                <a:sym typeface="Montserrat"/>
              </a:rPr>
              <a:t>pécifique : Déployer un Data Lake capable d’intégrer et d’harmoniser les données opérationnelles, clients, et de maintenance.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1300" b="1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fr-FR" sz="1300">
                <a:latin typeface="Montserrat"/>
                <a:ea typeface="Montserrat"/>
                <a:cs typeface="Montserrat"/>
                <a:sym typeface="Montserrat"/>
              </a:rPr>
              <a:t>esurable : Réduire de 30 % le temps d'accès et de traitement des données critiques d'ici 6 mois.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1300" b="1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fr-FR" sz="1300">
                <a:latin typeface="Montserrat"/>
                <a:ea typeface="Montserrat"/>
                <a:cs typeface="Montserrat"/>
                <a:sym typeface="Montserrat"/>
              </a:rPr>
              <a:t>mbitieux : Intégrer des algorithmes de machine learning pour des analyses prédictives de maintenance.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1300" b="1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fr-FR" sz="1300">
                <a:latin typeface="Montserrat"/>
                <a:ea typeface="Montserrat"/>
                <a:cs typeface="Montserrat"/>
                <a:sym typeface="Montserrat"/>
              </a:rPr>
              <a:t>éaliste : Utiliser des technologies éprouvées comme SAP BW/HANA, compatibles avec les systèmes actuels.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4572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fr-FR" sz="1300" b="1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fr-FR" sz="1300">
                <a:latin typeface="Montserrat"/>
                <a:ea typeface="Montserrat"/>
                <a:cs typeface="Montserrat"/>
                <a:sym typeface="Montserrat"/>
              </a:rPr>
              <a:t>emporel : Projet réalisé en 12 mois avec des jalons trimestriels.</a:t>
            </a:r>
          </a:p>
        </p:txBody>
      </p:sp>
    </p:spTree>
    <p:extLst>
      <p:ext uri="{BB962C8B-B14F-4D97-AF65-F5344CB8AC3E}">
        <p14:creationId xmlns:p14="http://schemas.microsoft.com/office/powerpoint/2010/main" val="315399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1300" b="1">
                <a:latin typeface="Montserrat"/>
                <a:ea typeface="Montserrat"/>
                <a:cs typeface="Montserrat"/>
                <a:sym typeface="Montserrat"/>
              </a:rPr>
              <a:t>Principes ergonomiques du portfolio</a:t>
            </a: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</a:pPr>
            <a:r>
              <a:rPr lang="fr-FR" sz="1300">
                <a:latin typeface="Montserrat"/>
                <a:ea typeface="Montserrat"/>
                <a:cs typeface="Montserrat"/>
                <a:sym typeface="Montserrat"/>
              </a:rPr>
              <a:t>Interfaces utilisateur intuitives pour les équipes métier (dashboards personnalisables).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</a:pP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</a:pPr>
            <a:r>
              <a:rPr lang="fr-FR" sz="1300">
                <a:latin typeface="Montserrat"/>
                <a:ea typeface="Montserrat"/>
                <a:cs typeface="Montserrat"/>
                <a:sym typeface="Montserrat"/>
              </a:rPr>
              <a:t>Tableaux de bord interactifs pour un accès rapide aux KPIs.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</a:pP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</a:pPr>
            <a:r>
              <a:rPr lang="fr-FR" sz="1300">
                <a:latin typeface="Montserrat"/>
                <a:ea typeface="Montserrat"/>
                <a:cs typeface="Montserrat"/>
                <a:sym typeface="Montserrat"/>
              </a:rPr>
              <a:t>Automatisation des tâches répétitives (ex. rapports mensuels).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br>
              <a:rPr lang="fr-FR" sz="1300">
                <a:latin typeface="Montserrat"/>
                <a:ea typeface="Montserrat"/>
                <a:cs typeface="Montserrat"/>
                <a:sym typeface="Montserrat"/>
              </a:rPr>
            </a:b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165100" rtl="0">
              <a:spcBef>
                <a:spcPts val="0"/>
              </a:spcBef>
              <a:spcAft>
                <a:spcPts val="600"/>
              </a:spcAft>
              <a:buSzPts val="1800"/>
              <a:buFont typeface="Montserrat"/>
              <a:buChar char="•"/>
            </a:pPr>
            <a:r>
              <a:rPr lang="fr-FR" sz="1300" b="1">
                <a:latin typeface="Montserrat"/>
                <a:ea typeface="Montserrat"/>
                <a:cs typeface="Montserrat"/>
                <a:sym typeface="Montserrat"/>
              </a:rPr>
              <a:t>Principes de navigation et UX design</a:t>
            </a:r>
          </a:p>
          <a:p>
            <a:pPr marL="228600" lvl="0" indent="-165100" rtl="0">
              <a:spcBef>
                <a:spcPts val="0"/>
              </a:spcBef>
              <a:spcAft>
                <a:spcPts val="600"/>
              </a:spcAft>
              <a:buSzPts val="1800"/>
              <a:buFont typeface="Montserrat"/>
              <a:buChar char="•"/>
            </a:pP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165100">
              <a:spcBef>
                <a:spcPts val="0"/>
              </a:spcBef>
              <a:spcAft>
                <a:spcPts val="600"/>
              </a:spcAft>
              <a:buFont typeface="Montserrat"/>
              <a:buChar char="•"/>
            </a:pPr>
            <a:r>
              <a:rPr lang="fr-FR" sz="1300">
                <a:latin typeface="Montserrat"/>
                <a:ea typeface="Montserrat"/>
                <a:cs typeface="Montserrat"/>
                <a:sym typeface="Montserrat"/>
              </a:rPr>
              <a:t>Section principale pour chaque catégorie de données (essais en vol, maintenance, clients).</a:t>
            </a:r>
          </a:p>
          <a:p>
            <a:pPr marL="685800" lvl="1" indent="-165100">
              <a:spcBef>
                <a:spcPts val="0"/>
              </a:spcBef>
              <a:spcAft>
                <a:spcPts val="600"/>
              </a:spcAft>
              <a:buFont typeface="Montserrat"/>
              <a:buChar char="•"/>
            </a:pP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165100">
              <a:spcBef>
                <a:spcPts val="0"/>
              </a:spcBef>
              <a:spcAft>
                <a:spcPts val="600"/>
              </a:spcAft>
              <a:buFont typeface="Montserrat"/>
              <a:buChar char="•"/>
            </a:pPr>
            <a:r>
              <a:rPr lang="fr-FR" sz="1300">
                <a:latin typeface="Montserrat"/>
                <a:ea typeface="Montserrat"/>
                <a:cs typeface="Montserrat"/>
                <a:sym typeface="Montserrat"/>
              </a:rPr>
              <a:t>Fonctionnalités de recherche avancée et de filtrage dynamique.</a:t>
            </a:r>
          </a:p>
          <a:p>
            <a:pPr marL="685800" lvl="1" indent="-165100">
              <a:spcBef>
                <a:spcPts val="0"/>
              </a:spcBef>
              <a:spcAft>
                <a:spcPts val="600"/>
              </a:spcAft>
              <a:buFont typeface="Montserrat"/>
              <a:buChar char="•"/>
            </a:pPr>
            <a:endParaRPr lang="fr-FR"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4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Fonctionnalités clés :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sz="11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fr-FR" sz="1100" dirty="0">
                <a:latin typeface="Montserrat"/>
                <a:ea typeface="Montserrat"/>
                <a:cs typeface="Montserrat"/>
                <a:sym typeface="Montserrat"/>
              </a:rPr>
              <a:t>Centralisation des données : Intégration des données multi-sources dans un Data Lake comme </a:t>
            </a:r>
            <a:r>
              <a:rPr lang="fr-FR" sz="1100" dirty="0" err="1">
                <a:latin typeface="Montserrat"/>
                <a:ea typeface="Montserrat"/>
                <a:cs typeface="Montserrat"/>
                <a:sym typeface="Montserrat"/>
              </a:rPr>
              <a:t>Palantir</a:t>
            </a:r>
            <a:r>
              <a:rPr lang="fr-FR" sz="11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fr-FR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fr-FR" sz="1100" dirty="0">
                <a:latin typeface="Montserrat"/>
                <a:ea typeface="Montserrat"/>
                <a:cs typeface="Montserrat"/>
                <a:sym typeface="Montserrat"/>
              </a:rPr>
              <a:t>Analyses avancées : Développement de modèles prédictifs pour anticiper les pannes et optimiser la maintenance.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fr-FR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fr-FR" sz="1100" dirty="0">
                <a:latin typeface="Montserrat"/>
                <a:ea typeface="Montserrat"/>
                <a:cs typeface="Montserrat"/>
                <a:sym typeface="Montserrat"/>
              </a:rPr>
              <a:t>Visualisation des données : Création de tableaux de bord interactifs via Tibco </a:t>
            </a:r>
            <a:r>
              <a:rPr lang="fr-FR" sz="1100" dirty="0" err="1">
                <a:latin typeface="Montserrat"/>
                <a:ea typeface="Montserrat"/>
                <a:cs typeface="Montserrat"/>
                <a:sym typeface="Montserrat"/>
              </a:rPr>
              <a:t>Spotfire</a:t>
            </a:r>
            <a:r>
              <a:rPr lang="fr-FR" sz="1100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fr-FR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fr-FR" sz="1100" dirty="0">
                <a:latin typeface="Montserrat"/>
                <a:ea typeface="Montserrat"/>
                <a:cs typeface="Montserrat"/>
                <a:sym typeface="Montserrat"/>
              </a:rPr>
              <a:t>Automatisation : Génération automatique de rapports pour les décideurs.</a:t>
            </a: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fr-FR" sz="11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14350" lvl="0" indent="-51435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fr-FR" sz="1100" dirty="0">
                <a:latin typeface="Montserrat"/>
                <a:ea typeface="Montserrat"/>
                <a:cs typeface="Montserrat"/>
                <a:sym typeface="Montserrat"/>
              </a:rPr>
              <a:t>Sécurité renforcée : Accès multi-niveaux, suivi des connexions et cryptage des données sensibles.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47097E-D2BA-4148-6760-C0B23DCE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Data Lake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C60BC5-7AC7-08C3-6495-4E323E2C9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Palantir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Stockage on-premise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France pour les données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sensibles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Segregation </a:t>
            </a:r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mondiale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pour clients </a:t>
            </a:r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sensibles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doublons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 aux USA,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Brésil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Chine,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Singapour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Japon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Gestion des données </a:t>
            </a:r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structurées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non </a:t>
            </a:r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structurées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PDF, images, données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capteurs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32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1C6733-31FE-0C54-0ACD-B6BA5172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Système d'Information Global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27F4F9-F2E4-176C-2479-BA184AFD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SAP pour la collecte des données et le suivi opérationnel.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Intégration ETL : SAP BW/HANA pour assurer la cohérence business et consolider les données.</a:t>
            </a:r>
          </a:p>
        </p:txBody>
      </p:sp>
    </p:spTree>
    <p:extLst>
      <p:ext uri="{BB962C8B-B14F-4D97-AF65-F5344CB8AC3E}">
        <p14:creationId xmlns:p14="http://schemas.microsoft.com/office/powerpoint/2010/main" val="6466551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809</Words>
  <Application>Microsoft Office PowerPoint</Application>
  <PresentationFormat>Grand écran</PresentationFormat>
  <Paragraphs>113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Calibri</vt:lpstr>
      <vt:lpstr>Arial</vt:lpstr>
      <vt:lpstr>Montserrat</vt:lpstr>
      <vt:lpstr>Thème Office</vt:lpstr>
      <vt:lpstr>Cahier des charges</vt:lpstr>
      <vt:lpstr>Présentation du projet</vt:lpstr>
      <vt:lpstr>Enjeux et objectifs</vt:lpstr>
      <vt:lpstr>Équipe projet</vt:lpstr>
      <vt:lpstr>Enjeux et objectifs</vt:lpstr>
      <vt:lpstr>Spécifications ergonomiques</vt:lpstr>
      <vt:lpstr>Spécifications fonctionnelles</vt:lpstr>
      <vt:lpstr>Solution Data Lake</vt:lpstr>
      <vt:lpstr>Système d'Information Global</vt:lpstr>
      <vt:lpstr>Visualisation et Dashboards</vt:lpstr>
      <vt:lpstr>Contraintes et spécificités réglementaires</vt:lpstr>
      <vt:lpstr>Qualité et performance (1)</vt:lpstr>
      <vt:lpstr>Qualité et performance (2)</vt:lpstr>
      <vt:lpstr>Rétroplanning</vt:lpstr>
      <vt:lpstr>Support</vt:lpstr>
      <vt:lpstr>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ZAPHAS</dc:creator>
  <cp:lastModifiedBy>Oussama BENMAHAMMED</cp:lastModifiedBy>
  <cp:revision>10</cp:revision>
  <dcterms:modified xsi:type="dcterms:W3CDTF">2024-12-23T10:06:01Z</dcterms:modified>
</cp:coreProperties>
</file>