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90307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f490307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E66840C2-0483-8535-6036-7FABC0A2A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52792CC4-05C0-10FA-B507-C9484231A9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>
            <a:extLst>
              <a:ext uri="{FF2B5EF4-FFF2-40B4-BE49-F238E27FC236}">
                <a16:creationId xmlns:a16="http://schemas.microsoft.com/office/drawing/2014/main" id="{5D36AF63-3CF2-B564-8D03-BD90195CFF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7932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1086B550-8371-835D-D694-189B00E4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>
            <a:extLst>
              <a:ext uri="{FF2B5EF4-FFF2-40B4-BE49-F238E27FC236}">
                <a16:creationId xmlns:a16="http://schemas.microsoft.com/office/drawing/2014/main" id="{8732CE41-764F-CCB6-4FB2-B4ABAB2F96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162F9F49-FF98-DA63-A352-718C04EFAE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942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Élaboration d’un Portfolio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Contraintes et spécificités techniques et réglementaires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Choix techniques 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Infrastructure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Hadoop/Spark pour le traitement Big Data, hébergement sur AWS ou Azure.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Outils d'analyse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Tableau et Python pour les visualisations et les analyses.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Langages utilisés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Python, SQL, et Scala pour les scripts d’intégration et de modélisation.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Compatibilité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Accessible sur mobile, tablette et desktop via des navigateurs courants.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Sécurité et sauvegarde 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en place de sauvegardes quotidiennes.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Utilisation de pare-feu avancés et surveillance en temps réel pour détecter les intrusions.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Qualité et performance (1)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Contraintes à prendre en compte :</a:t>
            </a: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Temps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Déploiement en 12 mois, avec des jalons trimestriels.</a:t>
            </a: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Budget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1,5 million d’euros, incluant matériel, logiciels et RH.</a:t>
            </a: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Règles spécifiques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Conformité avec les normes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Opquast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et RGPD.</a:t>
            </a: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Demandes particulières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Tableau de bord clair pour les dirigeants, et accessible pour les équipes techniques et métiers.</a:t>
            </a: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Référentiels qualité :</a:t>
            </a: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Respect des standards W3C pour les interfaces utilisateur.</a:t>
            </a: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Tests rigoureux (unitaires, d’intégration et utilisateur) avant chaque livraison.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Qualité et performance (2)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KPI à suivre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Coûts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Respect du budget initial à +/- 5 %.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Délais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Taux de réalisation des objectifs à 100 % pour chaque trimestre.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Qualité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Réduction des erreurs dans les rapports à &lt;2 %.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Efficacité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Temps moyen d'accès aux données réduit à &lt;5 secondes.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T1 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Analyse des besoins métier.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Choix des technologies et outils.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Début de la mise en place du Data Lake.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T2 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Intégration des premières sources de données.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Développement des modèles d’analyse prédictive.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T3 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Création et test des tableaux de bord interactifs.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Recette des fonctionnalités principales.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T4 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Tests utilisateurs, ajustements et déploiement final.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Formation des équipes et documentation.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Coût estimé par catégorie 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Ressources humaines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800 000 € (data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engineers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, scientifiques, consultant RGPD).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Infrastructure cloud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400 000 €.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Outils logiciels et licences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200 000 €.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Marge commerciale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100 000 €.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Prix final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1 500 000 €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37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948275" y="1512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6059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Contraintes techniques et réglementaires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fr-FR" dirty="0"/>
              <a:t>Ce projet vise à mettre en place une solution de gestion et d’analyse de données à grande échelle pour </a:t>
            </a:r>
            <a:r>
              <a:rPr lang="fr-FR" dirty="0" err="1"/>
              <a:t>Aéroworld</a:t>
            </a:r>
            <a:r>
              <a:rPr lang="fr-FR" dirty="0"/>
              <a:t>. L'objectif est d'exploiter les vastes données générées afin d'améliorer la conception des avions, optimiser les performances opérationnelles et renforcer la sécurité des vols.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Enjeux principaux 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5143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Gérer efficacement des données massives issues de sources variées.</a:t>
            </a:r>
          </a:p>
          <a:p>
            <a:pPr marL="5143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Transformer ces données en informations stratégiques pour la prise de décision.</a:t>
            </a:r>
          </a:p>
          <a:p>
            <a:pPr marL="5143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Assurer la sécurité et la conformité des données avec les réglementations en vigueur (ex. RGPD).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1963C560-FA4C-A02D-213F-2B56EA5E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3EFCAE4E-4330-72C3-25AF-021422ACE7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>
            <a:extLst>
              <a:ext uri="{FF2B5EF4-FFF2-40B4-BE49-F238E27FC236}">
                <a16:creationId xmlns:a16="http://schemas.microsoft.com/office/drawing/2014/main" id="{C25C0589-316E-673D-33C0-1E4A458CDD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Objectifs SMART 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pécifique : Déployer un Data Lake capable d’intégrer et d’harmoniser les données opérationnelles, clients, et de maintenance.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esurable : Réduire de 30 % le temps d'accès et de traitement des données critiques d'ici 6 mois.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mbitieux : Intégrer des algorithmes de machine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pour des analyses prédictives de maintenance.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éaliste : Utiliser des technologies éprouvées comme Hadoop et Spark, compatibles avec les systèmes actuels.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emporel : Projet réalisé en 12 mois avec des jalons trimestriels.</a:t>
            </a:r>
          </a:p>
        </p:txBody>
      </p:sp>
    </p:spTree>
    <p:extLst>
      <p:ext uri="{BB962C8B-B14F-4D97-AF65-F5344CB8AC3E}">
        <p14:creationId xmlns:p14="http://schemas.microsoft.com/office/powerpoint/2010/main" val="315399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Composition de l'équipe 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Chef de projet Data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Supervise le déploiement et garantit le respect des objectifs.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fr-FR" b="1" dirty="0" err="1">
                <a:latin typeface="Montserrat"/>
                <a:ea typeface="Montserrat"/>
                <a:cs typeface="Montserrat"/>
                <a:sym typeface="Montserrat"/>
              </a:rPr>
              <a:t>Engineers</a:t>
            </a: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Construisent l’infrastructure du Data Lake et intègrent les données.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Data Scientists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Développent des modèles prédictifs pour l'analyse des données.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Consultant RGPD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S’assure de la conformité réglementaire et des bonnes pratiques en gestion des données sensibles.</a:t>
            </a:r>
          </a:p>
          <a:p>
            <a:pPr indent="-457200">
              <a:spcBef>
                <a:spcPts val="0"/>
              </a:spcBef>
              <a:buSzPts val="2800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buSzPts val="2800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Architecte cloud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Met en place une solution cloud sécurisée et scalable.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Principes ergonomiques du portfolio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Interfaces utilisateur intuitives pour les équipes métier (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dashboards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personnalisables).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Tableaux de bord interactifs pour un accès rapide aux KPIs.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Automatisation des tâches répétitives (ex. rapports mensuels).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Principes de navigation et UX design</a:t>
            </a: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Section principale pour chaque catégorie de données (essais en vol, maintenance, clients).</a:t>
            </a:r>
          </a:p>
          <a:p>
            <a:pPr marL="685800" lvl="1" indent="-165100">
              <a:spcBef>
                <a:spcPts val="0"/>
              </a:spcBef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Fonctionnalités de recherche avancée et de filtrage dynamique.</a:t>
            </a:r>
          </a:p>
          <a:p>
            <a:pPr marL="685800" lvl="1" indent="-165100">
              <a:spcBef>
                <a:spcPts val="0"/>
              </a:spcBef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Fonctionnalités clés 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Centralisation des données : Intégration des données multi-sources dans un Data Lake.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Analyses avancées : Développement de modèles prédictifs pour anticiper les pannes et optimiser la maintenance.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Visualisation des données : Création de tableaux de bord interactifs via Tableau ou Power BI.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Automatisation : Génération automatique de rapports pour les décideurs.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Sécurité renforcée : Accès multi-niveaux, suivi des connexions et cryptage des données sensibles.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3EE71E7E-6056-520F-87DB-D0C35B66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>
            <a:extLst>
              <a:ext uri="{FF2B5EF4-FFF2-40B4-BE49-F238E27FC236}">
                <a16:creationId xmlns:a16="http://schemas.microsoft.com/office/drawing/2014/main" id="{140ADEA3-2CB0-6D44-435F-B3B76026E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>
            <a:extLst>
              <a:ext uri="{FF2B5EF4-FFF2-40B4-BE49-F238E27FC236}">
                <a16:creationId xmlns:a16="http://schemas.microsoft.com/office/drawing/2014/main" id="{319B9A39-2FFB-C132-B361-2223E63833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Prise en compte de la législation 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b="1" dirty="0">
              <a:latin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/>
              <a:t>Respect des normes RGPD pour les données clients et opérationnelles.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/>
              <a:t>Gestion des droits d’accès pour limiter les risques de fuite de données.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77312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838</Words>
  <Application>Microsoft Office PowerPoint</Application>
  <PresentationFormat>Grand écran</PresentationFormat>
  <Paragraphs>140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Montserrat</vt:lpstr>
      <vt:lpstr>Arial</vt:lpstr>
      <vt:lpstr>Calibri</vt:lpstr>
      <vt:lpstr>Thème Office</vt:lpstr>
      <vt:lpstr>Cahier des charges</vt:lpstr>
      <vt:lpstr>Sommaire</vt:lpstr>
      <vt:lpstr>Présentation du projet</vt:lpstr>
      <vt:lpstr>Enjeux et objectifs</vt:lpstr>
      <vt:lpstr>Enjeux et objectifs</vt:lpstr>
      <vt:lpstr>Équipe projet</vt:lpstr>
      <vt:lpstr>Spécifications ergonomiques</vt:lpstr>
      <vt:lpstr>Spécifications fonctionnelles</vt:lpstr>
      <vt:lpstr>Spécifications fonctionnelles</vt:lpstr>
      <vt:lpstr>Contraintes et spécificités techniques et réglementaires</vt:lpstr>
      <vt:lpstr>Qualité et performance (1)</vt:lpstr>
      <vt:lpstr>Qualité et performance (2)</vt:lpstr>
      <vt:lpstr>Rétroplanning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ZAPHAS</dc:creator>
  <cp:lastModifiedBy>Oussama BENMAHAMMED</cp:lastModifiedBy>
  <cp:revision>3</cp:revision>
  <dcterms:modified xsi:type="dcterms:W3CDTF">2024-11-19T17:15:47Z</dcterms:modified>
</cp:coreProperties>
</file>