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notesMasterIdLst>
    <p:notesMasterId r:id="rId28"/>
  </p:notesMasterIdLst>
  <p:handoutMasterIdLst>
    <p:handoutMasterId r:id="rId29"/>
  </p:handoutMasterIdLst>
  <p:sldIdLst>
    <p:sldId id="257" r:id="rId2"/>
    <p:sldId id="260" r:id="rId3"/>
    <p:sldId id="258" r:id="rId4"/>
    <p:sldId id="261" r:id="rId5"/>
    <p:sldId id="269" r:id="rId6"/>
    <p:sldId id="270" r:id="rId7"/>
    <p:sldId id="271" r:id="rId8"/>
    <p:sldId id="267" r:id="rId9"/>
    <p:sldId id="268" r:id="rId10"/>
    <p:sldId id="276" r:id="rId11"/>
    <p:sldId id="273" r:id="rId12"/>
    <p:sldId id="272" r:id="rId13"/>
    <p:sldId id="277" r:id="rId14"/>
    <p:sldId id="279" r:id="rId15"/>
    <p:sldId id="280" r:id="rId16"/>
    <p:sldId id="281" r:id="rId17"/>
    <p:sldId id="278" r:id="rId18"/>
    <p:sldId id="282" r:id="rId19"/>
    <p:sldId id="283" r:id="rId20"/>
    <p:sldId id="284" r:id="rId21"/>
    <p:sldId id="285" r:id="rId22"/>
    <p:sldId id="286" r:id="rId23"/>
    <p:sldId id="287" r:id="rId24"/>
    <p:sldId id="264" r:id="rId25"/>
    <p:sldId id="288" r:id="rId26"/>
    <p:sldId id="26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635" autoAdjust="0"/>
  </p:normalViewPr>
  <p:slideViewPr>
    <p:cSldViewPr snapToGrid="0">
      <p:cViewPr varScale="1">
        <p:scale>
          <a:sx n="98" d="100"/>
          <a:sy n="98" d="100"/>
        </p:scale>
        <p:origin x="336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C7C692-B8F8-4BFF-B8C2-5B40BDD3068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803538D-50EF-4FF5-BA79-582F1AECF779}">
      <dgm:prSet/>
      <dgm:spPr/>
      <dgm:t>
        <a:bodyPr/>
        <a:lstStyle/>
        <a:p>
          <a:r>
            <a:rPr lang="fr-FR"/>
            <a:t>• Contexte du projet d'analyse des ventes.</a:t>
          </a:r>
          <a:endParaRPr lang="en-US"/>
        </a:p>
      </dgm:t>
    </dgm:pt>
    <dgm:pt modelId="{D2F7A03D-B2F7-41D7-8140-8EA40541A5B0}" type="parTrans" cxnId="{08507B2D-1853-4F00-9933-9F784DC59E17}">
      <dgm:prSet/>
      <dgm:spPr/>
      <dgm:t>
        <a:bodyPr/>
        <a:lstStyle/>
        <a:p>
          <a:endParaRPr lang="en-US"/>
        </a:p>
      </dgm:t>
    </dgm:pt>
    <dgm:pt modelId="{1FAC4B5E-7476-4365-85D1-531A4CC6CF44}" type="sibTrans" cxnId="{08507B2D-1853-4F00-9933-9F784DC59E17}">
      <dgm:prSet/>
      <dgm:spPr/>
      <dgm:t>
        <a:bodyPr/>
        <a:lstStyle/>
        <a:p>
          <a:endParaRPr lang="en-US"/>
        </a:p>
      </dgm:t>
    </dgm:pt>
    <dgm:pt modelId="{9EA6B247-9A2F-4939-BE09-5A6B4EC9D5DE}">
      <dgm:prSet/>
      <dgm:spPr/>
      <dgm:t>
        <a:bodyPr/>
        <a:lstStyle/>
        <a:p>
          <a:r>
            <a:rPr lang="fr-FR"/>
            <a:t>• Objectifs: Comprendre les comportements d'achat, identifier les opportunités d'amélioration.</a:t>
          </a:r>
          <a:endParaRPr lang="en-US"/>
        </a:p>
      </dgm:t>
    </dgm:pt>
    <dgm:pt modelId="{3DDC6680-F7B8-4DD0-91A3-E0B7C1C93C65}" type="parTrans" cxnId="{BA1753E6-F48C-4294-821E-F48C6B90CFD1}">
      <dgm:prSet/>
      <dgm:spPr/>
      <dgm:t>
        <a:bodyPr/>
        <a:lstStyle/>
        <a:p>
          <a:endParaRPr lang="en-US"/>
        </a:p>
      </dgm:t>
    </dgm:pt>
    <dgm:pt modelId="{9345BCB0-0000-489E-B081-2F53A878BCC2}" type="sibTrans" cxnId="{BA1753E6-F48C-4294-821E-F48C6B90CFD1}">
      <dgm:prSet/>
      <dgm:spPr/>
      <dgm:t>
        <a:bodyPr/>
        <a:lstStyle/>
        <a:p>
          <a:endParaRPr lang="en-US"/>
        </a:p>
      </dgm:t>
    </dgm:pt>
    <dgm:pt modelId="{52409A81-E179-4810-A94E-735B2E6C8F87}" type="pres">
      <dgm:prSet presAssocID="{58C7C692-B8F8-4BFF-B8C2-5B40BDD3068B}" presName="root" presStyleCnt="0">
        <dgm:presLayoutVars>
          <dgm:dir/>
          <dgm:resizeHandles val="exact"/>
        </dgm:presLayoutVars>
      </dgm:prSet>
      <dgm:spPr/>
    </dgm:pt>
    <dgm:pt modelId="{691C9AF7-4704-4E88-A266-DE666515BF93}" type="pres">
      <dgm:prSet presAssocID="{9803538D-50EF-4FF5-BA79-582F1AECF779}" presName="compNode" presStyleCnt="0"/>
      <dgm:spPr/>
    </dgm:pt>
    <dgm:pt modelId="{542433E0-4884-4655-A7F4-9190BC59EBC2}" type="pres">
      <dgm:prSet presAssocID="{9803538D-50EF-4FF5-BA79-582F1AECF779}" presName="bgRect" presStyleLbl="bgShp" presStyleIdx="0" presStyleCnt="2"/>
      <dgm:spPr/>
    </dgm:pt>
    <dgm:pt modelId="{D87D424A-E8BE-4BC7-942A-FA4BB3AF1EFE}" type="pres">
      <dgm:prSet presAssocID="{9803538D-50EF-4FF5-BA79-582F1AECF77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CB805615-1D4E-4C8E-A33F-BCBC0F299A01}" type="pres">
      <dgm:prSet presAssocID="{9803538D-50EF-4FF5-BA79-582F1AECF779}" presName="spaceRect" presStyleCnt="0"/>
      <dgm:spPr/>
    </dgm:pt>
    <dgm:pt modelId="{61513ABE-4355-4B99-ADE4-AFD63F9FC979}" type="pres">
      <dgm:prSet presAssocID="{9803538D-50EF-4FF5-BA79-582F1AECF779}" presName="parTx" presStyleLbl="revTx" presStyleIdx="0" presStyleCnt="2">
        <dgm:presLayoutVars>
          <dgm:chMax val="0"/>
          <dgm:chPref val="0"/>
        </dgm:presLayoutVars>
      </dgm:prSet>
      <dgm:spPr/>
    </dgm:pt>
    <dgm:pt modelId="{51CDF7A8-C997-423E-ABD2-B5CC88AAB87D}" type="pres">
      <dgm:prSet presAssocID="{1FAC4B5E-7476-4365-85D1-531A4CC6CF44}" presName="sibTrans" presStyleCnt="0"/>
      <dgm:spPr/>
    </dgm:pt>
    <dgm:pt modelId="{7A08304D-5AD6-4FF0-8E3E-BF822358E46A}" type="pres">
      <dgm:prSet presAssocID="{9EA6B247-9A2F-4939-BE09-5A6B4EC9D5DE}" presName="compNode" presStyleCnt="0"/>
      <dgm:spPr/>
    </dgm:pt>
    <dgm:pt modelId="{C0047F56-8963-445D-A1EB-E11F99B23FFD}" type="pres">
      <dgm:prSet presAssocID="{9EA6B247-9A2F-4939-BE09-5A6B4EC9D5DE}" presName="bgRect" presStyleLbl="bgShp" presStyleIdx="1" presStyleCnt="2"/>
      <dgm:spPr/>
    </dgm:pt>
    <dgm:pt modelId="{7AA6819A-54C7-4AD4-8D94-3E06C436835C}" type="pres">
      <dgm:prSet presAssocID="{9EA6B247-9A2F-4939-BE09-5A6B4EC9D5D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lle"/>
        </a:ext>
      </dgm:extLst>
    </dgm:pt>
    <dgm:pt modelId="{0EB78B1F-B603-4769-BA5A-FD8650D46975}" type="pres">
      <dgm:prSet presAssocID="{9EA6B247-9A2F-4939-BE09-5A6B4EC9D5DE}" presName="spaceRect" presStyleCnt="0"/>
      <dgm:spPr/>
    </dgm:pt>
    <dgm:pt modelId="{7B3FDA48-852D-4C22-A995-7242DCD37ECB}" type="pres">
      <dgm:prSet presAssocID="{9EA6B247-9A2F-4939-BE09-5A6B4EC9D5D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553BF0B-AA49-4AB5-A31D-4CCF09288EFF}" type="presOf" srcId="{9EA6B247-9A2F-4939-BE09-5A6B4EC9D5DE}" destId="{7B3FDA48-852D-4C22-A995-7242DCD37ECB}" srcOrd="0" destOrd="0" presId="urn:microsoft.com/office/officeart/2018/2/layout/IconVerticalSolidList"/>
    <dgm:cxn modelId="{08507B2D-1853-4F00-9933-9F784DC59E17}" srcId="{58C7C692-B8F8-4BFF-B8C2-5B40BDD3068B}" destId="{9803538D-50EF-4FF5-BA79-582F1AECF779}" srcOrd="0" destOrd="0" parTransId="{D2F7A03D-B2F7-41D7-8140-8EA40541A5B0}" sibTransId="{1FAC4B5E-7476-4365-85D1-531A4CC6CF44}"/>
    <dgm:cxn modelId="{CD5CE457-9789-4856-BBB7-83297F5670BA}" type="presOf" srcId="{9803538D-50EF-4FF5-BA79-582F1AECF779}" destId="{61513ABE-4355-4B99-ADE4-AFD63F9FC979}" srcOrd="0" destOrd="0" presId="urn:microsoft.com/office/officeart/2018/2/layout/IconVerticalSolidList"/>
    <dgm:cxn modelId="{BA1753E6-F48C-4294-821E-F48C6B90CFD1}" srcId="{58C7C692-B8F8-4BFF-B8C2-5B40BDD3068B}" destId="{9EA6B247-9A2F-4939-BE09-5A6B4EC9D5DE}" srcOrd="1" destOrd="0" parTransId="{3DDC6680-F7B8-4DD0-91A3-E0B7C1C93C65}" sibTransId="{9345BCB0-0000-489E-B081-2F53A878BCC2}"/>
    <dgm:cxn modelId="{B78E0EF3-D86A-4DEF-A539-58FB08ED86BA}" type="presOf" srcId="{58C7C692-B8F8-4BFF-B8C2-5B40BDD3068B}" destId="{52409A81-E179-4810-A94E-735B2E6C8F87}" srcOrd="0" destOrd="0" presId="urn:microsoft.com/office/officeart/2018/2/layout/IconVerticalSolidList"/>
    <dgm:cxn modelId="{D55E5724-E9A5-4631-B06F-96F070F61255}" type="presParOf" srcId="{52409A81-E179-4810-A94E-735B2E6C8F87}" destId="{691C9AF7-4704-4E88-A266-DE666515BF93}" srcOrd="0" destOrd="0" presId="urn:microsoft.com/office/officeart/2018/2/layout/IconVerticalSolidList"/>
    <dgm:cxn modelId="{64BA69EA-745E-44E4-A79A-049854B3B078}" type="presParOf" srcId="{691C9AF7-4704-4E88-A266-DE666515BF93}" destId="{542433E0-4884-4655-A7F4-9190BC59EBC2}" srcOrd="0" destOrd="0" presId="urn:microsoft.com/office/officeart/2018/2/layout/IconVerticalSolidList"/>
    <dgm:cxn modelId="{572C8114-E975-4314-A923-B8E59D20AFB1}" type="presParOf" srcId="{691C9AF7-4704-4E88-A266-DE666515BF93}" destId="{D87D424A-E8BE-4BC7-942A-FA4BB3AF1EFE}" srcOrd="1" destOrd="0" presId="urn:microsoft.com/office/officeart/2018/2/layout/IconVerticalSolidList"/>
    <dgm:cxn modelId="{10F2E9D9-255B-4E6D-81CE-FFE608E0289B}" type="presParOf" srcId="{691C9AF7-4704-4E88-A266-DE666515BF93}" destId="{CB805615-1D4E-4C8E-A33F-BCBC0F299A01}" srcOrd="2" destOrd="0" presId="urn:microsoft.com/office/officeart/2018/2/layout/IconVerticalSolidList"/>
    <dgm:cxn modelId="{C4446FBB-D034-47A9-AF0C-3701C6E36875}" type="presParOf" srcId="{691C9AF7-4704-4E88-A266-DE666515BF93}" destId="{61513ABE-4355-4B99-ADE4-AFD63F9FC979}" srcOrd="3" destOrd="0" presId="urn:microsoft.com/office/officeart/2018/2/layout/IconVerticalSolidList"/>
    <dgm:cxn modelId="{A7679F75-B982-437C-A801-FBD2850F5392}" type="presParOf" srcId="{52409A81-E179-4810-A94E-735B2E6C8F87}" destId="{51CDF7A8-C997-423E-ABD2-B5CC88AAB87D}" srcOrd="1" destOrd="0" presId="urn:microsoft.com/office/officeart/2018/2/layout/IconVerticalSolidList"/>
    <dgm:cxn modelId="{FB4C6D38-28F2-4F56-8FF4-D68E251397BD}" type="presParOf" srcId="{52409A81-E179-4810-A94E-735B2E6C8F87}" destId="{7A08304D-5AD6-4FF0-8E3E-BF822358E46A}" srcOrd="2" destOrd="0" presId="urn:microsoft.com/office/officeart/2018/2/layout/IconVerticalSolidList"/>
    <dgm:cxn modelId="{F8EDCDEA-5942-4055-AAAC-529EC885AC7E}" type="presParOf" srcId="{7A08304D-5AD6-4FF0-8E3E-BF822358E46A}" destId="{C0047F56-8963-445D-A1EB-E11F99B23FFD}" srcOrd="0" destOrd="0" presId="urn:microsoft.com/office/officeart/2018/2/layout/IconVerticalSolidList"/>
    <dgm:cxn modelId="{8FF43334-A637-4E47-B95D-C371C43F59C7}" type="presParOf" srcId="{7A08304D-5AD6-4FF0-8E3E-BF822358E46A}" destId="{7AA6819A-54C7-4AD4-8D94-3E06C436835C}" srcOrd="1" destOrd="0" presId="urn:microsoft.com/office/officeart/2018/2/layout/IconVerticalSolidList"/>
    <dgm:cxn modelId="{C3805ACD-3183-4051-AB74-697BBA6415FA}" type="presParOf" srcId="{7A08304D-5AD6-4FF0-8E3E-BF822358E46A}" destId="{0EB78B1F-B603-4769-BA5A-FD8650D46975}" srcOrd="2" destOrd="0" presId="urn:microsoft.com/office/officeart/2018/2/layout/IconVerticalSolidList"/>
    <dgm:cxn modelId="{06040F1E-D2D7-4674-ABD3-16424F9020FB}" type="presParOf" srcId="{7A08304D-5AD6-4FF0-8E3E-BF822358E46A}" destId="{7B3FDA48-852D-4C22-A995-7242DCD37EC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2CA66F-7247-4429-B55B-EBC5C694FE89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DD0D4F9-CC1F-4D0C-A8AC-215A12F92C49}">
      <dgm:prSet/>
      <dgm:spPr/>
      <dgm:t>
        <a:bodyPr/>
        <a:lstStyle/>
        <a:p>
          <a:r>
            <a:rPr lang="fr-FR"/>
            <a:t>Chiffre d'affaires total : 12,027,663.10 unités monétaires</a:t>
          </a:r>
          <a:endParaRPr lang="en-US"/>
        </a:p>
      </dgm:t>
    </dgm:pt>
    <dgm:pt modelId="{30AF49BB-3775-4B97-9C35-42E3EACBB65B}" type="parTrans" cxnId="{81A133A7-23DA-418F-ADDE-C9F4CB3E7DFB}">
      <dgm:prSet/>
      <dgm:spPr/>
      <dgm:t>
        <a:bodyPr/>
        <a:lstStyle/>
        <a:p>
          <a:endParaRPr lang="en-US"/>
        </a:p>
      </dgm:t>
    </dgm:pt>
    <dgm:pt modelId="{030A9F9F-5107-4627-B3D4-3A40DD6B3025}" type="sibTrans" cxnId="{81A133A7-23DA-418F-ADDE-C9F4CB3E7DFB}">
      <dgm:prSet/>
      <dgm:spPr/>
      <dgm:t>
        <a:bodyPr/>
        <a:lstStyle/>
        <a:p>
          <a:endParaRPr lang="en-US"/>
        </a:p>
      </dgm:t>
    </dgm:pt>
    <dgm:pt modelId="{AD587AF8-2DE8-4E1E-B2DE-91BDF074AD7D}">
      <dgm:prSet/>
      <dgm:spPr/>
      <dgm:t>
        <a:bodyPr/>
        <a:lstStyle/>
        <a:p>
          <a:r>
            <a:rPr lang="fr-FR"/>
            <a:t>Nombre total de transactions : 345,506 transactions</a:t>
          </a:r>
          <a:endParaRPr lang="en-US"/>
        </a:p>
      </dgm:t>
    </dgm:pt>
    <dgm:pt modelId="{EB833368-3D60-48E0-8F6B-8A47053EC5FF}" type="parTrans" cxnId="{0B1EBFF1-3575-4683-AD10-0B75C0005D91}">
      <dgm:prSet/>
      <dgm:spPr/>
      <dgm:t>
        <a:bodyPr/>
        <a:lstStyle/>
        <a:p>
          <a:endParaRPr lang="en-US"/>
        </a:p>
      </dgm:t>
    </dgm:pt>
    <dgm:pt modelId="{7252FC48-575D-4BF9-B7E0-6F03FE05CEA2}" type="sibTrans" cxnId="{0B1EBFF1-3575-4683-AD10-0B75C0005D91}">
      <dgm:prSet/>
      <dgm:spPr/>
      <dgm:t>
        <a:bodyPr/>
        <a:lstStyle/>
        <a:p>
          <a:endParaRPr lang="en-US"/>
        </a:p>
      </dgm:t>
    </dgm:pt>
    <dgm:pt modelId="{28296287-23BF-4F83-BFC0-A7508EA3B42F}">
      <dgm:prSet/>
      <dgm:spPr/>
      <dgm:t>
        <a:bodyPr/>
        <a:lstStyle/>
        <a:p>
          <a:r>
            <a:rPr lang="fr-FR"/>
            <a:t>Valeur moyenne d'une transaction : 34.81 unités monétaires</a:t>
          </a:r>
          <a:endParaRPr lang="en-US"/>
        </a:p>
      </dgm:t>
    </dgm:pt>
    <dgm:pt modelId="{2E4A6A26-E6E0-4163-84D7-F5EC9C9BCEED}" type="parTrans" cxnId="{A1E1196B-C76B-4BF9-B4DA-C73AB863AD9B}">
      <dgm:prSet/>
      <dgm:spPr/>
      <dgm:t>
        <a:bodyPr/>
        <a:lstStyle/>
        <a:p>
          <a:endParaRPr lang="en-US"/>
        </a:p>
      </dgm:t>
    </dgm:pt>
    <dgm:pt modelId="{A9185E8F-6C9E-4612-B80F-AE7A4A495534}" type="sibTrans" cxnId="{A1E1196B-C76B-4BF9-B4DA-C73AB863AD9B}">
      <dgm:prSet/>
      <dgm:spPr/>
      <dgm:t>
        <a:bodyPr/>
        <a:lstStyle/>
        <a:p>
          <a:endParaRPr lang="en-US"/>
        </a:p>
      </dgm:t>
    </dgm:pt>
    <dgm:pt modelId="{E8ED699D-62BF-4EC2-A8CA-FC0AF1AA01C7}">
      <dgm:prSet/>
      <dgm:spPr/>
      <dgm:t>
        <a:bodyPr/>
        <a:lstStyle/>
        <a:p>
          <a:r>
            <a:rPr lang="fr-FR"/>
            <a:t>Prix moyen des produits : 17.49 unités monétaires</a:t>
          </a:r>
          <a:endParaRPr lang="en-US"/>
        </a:p>
      </dgm:t>
    </dgm:pt>
    <dgm:pt modelId="{08BF8A88-3CD9-4BDA-A3C5-44875D1EAB55}" type="parTrans" cxnId="{B0857668-27C9-46CF-8E23-361DC23E673C}">
      <dgm:prSet/>
      <dgm:spPr/>
      <dgm:t>
        <a:bodyPr/>
        <a:lstStyle/>
        <a:p>
          <a:endParaRPr lang="en-US"/>
        </a:p>
      </dgm:t>
    </dgm:pt>
    <dgm:pt modelId="{BC93B965-14DC-4B91-ABE7-E8E38FADE7CD}" type="sibTrans" cxnId="{B0857668-27C9-46CF-8E23-361DC23E673C}">
      <dgm:prSet/>
      <dgm:spPr/>
      <dgm:t>
        <a:bodyPr/>
        <a:lstStyle/>
        <a:p>
          <a:endParaRPr lang="en-US"/>
        </a:p>
      </dgm:t>
    </dgm:pt>
    <dgm:pt modelId="{CC9573EA-BE6D-4D46-89F1-5BE85212589E}">
      <dgm:prSet/>
      <dgm:spPr/>
      <dgm:t>
        <a:bodyPr/>
        <a:lstStyle/>
        <a:p>
          <a:r>
            <a:rPr lang="fr-FR"/>
            <a:t>Nombre total de clients : 8,601 clients</a:t>
          </a:r>
          <a:endParaRPr lang="en-US"/>
        </a:p>
      </dgm:t>
    </dgm:pt>
    <dgm:pt modelId="{25D27B32-9D51-43F1-A9F2-6A3B90599782}" type="parTrans" cxnId="{51CD010A-9BEF-4244-8A75-7EF103DF13E3}">
      <dgm:prSet/>
      <dgm:spPr/>
      <dgm:t>
        <a:bodyPr/>
        <a:lstStyle/>
        <a:p>
          <a:endParaRPr lang="en-US"/>
        </a:p>
      </dgm:t>
    </dgm:pt>
    <dgm:pt modelId="{71A88638-D255-4831-85C4-FCDF4F195243}" type="sibTrans" cxnId="{51CD010A-9BEF-4244-8A75-7EF103DF13E3}">
      <dgm:prSet/>
      <dgm:spPr/>
      <dgm:t>
        <a:bodyPr/>
        <a:lstStyle/>
        <a:p>
          <a:endParaRPr lang="en-US"/>
        </a:p>
      </dgm:t>
    </dgm:pt>
    <dgm:pt modelId="{868E2AE4-CC9D-460F-B77A-D99DFC5278DB}">
      <dgm:prSet/>
      <dgm:spPr/>
      <dgm:t>
        <a:bodyPr/>
        <a:lstStyle/>
        <a:p>
          <a:r>
            <a:rPr lang="fr-FR"/>
            <a:t>Fréquence d'achat moyenne par client : 40.17 transactions par client</a:t>
          </a:r>
          <a:endParaRPr lang="en-US"/>
        </a:p>
      </dgm:t>
    </dgm:pt>
    <dgm:pt modelId="{EE83A7A6-22FB-4469-9CC9-3EB81B722A59}" type="parTrans" cxnId="{0A8134A7-396F-4EF2-A2CE-864F32DB5580}">
      <dgm:prSet/>
      <dgm:spPr/>
      <dgm:t>
        <a:bodyPr/>
        <a:lstStyle/>
        <a:p>
          <a:endParaRPr lang="en-US"/>
        </a:p>
      </dgm:t>
    </dgm:pt>
    <dgm:pt modelId="{F3D79A37-C0E0-411C-A9E2-274B63C6FE47}" type="sibTrans" cxnId="{0A8134A7-396F-4EF2-A2CE-864F32DB5580}">
      <dgm:prSet/>
      <dgm:spPr/>
      <dgm:t>
        <a:bodyPr/>
        <a:lstStyle/>
        <a:p>
          <a:endParaRPr lang="en-US"/>
        </a:p>
      </dgm:t>
    </dgm:pt>
    <dgm:pt modelId="{A7E50B08-97D3-43AD-A975-11F5CDB736A0}">
      <dgm:prSet/>
      <dgm:spPr/>
      <dgm:t>
        <a:bodyPr/>
        <a:lstStyle/>
        <a:p>
          <a:r>
            <a:rPr lang="fr-FR"/>
            <a:t>Taille moyenne du panier : 34.81 unités monétaires par transaction</a:t>
          </a:r>
          <a:endParaRPr lang="en-US"/>
        </a:p>
      </dgm:t>
    </dgm:pt>
    <dgm:pt modelId="{0EC72302-DAD8-4251-9E8C-52ED060DFDB7}" type="parTrans" cxnId="{FEBC4283-3870-4695-91FD-752DF7DCD083}">
      <dgm:prSet/>
      <dgm:spPr/>
      <dgm:t>
        <a:bodyPr/>
        <a:lstStyle/>
        <a:p>
          <a:endParaRPr lang="en-US"/>
        </a:p>
      </dgm:t>
    </dgm:pt>
    <dgm:pt modelId="{A2D13F32-6FCB-4141-B4AC-2FB1F5879231}" type="sibTrans" cxnId="{FEBC4283-3870-4695-91FD-752DF7DCD083}">
      <dgm:prSet/>
      <dgm:spPr/>
      <dgm:t>
        <a:bodyPr/>
        <a:lstStyle/>
        <a:p>
          <a:endParaRPr lang="en-US"/>
        </a:p>
      </dgm:t>
    </dgm:pt>
    <dgm:pt modelId="{8B89D33E-9E6A-444C-8C3D-7672AA9C79FC}" type="pres">
      <dgm:prSet presAssocID="{7C2CA66F-7247-4429-B55B-EBC5C694FE89}" presName="vert0" presStyleCnt="0">
        <dgm:presLayoutVars>
          <dgm:dir/>
          <dgm:animOne val="branch"/>
          <dgm:animLvl val="lvl"/>
        </dgm:presLayoutVars>
      </dgm:prSet>
      <dgm:spPr/>
    </dgm:pt>
    <dgm:pt modelId="{F4ED917C-D23A-4808-AA36-F8F4CDC64157}" type="pres">
      <dgm:prSet presAssocID="{6DD0D4F9-CC1F-4D0C-A8AC-215A12F92C49}" presName="thickLine" presStyleLbl="alignNode1" presStyleIdx="0" presStyleCnt="7"/>
      <dgm:spPr/>
    </dgm:pt>
    <dgm:pt modelId="{37A3F7EB-CA71-4072-8536-245A4D912E46}" type="pres">
      <dgm:prSet presAssocID="{6DD0D4F9-CC1F-4D0C-A8AC-215A12F92C49}" presName="horz1" presStyleCnt="0"/>
      <dgm:spPr/>
    </dgm:pt>
    <dgm:pt modelId="{A83262D2-F509-4975-8B0C-32EA8E2E1943}" type="pres">
      <dgm:prSet presAssocID="{6DD0D4F9-CC1F-4D0C-A8AC-215A12F92C49}" presName="tx1" presStyleLbl="revTx" presStyleIdx="0" presStyleCnt="7"/>
      <dgm:spPr/>
    </dgm:pt>
    <dgm:pt modelId="{79BB3AA6-1BF7-4A32-BABD-575DD556C876}" type="pres">
      <dgm:prSet presAssocID="{6DD0D4F9-CC1F-4D0C-A8AC-215A12F92C49}" presName="vert1" presStyleCnt="0"/>
      <dgm:spPr/>
    </dgm:pt>
    <dgm:pt modelId="{AF4B59F2-20D6-4942-A219-EDB3A5029616}" type="pres">
      <dgm:prSet presAssocID="{AD587AF8-2DE8-4E1E-B2DE-91BDF074AD7D}" presName="thickLine" presStyleLbl="alignNode1" presStyleIdx="1" presStyleCnt="7"/>
      <dgm:spPr/>
    </dgm:pt>
    <dgm:pt modelId="{545B2E33-4C46-4420-807D-DDDDF3F8F451}" type="pres">
      <dgm:prSet presAssocID="{AD587AF8-2DE8-4E1E-B2DE-91BDF074AD7D}" presName="horz1" presStyleCnt="0"/>
      <dgm:spPr/>
    </dgm:pt>
    <dgm:pt modelId="{3112439C-C2AD-498D-A5A8-7E32650AD1BD}" type="pres">
      <dgm:prSet presAssocID="{AD587AF8-2DE8-4E1E-B2DE-91BDF074AD7D}" presName="tx1" presStyleLbl="revTx" presStyleIdx="1" presStyleCnt="7"/>
      <dgm:spPr/>
    </dgm:pt>
    <dgm:pt modelId="{F3F00A8B-9711-4830-94CE-40F924FCCB33}" type="pres">
      <dgm:prSet presAssocID="{AD587AF8-2DE8-4E1E-B2DE-91BDF074AD7D}" presName="vert1" presStyleCnt="0"/>
      <dgm:spPr/>
    </dgm:pt>
    <dgm:pt modelId="{7F37BBEC-D10E-4E14-B927-7CD0AA8DCABE}" type="pres">
      <dgm:prSet presAssocID="{28296287-23BF-4F83-BFC0-A7508EA3B42F}" presName="thickLine" presStyleLbl="alignNode1" presStyleIdx="2" presStyleCnt="7"/>
      <dgm:spPr/>
    </dgm:pt>
    <dgm:pt modelId="{0F67E447-E390-4DCE-A0A1-50265385EF2C}" type="pres">
      <dgm:prSet presAssocID="{28296287-23BF-4F83-BFC0-A7508EA3B42F}" presName="horz1" presStyleCnt="0"/>
      <dgm:spPr/>
    </dgm:pt>
    <dgm:pt modelId="{D51ACC1C-FFA3-4433-B0E3-44309109D8D7}" type="pres">
      <dgm:prSet presAssocID="{28296287-23BF-4F83-BFC0-A7508EA3B42F}" presName="tx1" presStyleLbl="revTx" presStyleIdx="2" presStyleCnt="7"/>
      <dgm:spPr/>
    </dgm:pt>
    <dgm:pt modelId="{8CCFF1EC-B9E5-4DAE-B320-707FFF8DBD92}" type="pres">
      <dgm:prSet presAssocID="{28296287-23BF-4F83-BFC0-A7508EA3B42F}" presName="vert1" presStyleCnt="0"/>
      <dgm:spPr/>
    </dgm:pt>
    <dgm:pt modelId="{239EF3C0-7FD0-4A4C-BDD8-DE1D4D1035B3}" type="pres">
      <dgm:prSet presAssocID="{E8ED699D-62BF-4EC2-A8CA-FC0AF1AA01C7}" presName="thickLine" presStyleLbl="alignNode1" presStyleIdx="3" presStyleCnt="7"/>
      <dgm:spPr/>
    </dgm:pt>
    <dgm:pt modelId="{960ED98B-10B8-4D5A-B36B-B87D3BD3C1AE}" type="pres">
      <dgm:prSet presAssocID="{E8ED699D-62BF-4EC2-A8CA-FC0AF1AA01C7}" presName="horz1" presStyleCnt="0"/>
      <dgm:spPr/>
    </dgm:pt>
    <dgm:pt modelId="{FE27471A-75D2-488B-BA82-ED8B70939DAB}" type="pres">
      <dgm:prSet presAssocID="{E8ED699D-62BF-4EC2-A8CA-FC0AF1AA01C7}" presName="tx1" presStyleLbl="revTx" presStyleIdx="3" presStyleCnt="7"/>
      <dgm:spPr/>
    </dgm:pt>
    <dgm:pt modelId="{69D6460B-A099-4D20-B13F-193696431128}" type="pres">
      <dgm:prSet presAssocID="{E8ED699D-62BF-4EC2-A8CA-FC0AF1AA01C7}" presName="vert1" presStyleCnt="0"/>
      <dgm:spPr/>
    </dgm:pt>
    <dgm:pt modelId="{A68A5096-D412-4811-A7A5-62CF883FD70D}" type="pres">
      <dgm:prSet presAssocID="{CC9573EA-BE6D-4D46-89F1-5BE85212589E}" presName="thickLine" presStyleLbl="alignNode1" presStyleIdx="4" presStyleCnt="7"/>
      <dgm:spPr/>
    </dgm:pt>
    <dgm:pt modelId="{573BC5B1-191B-40B3-B3CA-C161D534DED4}" type="pres">
      <dgm:prSet presAssocID="{CC9573EA-BE6D-4D46-89F1-5BE85212589E}" presName="horz1" presStyleCnt="0"/>
      <dgm:spPr/>
    </dgm:pt>
    <dgm:pt modelId="{FF5A3453-A5D7-4051-B8E2-C73391EED833}" type="pres">
      <dgm:prSet presAssocID="{CC9573EA-BE6D-4D46-89F1-5BE85212589E}" presName="tx1" presStyleLbl="revTx" presStyleIdx="4" presStyleCnt="7"/>
      <dgm:spPr/>
    </dgm:pt>
    <dgm:pt modelId="{DD4B0272-5B05-4D04-965D-1F21B241DC79}" type="pres">
      <dgm:prSet presAssocID="{CC9573EA-BE6D-4D46-89F1-5BE85212589E}" presName="vert1" presStyleCnt="0"/>
      <dgm:spPr/>
    </dgm:pt>
    <dgm:pt modelId="{1199364B-B706-4C79-AE1D-52BAF91C33DE}" type="pres">
      <dgm:prSet presAssocID="{868E2AE4-CC9D-460F-B77A-D99DFC5278DB}" presName="thickLine" presStyleLbl="alignNode1" presStyleIdx="5" presStyleCnt="7"/>
      <dgm:spPr/>
    </dgm:pt>
    <dgm:pt modelId="{2D382CB5-B54F-4495-A978-EC54FC70F293}" type="pres">
      <dgm:prSet presAssocID="{868E2AE4-CC9D-460F-B77A-D99DFC5278DB}" presName="horz1" presStyleCnt="0"/>
      <dgm:spPr/>
    </dgm:pt>
    <dgm:pt modelId="{37E062A9-E0F6-42F4-80EA-1799CA1AF8E2}" type="pres">
      <dgm:prSet presAssocID="{868E2AE4-CC9D-460F-B77A-D99DFC5278DB}" presName="tx1" presStyleLbl="revTx" presStyleIdx="5" presStyleCnt="7"/>
      <dgm:spPr/>
    </dgm:pt>
    <dgm:pt modelId="{29BF4E9C-1F72-4E27-A445-18CFF94F4D93}" type="pres">
      <dgm:prSet presAssocID="{868E2AE4-CC9D-460F-B77A-D99DFC5278DB}" presName="vert1" presStyleCnt="0"/>
      <dgm:spPr/>
    </dgm:pt>
    <dgm:pt modelId="{90A73A05-4E35-46C6-8628-D4B89DB2CB00}" type="pres">
      <dgm:prSet presAssocID="{A7E50B08-97D3-43AD-A975-11F5CDB736A0}" presName="thickLine" presStyleLbl="alignNode1" presStyleIdx="6" presStyleCnt="7"/>
      <dgm:spPr/>
    </dgm:pt>
    <dgm:pt modelId="{B369CEF0-B0E2-430F-B78D-568CD5D59A53}" type="pres">
      <dgm:prSet presAssocID="{A7E50B08-97D3-43AD-A975-11F5CDB736A0}" presName="horz1" presStyleCnt="0"/>
      <dgm:spPr/>
    </dgm:pt>
    <dgm:pt modelId="{654AC2F3-AF10-43DB-B32C-C888C277A1E8}" type="pres">
      <dgm:prSet presAssocID="{A7E50B08-97D3-43AD-A975-11F5CDB736A0}" presName="tx1" presStyleLbl="revTx" presStyleIdx="6" presStyleCnt="7"/>
      <dgm:spPr/>
    </dgm:pt>
    <dgm:pt modelId="{8E47E83F-7540-46F0-87A5-0B2E84A5E188}" type="pres">
      <dgm:prSet presAssocID="{A7E50B08-97D3-43AD-A975-11F5CDB736A0}" presName="vert1" presStyleCnt="0"/>
      <dgm:spPr/>
    </dgm:pt>
  </dgm:ptLst>
  <dgm:cxnLst>
    <dgm:cxn modelId="{51CD010A-9BEF-4244-8A75-7EF103DF13E3}" srcId="{7C2CA66F-7247-4429-B55B-EBC5C694FE89}" destId="{CC9573EA-BE6D-4D46-89F1-5BE85212589E}" srcOrd="4" destOrd="0" parTransId="{25D27B32-9D51-43F1-A9F2-6A3B90599782}" sibTransId="{71A88638-D255-4831-85C4-FCDF4F195243}"/>
    <dgm:cxn modelId="{39DCE12B-418E-4A59-9A11-BDE6662B8025}" type="presOf" srcId="{6DD0D4F9-CC1F-4D0C-A8AC-215A12F92C49}" destId="{A83262D2-F509-4975-8B0C-32EA8E2E1943}" srcOrd="0" destOrd="0" presId="urn:microsoft.com/office/officeart/2008/layout/LinedList"/>
    <dgm:cxn modelId="{B0857668-27C9-46CF-8E23-361DC23E673C}" srcId="{7C2CA66F-7247-4429-B55B-EBC5C694FE89}" destId="{E8ED699D-62BF-4EC2-A8CA-FC0AF1AA01C7}" srcOrd="3" destOrd="0" parTransId="{08BF8A88-3CD9-4BDA-A3C5-44875D1EAB55}" sibTransId="{BC93B965-14DC-4B91-ABE7-E8E38FADE7CD}"/>
    <dgm:cxn modelId="{4EBA6F49-92FF-47D2-9DBE-8421D4AE7809}" type="presOf" srcId="{AD587AF8-2DE8-4E1E-B2DE-91BDF074AD7D}" destId="{3112439C-C2AD-498D-A5A8-7E32650AD1BD}" srcOrd="0" destOrd="0" presId="urn:microsoft.com/office/officeart/2008/layout/LinedList"/>
    <dgm:cxn modelId="{A1E1196B-C76B-4BF9-B4DA-C73AB863AD9B}" srcId="{7C2CA66F-7247-4429-B55B-EBC5C694FE89}" destId="{28296287-23BF-4F83-BFC0-A7508EA3B42F}" srcOrd="2" destOrd="0" parTransId="{2E4A6A26-E6E0-4163-84D7-F5EC9C9BCEED}" sibTransId="{A9185E8F-6C9E-4612-B80F-AE7A4A495534}"/>
    <dgm:cxn modelId="{B321DC6F-2670-47AC-BA78-F3D0871D67FF}" type="presOf" srcId="{868E2AE4-CC9D-460F-B77A-D99DFC5278DB}" destId="{37E062A9-E0F6-42F4-80EA-1799CA1AF8E2}" srcOrd="0" destOrd="0" presId="urn:microsoft.com/office/officeart/2008/layout/LinedList"/>
    <dgm:cxn modelId="{E27C907E-8552-49C3-85F3-9FCA509ED0C9}" type="presOf" srcId="{28296287-23BF-4F83-BFC0-A7508EA3B42F}" destId="{D51ACC1C-FFA3-4433-B0E3-44309109D8D7}" srcOrd="0" destOrd="0" presId="urn:microsoft.com/office/officeart/2008/layout/LinedList"/>
    <dgm:cxn modelId="{FEBC4283-3870-4695-91FD-752DF7DCD083}" srcId="{7C2CA66F-7247-4429-B55B-EBC5C694FE89}" destId="{A7E50B08-97D3-43AD-A975-11F5CDB736A0}" srcOrd="6" destOrd="0" parTransId="{0EC72302-DAD8-4251-9E8C-52ED060DFDB7}" sibTransId="{A2D13F32-6FCB-4141-B4AC-2FB1F5879231}"/>
    <dgm:cxn modelId="{C1E28B96-0E96-423B-A543-CD320AD88704}" type="presOf" srcId="{A7E50B08-97D3-43AD-A975-11F5CDB736A0}" destId="{654AC2F3-AF10-43DB-B32C-C888C277A1E8}" srcOrd="0" destOrd="0" presId="urn:microsoft.com/office/officeart/2008/layout/LinedList"/>
    <dgm:cxn modelId="{81A133A7-23DA-418F-ADDE-C9F4CB3E7DFB}" srcId="{7C2CA66F-7247-4429-B55B-EBC5C694FE89}" destId="{6DD0D4F9-CC1F-4D0C-A8AC-215A12F92C49}" srcOrd="0" destOrd="0" parTransId="{30AF49BB-3775-4B97-9C35-42E3EACBB65B}" sibTransId="{030A9F9F-5107-4627-B3D4-3A40DD6B3025}"/>
    <dgm:cxn modelId="{0A8134A7-396F-4EF2-A2CE-864F32DB5580}" srcId="{7C2CA66F-7247-4429-B55B-EBC5C694FE89}" destId="{868E2AE4-CC9D-460F-B77A-D99DFC5278DB}" srcOrd="5" destOrd="0" parTransId="{EE83A7A6-22FB-4469-9CC9-3EB81B722A59}" sibTransId="{F3D79A37-C0E0-411C-A9E2-274B63C6FE47}"/>
    <dgm:cxn modelId="{515A23D1-F27D-4CE7-9601-9A3A13298E32}" type="presOf" srcId="{7C2CA66F-7247-4429-B55B-EBC5C694FE89}" destId="{8B89D33E-9E6A-444C-8C3D-7672AA9C79FC}" srcOrd="0" destOrd="0" presId="urn:microsoft.com/office/officeart/2008/layout/LinedList"/>
    <dgm:cxn modelId="{B060A5E6-6C96-4DCD-AD43-EFABD2795359}" type="presOf" srcId="{E8ED699D-62BF-4EC2-A8CA-FC0AF1AA01C7}" destId="{FE27471A-75D2-488B-BA82-ED8B70939DAB}" srcOrd="0" destOrd="0" presId="urn:microsoft.com/office/officeart/2008/layout/LinedList"/>
    <dgm:cxn modelId="{0B1EBFF1-3575-4683-AD10-0B75C0005D91}" srcId="{7C2CA66F-7247-4429-B55B-EBC5C694FE89}" destId="{AD587AF8-2DE8-4E1E-B2DE-91BDF074AD7D}" srcOrd="1" destOrd="0" parTransId="{EB833368-3D60-48E0-8F6B-8A47053EC5FF}" sibTransId="{7252FC48-575D-4BF9-B7E0-6F03FE05CEA2}"/>
    <dgm:cxn modelId="{3629DDFD-51D4-471F-AAFF-496B123724C7}" type="presOf" srcId="{CC9573EA-BE6D-4D46-89F1-5BE85212589E}" destId="{FF5A3453-A5D7-4051-B8E2-C73391EED833}" srcOrd="0" destOrd="0" presId="urn:microsoft.com/office/officeart/2008/layout/LinedList"/>
    <dgm:cxn modelId="{D07B8DA0-33AB-43AA-8F2A-18F664254C85}" type="presParOf" srcId="{8B89D33E-9E6A-444C-8C3D-7672AA9C79FC}" destId="{F4ED917C-D23A-4808-AA36-F8F4CDC64157}" srcOrd="0" destOrd="0" presId="urn:microsoft.com/office/officeart/2008/layout/LinedList"/>
    <dgm:cxn modelId="{4A885743-07FF-4025-B403-8408EFAE4A9F}" type="presParOf" srcId="{8B89D33E-9E6A-444C-8C3D-7672AA9C79FC}" destId="{37A3F7EB-CA71-4072-8536-245A4D912E46}" srcOrd="1" destOrd="0" presId="urn:microsoft.com/office/officeart/2008/layout/LinedList"/>
    <dgm:cxn modelId="{AEA422BE-19C0-4195-96EB-E03B4962466E}" type="presParOf" srcId="{37A3F7EB-CA71-4072-8536-245A4D912E46}" destId="{A83262D2-F509-4975-8B0C-32EA8E2E1943}" srcOrd="0" destOrd="0" presId="urn:microsoft.com/office/officeart/2008/layout/LinedList"/>
    <dgm:cxn modelId="{019D82B5-F0EC-49C0-B48F-CA7A3BEC4B74}" type="presParOf" srcId="{37A3F7EB-CA71-4072-8536-245A4D912E46}" destId="{79BB3AA6-1BF7-4A32-BABD-575DD556C876}" srcOrd="1" destOrd="0" presId="urn:microsoft.com/office/officeart/2008/layout/LinedList"/>
    <dgm:cxn modelId="{2400E24B-C30F-4C2E-A26C-E00636EA1B6A}" type="presParOf" srcId="{8B89D33E-9E6A-444C-8C3D-7672AA9C79FC}" destId="{AF4B59F2-20D6-4942-A219-EDB3A5029616}" srcOrd="2" destOrd="0" presId="urn:microsoft.com/office/officeart/2008/layout/LinedList"/>
    <dgm:cxn modelId="{FDBA3133-FE55-40EE-AE70-94C2ECDD3A25}" type="presParOf" srcId="{8B89D33E-9E6A-444C-8C3D-7672AA9C79FC}" destId="{545B2E33-4C46-4420-807D-DDDDF3F8F451}" srcOrd="3" destOrd="0" presId="urn:microsoft.com/office/officeart/2008/layout/LinedList"/>
    <dgm:cxn modelId="{FD430BE0-8F51-47A8-9941-36C84CD4AA33}" type="presParOf" srcId="{545B2E33-4C46-4420-807D-DDDDF3F8F451}" destId="{3112439C-C2AD-498D-A5A8-7E32650AD1BD}" srcOrd="0" destOrd="0" presId="urn:microsoft.com/office/officeart/2008/layout/LinedList"/>
    <dgm:cxn modelId="{269C5584-4452-4D73-A3B5-04617EB8242D}" type="presParOf" srcId="{545B2E33-4C46-4420-807D-DDDDF3F8F451}" destId="{F3F00A8B-9711-4830-94CE-40F924FCCB33}" srcOrd="1" destOrd="0" presId="urn:microsoft.com/office/officeart/2008/layout/LinedList"/>
    <dgm:cxn modelId="{1D5680FC-074F-4048-99B4-6F9FAB0C4236}" type="presParOf" srcId="{8B89D33E-9E6A-444C-8C3D-7672AA9C79FC}" destId="{7F37BBEC-D10E-4E14-B927-7CD0AA8DCABE}" srcOrd="4" destOrd="0" presId="urn:microsoft.com/office/officeart/2008/layout/LinedList"/>
    <dgm:cxn modelId="{1AF090F0-2FA3-4EA1-A02C-E4403C7CF55B}" type="presParOf" srcId="{8B89D33E-9E6A-444C-8C3D-7672AA9C79FC}" destId="{0F67E447-E390-4DCE-A0A1-50265385EF2C}" srcOrd="5" destOrd="0" presId="urn:microsoft.com/office/officeart/2008/layout/LinedList"/>
    <dgm:cxn modelId="{2F1D304F-AB55-4BC8-863B-8058D8F05DF7}" type="presParOf" srcId="{0F67E447-E390-4DCE-A0A1-50265385EF2C}" destId="{D51ACC1C-FFA3-4433-B0E3-44309109D8D7}" srcOrd="0" destOrd="0" presId="urn:microsoft.com/office/officeart/2008/layout/LinedList"/>
    <dgm:cxn modelId="{A171DA29-3F72-4343-8756-A08559C1DCAD}" type="presParOf" srcId="{0F67E447-E390-4DCE-A0A1-50265385EF2C}" destId="{8CCFF1EC-B9E5-4DAE-B320-707FFF8DBD92}" srcOrd="1" destOrd="0" presId="urn:microsoft.com/office/officeart/2008/layout/LinedList"/>
    <dgm:cxn modelId="{8CE01578-A74E-44C6-93C7-E14808A04735}" type="presParOf" srcId="{8B89D33E-9E6A-444C-8C3D-7672AA9C79FC}" destId="{239EF3C0-7FD0-4A4C-BDD8-DE1D4D1035B3}" srcOrd="6" destOrd="0" presId="urn:microsoft.com/office/officeart/2008/layout/LinedList"/>
    <dgm:cxn modelId="{7A53096B-EB1B-4A70-8957-4A4A68643E5B}" type="presParOf" srcId="{8B89D33E-9E6A-444C-8C3D-7672AA9C79FC}" destId="{960ED98B-10B8-4D5A-B36B-B87D3BD3C1AE}" srcOrd="7" destOrd="0" presId="urn:microsoft.com/office/officeart/2008/layout/LinedList"/>
    <dgm:cxn modelId="{E06A48E9-6719-4597-815E-B33F78C22257}" type="presParOf" srcId="{960ED98B-10B8-4D5A-B36B-B87D3BD3C1AE}" destId="{FE27471A-75D2-488B-BA82-ED8B70939DAB}" srcOrd="0" destOrd="0" presId="urn:microsoft.com/office/officeart/2008/layout/LinedList"/>
    <dgm:cxn modelId="{8200E036-87EB-463C-8536-4CC951B9EFE2}" type="presParOf" srcId="{960ED98B-10B8-4D5A-B36B-B87D3BD3C1AE}" destId="{69D6460B-A099-4D20-B13F-193696431128}" srcOrd="1" destOrd="0" presId="urn:microsoft.com/office/officeart/2008/layout/LinedList"/>
    <dgm:cxn modelId="{A8C13357-957F-4D85-A8DF-999A26A545F0}" type="presParOf" srcId="{8B89D33E-9E6A-444C-8C3D-7672AA9C79FC}" destId="{A68A5096-D412-4811-A7A5-62CF883FD70D}" srcOrd="8" destOrd="0" presId="urn:microsoft.com/office/officeart/2008/layout/LinedList"/>
    <dgm:cxn modelId="{6243DCCD-A062-4335-ADAE-23EFADCF765A}" type="presParOf" srcId="{8B89D33E-9E6A-444C-8C3D-7672AA9C79FC}" destId="{573BC5B1-191B-40B3-B3CA-C161D534DED4}" srcOrd="9" destOrd="0" presId="urn:microsoft.com/office/officeart/2008/layout/LinedList"/>
    <dgm:cxn modelId="{FE3C2D6A-22C9-4771-8F7C-5D6EABC6742B}" type="presParOf" srcId="{573BC5B1-191B-40B3-B3CA-C161D534DED4}" destId="{FF5A3453-A5D7-4051-B8E2-C73391EED833}" srcOrd="0" destOrd="0" presId="urn:microsoft.com/office/officeart/2008/layout/LinedList"/>
    <dgm:cxn modelId="{2D397628-529F-4BE0-8518-28BA442F6804}" type="presParOf" srcId="{573BC5B1-191B-40B3-B3CA-C161D534DED4}" destId="{DD4B0272-5B05-4D04-965D-1F21B241DC79}" srcOrd="1" destOrd="0" presId="urn:microsoft.com/office/officeart/2008/layout/LinedList"/>
    <dgm:cxn modelId="{9FDD5D51-9A25-4586-B4AC-70D274B20C6C}" type="presParOf" srcId="{8B89D33E-9E6A-444C-8C3D-7672AA9C79FC}" destId="{1199364B-B706-4C79-AE1D-52BAF91C33DE}" srcOrd="10" destOrd="0" presId="urn:microsoft.com/office/officeart/2008/layout/LinedList"/>
    <dgm:cxn modelId="{C972BFFD-73E2-40CC-AB75-4F6308AB8C7C}" type="presParOf" srcId="{8B89D33E-9E6A-444C-8C3D-7672AA9C79FC}" destId="{2D382CB5-B54F-4495-A978-EC54FC70F293}" srcOrd="11" destOrd="0" presId="urn:microsoft.com/office/officeart/2008/layout/LinedList"/>
    <dgm:cxn modelId="{21352516-4F7D-4824-806F-C52F1BD56A16}" type="presParOf" srcId="{2D382CB5-B54F-4495-A978-EC54FC70F293}" destId="{37E062A9-E0F6-42F4-80EA-1799CA1AF8E2}" srcOrd="0" destOrd="0" presId="urn:microsoft.com/office/officeart/2008/layout/LinedList"/>
    <dgm:cxn modelId="{95245D7C-02D9-4EE8-9497-79860BF62763}" type="presParOf" srcId="{2D382CB5-B54F-4495-A978-EC54FC70F293}" destId="{29BF4E9C-1F72-4E27-A445-18CFF94F4D93}" srcOrd="1" destOrd="0" presId="urn:microsoft.com/office/officeart/2008/layout/LinedList"/>
    <dgm:cxn modelId="{EFFEEEF3-4DD5-43A4-AAA3-D4C93F4C4301}" type="presParOf" srcId="{8B89D33E-9E6A-444C-8C3D-7672AA9C79FC}" destId="{90A73A05-4E35-46C6-8628-D4B89DB2CB00}" srcOrd="12" destOrd="0" presId="urn:microsoft.com/office/officeart/2008/layout/LinedList"/>
    <dgm:cxn modelId="{00A4015B-66C4-4FB7-BDE1-5062ABCB3817}" type="presParOf" srcId="{8B89D33E-9E6A-444C-8C3D-7672AA9C79FC}" destId="{B369CEF0-B0E2-430F-B78D-568CD5D59A53}" srcOrd="13" destOrd="0" presId="urn:microsoft.com/office/officeart/2008/layout/LinedList"/>
    <dgm:cxn modelId="{49764406-8F74-4F7F-8DD2-2C093A875A29}" type="presParOf" srcId="{B369CEF0-B0E2-430F-B78D-568CD5D59A53}" destId="{654AC2F3-AF10-43DB-B32C-C888C277A1E8}" srcOrd="0" destOrd="0" presId="urn:microsoft.com/office/officeart/2008/layout/LinedList"/>
    <dgm:cxn modelId="{043DCCAD-0589-4938-AD2A-AC1D226FFD1F}" type="presParOf" srcId="{B369CEF0-B0E2-430F-B78D-568CD5D59A53}" destId="{8E47E83F-7540-46F0-87A5-0B2E84A5E18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9832624-9C2C-4DE8-BEC8-CE77A6BB53D9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CC43958-8B32-4480-B658-0EF5D6F9DE8C}">
      <dgm:prSet/>
      <dgm:spPr/>
      <dgm:t>
        <a:bodyPr/>
        <a:lstStyle/>
        <a:p>
          <a:r>
            <a:rPr lang="fr-FR" b="1" i="0" baseline="0"/>
            <a:t>Programme de Fidélité Personnalisé</a:t>
          </a:r>
          <a:r>
            <a:rPr lang="fr-FR" b="0" i="0" baseline="0"/>
            <a:t> :</a:t>
          </a:r>
          <a:endParaRPr lang="en-US"/>
        </a:p>
      </dgm:t>
    </dgm:pt>
    <dgm:pt modelId="{1C06A8AC-9F59-413B-B86F-FFEA0A602D3B}" type="parTrans" cxnId="{1D74DE02-F7CC-4E10-90A8-446D037A8D8E}">
      <dgm:prSet/>
      <dgm:spPr/>
      <dgm:t>
        <a:bodyPr/>
        <a:lstStyle/>
        <a:p>
          <a:endParaRPr lang="en-US"/>
        </a:p>
      </dgm:t>
    </dgm:pt>
    <dgm:pt modelId="{3FCDDD78-8C71-4CAB-B2FA-1844272EF076}" type="sibTrans" cxnId="{1D74DE02-F7CC-4E10-90A8-446D037A8D8E}">
      <dgm:prSet/>
      <dgm:spPr/>
      <dgm:t>
        <a:bodyPr/>
        <a:lstStyle/>
        <a:p>
          <a:endParaRPr lang="en-US"/>
        </a:p>
      </dgm:t>
    </dgm:pt>
    <dgm:pt modelId="{1BECA68C-7B9C-47CF-966F-B438477619BA}">
      <dgm:prSet/>
      <dgm:spPr/>
      <dgm:t>
        <a:bodyPr/>
        <a:lstStyle/>
        <a:p>
          <a:r>
            <a:rPr lang="fr-FR" b="0" i="0" baseline="0"/>
            <a:t>Offrir des points de fidélité, remises, ou cadeaux pour les achats supérieurs à un certain montant.</a:t>
          </a:r>
          <a:endParaRPr lang="en-US"/>
        </a:p>
      </dgm:t>
    </dgm:pt>
    <dgm:pt modelId="{BD97C5EC-72AA-44B6-972C-0A2E75A0994A}" type="parTrans" cxnId="{9CD4BDD3-7104-44C8-AC23-D1387DC73B80}">
      <dgm:prSet/>
      <dgm:spPr/>
      <dgm:t>
        <a:bodyPr/>
        <a:lstStyle/>
        <a:p>
          <a:endParaRPr lang="en-US"/>
        </a:p>
      </dgm:t>
    </dgm:pt>
    <dgm:pt modelId="{DE17541D-EB8B-4C72-8FE7-A94A55BA1503}" type="sibTrans" cxnId="{9CD4BDD3-7104-44C8-AC23-D1387DC73B80}">
      <dgm:prSet/>
      <dgm:spPr/>
      <dgm:t>
        <a:bodyPr/>
        <a:lstStyle/>
        <a:p>
          <a:endParaRPr lang="en-US"/>
        </a:p>
      </dgm:t>
    </dgm:pt>
    <dgm:pt modelId="{110DBFDB-DD4D-4843-93E2-89FFE1C881BE}">
      <dgm:prSet/>
      <dgm:spPr/>
      <dgm:t>
        <a:bodyPr/>
        <a:lstStyle/>
        <a:p>
          <a:r>
            <a:rPr lang="fr-FR" b="1" i="0" baseline="0"/>
            <a:t>Objectif</a:t>
          </a:r>
          <a:r>
            <a:rPr lang="fr-FR" b="0" i="0" baseline="0"/>
            <a:t> : Encourager les clients à augmenter leur panier moyen.</a:t>
          </a:r>
          <a:endParaRPr lang="en-US"/>
        </a:p>
      </dgm:t>
    </dgm:pt>
    <dgm:pt modelId="{64F1A331-C6E5-43FA-9F6D-6D3897CF51D2}" type="parTrans" cxnId="{F2F7E928-096E-4680-9FE7-107B928D7534}">
      <dgm:prSet/>
      <dgm:spPr/>
      <dgm:t>
        <a:bodyPr/>
        <a:lstStyle/>
        <a:p>
          <a:endParaRPr lang="en-US"/>
        </a:p>
      </dgm:t>
    </dgm:pt>
    <dgm:pt modelId="{470D1E10-41CD-4AEF-A009-25B287C06955}" type="sibTrans" cxnId="{F2F7E928-096E-4680-9FE7-107B928D7534}">
      <dgm:prSet/>
      <dgm:spPr/>
      <dgm:t>
        <a:bodyPr/>
        <a:lstStyle/>
        <a:p>
          <a:endParaRPr lang="en-US"/>
        </a:p>
      </dgm:t>
    </dgm:pt>
    <dgm:pt modelId="{0340A404-D38C-4539-AB3B-C5AD10C287BE}">
      <dgm:prSet/>
      <dgm:spPr/>
      <dgm:t>
        <a:bodyPr/>
        <a:lstStyle/>
        <a:p>
          <a:r>
            <a:rPr lang="fr-FR" b="1" i="0" baseline="0"/>
            <a:t>Optimisation des Prix</a:t>
          </a:r>
          <a:r>
            <a:rPr lang="fr-FR" b="0" i="0" baseline="0"/>
            <a:t> :</a:t>
          </a:r>
          <a:endParaRPr lang="en-US"/>
        </a:p>
      </dgm:t>
    </dgm:pt>
    <dgm:pt modelId="{2909FE51-AB2D-4C75-8B2F-283EC3A3F8D1}" type="parTrans" cxnId="{86F5F045-28C7-431F-8A6E-D12AE767B525}">
      <dgm:prSet/>
      <dgm:spPr/>
      <dgm:t>
        <a:bodyPr/>
        <a:lstStyle/>
        <a:p>
          <a:endParaRPr lang="en-US"/>
        </a:p>
      </dgm:t>
    </dgm:pt>
    <dgm:pt modelId="{72CB2E79-4F64-462B-ADDF-7115D62A295C}" type="sibTrans" cxnId="{86F5F045-28C7-431F-8A6E-D12AE767B525}">
      <dgm:prSet/>
      <dgm:spPr/>
      <dgm:t>
        <a:bodyPr/>
        <a:lstStyle/>
        <a:p>
          <a:endParaRPr lang="en-US"/>
        </a:p>
      </dgm:t>
    </dgm:pt>
    <dgm:pt modelId="{6D3A8FAA-1DF0-4F74-B56E-46A2AE106B6C}">
      <dgm:prSet/>
      <dgm:spPr/>
      <dgm:t>
        <a:bodyPr/>
        <a:lstStyle/>
        <a:p>
          <a:r>
            <a:rPr lang="fr-FR" b="0" i="0" baseline="0"/>
            <a:t>Ajuster les prix en fonction des tendances d'achat.</a:t>
          </a:r>
          <a:endParaRPr lang="en-US"/>
        </a:p>
      </dgm:t>
    </dgm:pt>
    <dgm:pt modelId="{22AA97ED-9EA4-4694-8237-A90AA1AC983A}" type="parTrans" cxnId="{8C721458-1D79-4230-8C06-D3CAFB0C5C24}">
      <dgm:prSet/>
      <dgm:spPr/>
      <dgm:t>
        <a:bodyPr/>
        <a:lstStyle/>
        <a:p>
          <a:endParaRPr lang="en-US"/>
        </a:p>
      </dgm:t>
    </dgm:pt>
    <dgm:pt modelId="{AF95FA2C-D251-47C4-8B15-E90807C8F7E5}" type="sibTrans" cxnId="{8C721458-1D79-4230-8C06-D3CAFB0C5C24}">
      <dgm:prSet/>
      <dgm:spPr/>
      <dgm:t>
        <a:bodyPr/>
        <a:lstStyle/>
        <a:p>
          <a:endParaRPr lang="en-US"/>
        </a:p>
      </dgm:t>
    </dgm:pt>
    <dgm:pt modelId="{37E7FF04-93AB-4050-AC35-D6AC6D9CF011}">
      <dgm:prSet/>
      <dgm:spPr/>
      <dgm:t>
        <a:bodyPr/>
        <a:lstStyle/>
        <a:p>
          <a:r>
            <a:rPr lang="fr-FR" b="1" i="0" baseline="0"/>
            <a:t>Objectif</a:t>
          </a:r>
          <a:r>
            <a:rPr lang="fr-FR" b="0" i="0" baseline="0"/>
            <a:t> : Maximiser les marges sans sacrifier le volume des ventes.</a:t>
          </a:r>
          <a:endParaRPr lang="en-US"/>
        </a:p>
      </dgm:t>
    </dgm:pt>
    <dgm:pt modelId="{54DDD62F-7833-45F6-B8E2-5D37547D1CBD}" type="parTrans" cxnId="{4AD3EEBA-04B8-49EE-BB5C-07245FBF2C11}">
      <dgm:prSet/>
      <dgm:spPr/>
      <dgm:t>
        <a:bodyPr/>
        <a:lstStyle/>
        <a:p>
          <a:endParaRPr lang="en-US"/>
        </a:p>
      </dgm:t>
    </dgm:pt>
    <dgm:pt modelId="{CC6421A8-0F28-4BEB-84A0-9CCC66481E24}" type="sibTrans" cxnId="{4AD3EEBA-04B8-49EE-BB5C-07245FBF2C11}">
      <dgm:prSet/>
      <dgm:spPr/>
      <dgm:t>
        <a:bodyPr/>
        <a:lstStyle/>
        <a:p>
          <a:endParaRPr lang="en-US"/>
        </a:p>
      </dgm:t>
    </dgm:pt>
    <dgm:pt modelId="{38AFE30F-84B3-4EF1-B456-F44E2EF07D95}">
      <dgm:prSet/>
      <dgm:spPr/>
      <dgm:t>
        <a:bodyPr/>
        <a:lstStyle/>
        <a:p>
          <a:r>
            <a:rPr lang="fr-FR" b="1" i="0" baseline="0"/>
            <a:t>Ciblage des Clients à Forte Valeur</a:t>
          </a:r>
          <a:r>
            <a:rPr lang="fr-FR" b="0" i="0" baseline="0"/>
            <a:t> :</a:t>
          </a:r>
          <a:endParaRPr lang="en-US"/>
        </a:p>
      </dgm:t>
    </dgm:pt>
    <dgm:pt modelId="{C041DC7B-4DFA-4FCC-90D0-072C58A2958E}" type="parTrans" cxnId="{EA66C7B3-4F4E-42D9-AE1C-2006D64A6ACD}">
      <dgm:prSet/>
      <dgm:spPr/>
      <dgm:t>
        <a:bodyPr/>
        <a:lstStyle/>
        <a:p>
          <a:endParaRPr lang="en-US"/>
        </a:p>
      </dgm:t>
    </dgm:pt>
    <dgm:pt modelId="{45A2AFC9-1538-49C3-A0DA-2C60F7F1CE3B}" type="sibTrans" cxnId="{EA66C7B3-4F4E-42D9-AE1C-2006D64A6ACD}">
      <dgm:prSet/>
      <dgm:spPr/>
      <dgm:t>
        <a:bodyPr/>
        <a:lstStyle/>
        <a:p>
          <a:endParaRPr lang="en-US"/>
        </a:p>
      </dgm:t>
    </dgm:pt>
    <dgm:pt modelId="{410C16DD-0EDD-46CC-BDF8-A6B0A943B018}">
      <dgm:prSet/>
      <dgm:spPr/>
      <dgm:t>
        <a:bodyPr/>
        <a:lstStyle/>
        <a:p>
          <a:r>
            <a:rPr lang="fr-FR" b="0" i="0" baseline="0"/>
            <a:t>Proposer des offres exclusives aux clients les plus précieux.</a:t>
          </a:r>
          <a:endParaRPr lang="en-US"/>
        </a:p>
      </dgm:t>
    </dgm:pt>
    <dgm:pt modelId="{DFCA62C1-2169-4DF0-BEDD-411C3DCD0142}" type="parTrans" cxnId="{11B0D7A7-1962-4519-8FBF-E1562477E1FB}">
      <dgm:prSet/>
      <dgm:spPr/>
      <dgm:t>
        <a:bodyPr/>
        <a:lstStyle/>
        <a:p>
          <a:endParaRPr lang="en-US"/>
        </a:p>
      </dgm:t>
    </dgm:pt>
    <dgm:pt modelId="{722B860B-F652-4D2E-B308-DF7EB0FC4467}" type="sibTrans" cxnId="{11B0D7A7-1962-4519-8FBF-E1562477E1FB}">
      <dgm:prSet/>
      <dgm:spPr/>
      <dgm:t>
        <a:bodyPr/>
        <a:lstStyle/>
        <a:p>
          <a:endParaRPr lang="en-US"/>
        </a:p>
      </dgm:t>
    </dgm:pt>
    <dgm:pt modelId="{567D4FD3-FFB7-4CD9-832C-32FF2CC8CA76}">
      <dgm:prSet/>
      <dgm:spPr/>
      <dgm:t>
        <a:bodyPr/>
        <a:lstStyle/>
        <a:p>
          <a:r>
            <a:rPr lang="fr-FR" b="1" i="0" baseline="0"/>
            <a:t>Objectif</a:t>
          </a:r>
          <a:r>
            <a:rPr lang="fr-FR" b="0" i="0" baseline="0"/>
            <a:t> : Fidéliser les clients apportant le plus de valeur.</a:t>
          </a:r>
          <a:endParaRPr lang="en-US"/>
        </a:p>
      </dgm:t>
    </dgm:pt>
    <dgm:pt modelId="{44F4F653-C70C-43D3-A195-006848183B42}" type="parTrans" cxnId="{B4385AF7-C0C9-4DDC-9489-E0CFF858A6E0}">
      <dgm:prSet/>
      <dgm:spPr/>
      <dgm:t>
        <a:bodyPr/>
        <a:lstStyle/>
        <a:p>
          <a:endParaRPr lang="en-US"/>
        </a:p>
      </dgm:t>
    </dgm:pt>
    <dgm:pt modelId="{8B1A2359-10B4-4EF7-B251-9F7A27DC6A57}" type="sibTrans" cxnId="{B4385AF7-C0C9-4DDC-9489-E0CFF858A6E0}">
      <dgm:prSet/>
      <dgm:spPr/>
      <dgm:t>
        <a:bodyPr/>
        <a:lstStyle/>
        <a:p>
          <a:endParaRPr lang="en-US"/>
        </a:p>
      </dgm:t>
    </dgm:pt>
    <dgm:pt modelId="{BC303A0E-98FC-439C-8B80-1A9FEEB8271C}">
      <dgm:prSet/>
      <dgm:spPr/>
      <dgm:t>
        <a:bodyPr/>
        <a:lstStyle/>
        <a:p>
          <a:r>
            <a:rPr lang="fr-FR" b="1" i="0" baseline="0"/>
            <a:t>Amélioration de l'Expérience Client</a:t>
          </a:r>
          <a:r>
            <a:rPr lang="fr-FR" b="0" i="0" baseline="0"/>
            <a:t> :</a:t>
          </a:r>
          <a:endParaRPr lang="en-US"/>
        </a:p>
      </dgm:t>
    </dgm:pt>
    <dgm:pt modelId="{BB825B1A-4F5E-47B6-B78B-D324BA39A8F0}" type="parTrans" cxnId="{241690DE-6BBA-4C02-9B4E-902F0976F927}">
      <dgm:prSet/>
      <dgm:spPr/>
      <dgm:t>
        <a:bodyPr/>
        <a:lstStyle/>
        <a:p>
          <a:endParaRPr lang="en-US"/>
        </a:p>
      </dgm:t>
    </dgm:pt>
    <dgm:pt modelId="{D6F0AA3A-3A29-4E49-B71F-52608FFD8813}" type="sibTrans" cxnId="{241690DE-6BBA-4C02-9B4E-902F0976F927}">
      <dgm:prSet/>
      <dgm:spPr/>
      <dgm:t>
        <a:bodyPr/>
        <a:lstStyle/>
        <a:p>
          <a:endParaRPr lang="en-US"/>
        </a:p>
      </dgm:t>
    </dgm:pt>
    <dgm:pt modelId="{7C52912C-DD67-4970-85B8-97B661737F9E}">
      <dgm:prSet/>
      <dgm:spPr/>
      <dgm:t>
        <a:bodyPr/>
        <a:lstStyle/>
        <a:p>
          <a:r>
            <a:rPr lang="fr-FR" b="0" i="0" baseline="0"/>
            <a:t>Investir dans le service client et personnaliser les recommandations de produits.</a:t>
          </a:r>
          <a:endParaRPr lang="en-US"/>
        </a:p>
      </dgm:t>
    </dgm:pt>
    <dgm:pt modelId="{EB02DD91-464B-4B6F-8A62-D3D9AB7E70F2}" type="parTrans" cxnId="{9CB73965-7CA8-4C0D-9751-B4057742A23E}">
      <dgm:prSet/>
      <dgm:spPr/>
      <dgm:t>
        <a:bodyPr/>
        <a:lstStyle/>
        <a:p>
          <a:endParaRPr lang="en-US"/>
        </a:p>
      </dgm:t>
    </dgm:pt>
    <dgm:pt modelId="{A19A89C0-2D87-4AD6-A133-00DA07EC360D}" type="sibTrans" cxnId="{9CB73965-7CA8-4C0D-9751-B4057742A23E}">
      <dgm:prSet/>
      <dgm:spPr/>
      <dgm:t>
        <a:bodyPr/>
        <a:lstStyle/>
        <a:p>
          <a:endParaRPr lang="en-US"/>
        </a:p>
      </dgm:t>
    </dgm:pt>
    <dgm:pt modelId="{42933EDC-633C-4C20-93B4-C50DF5A574D7}">
      <dgm:prSet/>
      <dgm:spPr/>
      <dgm:t>
        <a:bodyPr/>
        <a:lstStyle/>
        <a:p>
          <a:r>
            <a:rPr lang="fr-FR" b="1" i="0" baseline="0"/>
            <a:t>Objectif</a:t>
          </a:r>
          <a:r>
            <a:rPr lang="fr-FR" b="0" i="0" baseline="0"/>
            <a:t> : Augmenter la satisfaction et la rétention client.</a:t>
          </a:r>
          <a:endParaRPr lang="en-US"/>
        </a:p>
      </dgm:t>
    </dgm:pt>
    <dgm:pt modelId="{D7434137-D675-4671-90C7-F0CE9FB52C16}" type="parTrans" cxnId="{44840E82-7CB6-4A6D-ADDB-6F2866AF937D}">
      <dgm:prSet/>
      <dgm:spPr/>
      <dgm:t>
        <a:bodyPr/>
        <a:lstStyle/>
        <a:p>
          <a:endParaRPr lang="en-US"/>
        </a:p>
      </dgm:t>
    </dgm:pt>
    <dgm:pt modelId="{A76EC4E3-7808-4618-8291-987CA92D32B9}" type="sibTrans" cxnId="{44840E82-7CB6-4A6D-ADDB-6F2866AF937D}">
      <dgm:prSet/>
      <dgm:spPr/>
      <dgm:t>
        <a:bodyPr/>
        <a:lstStyle/>
        <a:p>
          <a:endParaRPr lang="en-US"/>
        </a:p>
      </dgm:t>
    </dgm:pt>
    <dgm:pt modelId="{C534435D-A354-435A-9B86-BBB1B14EA466}" type="pres">
      <dgm:prSet presAssocID="{99832624-9C2C-4DE8-BEC8-CE77A6BB53D9}" presName="Name0" presStyleCnt="0">
        <dgm:presLayoutVars>
          <dgm:dir/>
          <dgm:animLvl val="lvl"/>
          <dgm:resizeHandles val="exact"/>
        </dgm:presLayoutVars>
      </dgm:prSet>
      <dgm:spPr/>
    </dgm:pt>
    <dgm:pt modelId="{A2335682-1FF6-4515-BE30-E67CD4EF363A}" type="pres">
      <dgm:prSet presAssocID="{2CC43958-8B32-4480-B658-0EF5D6F9DE8C}" presName="linNode" presStyleCnt="0"/>
      <dgm:spPr/>
    </dgm:pt>
    <dgm:pt modelId="{388DDBE0-2780-4ED6-84D9-0BAD1677CB1A}" type="pres">
      <dgm:prSet presAssocID="{2CC43958-8B32-4480-B658-0EF5D6F9DE8C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C08D680F-B572-4F09-81A8-A8703D417E4E}" type="pres">
      <dgm:prSet presAssocID="{2CC43958-8B32-4480-B658-0EF5D6F9DE8C}" presName="descendantText" presStyleLbl="alignAccFollowNode1" presStyleIdx="0" presStyleCnt="4">
        <dgm:presLayoutVars>
          <dgm:bulletEnabled val="1"/>
        </dgm:presLayoutVars>
      </dgm:prSet>
      <dgm:spPr/>
    </dgm:pt>
    <dgm:pt modelId="{0636ED5B-53F8-4D49-B03E-E6D06368EE2E}" type="pres">
      <dgm:prSet presAssocID="{3FCDDD78-8C71-4CAB-B2FA-1844272EF076}" presName="sp" presStyleCnt="0"/>
      <dgm:spPr/>
    </dgm:pt>
    <dgm:pt modelId="{E5AEB63B-7615-4DEC-9B49-A1A7C5C9DA1D}" type="pres">
      <dgm:prSet presAssocID="{0340A404-D38C-4539-AB3B-C5AD10C287BE}" presName="linNode" presStyleCnt="0"/>
      <dgm:spPr/>
    </dgm:pt>
    <dgm:pt modelId="{C44FC4C9-AB38-4BA5-B07C-BB7535D04C17}" type="pres">
      <dgm:prSet presAssocID="{0340A404-D38C-4539-AB3B-C5AD10C287BE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215779EE-3608-4B0D-8A37-9FE68E8D0055}" type="pres">
      <dgm:prSet presAssocID="{0340A404-D38C-4539-AB3B-C5AD10C287BE}" presName="descendantText" presStyleLbl="alignAccFollowNode1" presStyleIdx="1" presStyleCnt="4">
        <dgm:presLayoutVars>
          <dgm:bulletEnabled val="1"/>
        </dgm:presLayoutVars>
      </dgm:prSet>
      <dgm:spPr/>
    </dgm:pt>
    <dgm:pt modelId="{06D97DC2-D4EF-48DD-923B-C1624ED83834}" type="pres">
      <dgm:prSet presAssocID="{72CB2E79-4F64-462B-ADDF-7115D62A295C}" presName="sp" presStyleCnt="0"/>
      <dgm:spPr/>
    </dgm:pt>
    <dgm:pt modelId="{4BE33E04-AEDD-4A75-BD5E-F94F222FF244}" type="pres">
      <dgm:prSet presAssocID="{38AFE30F-84B3-4EF1-B456-F44E2EF07D95}" presName="linNode" presStyleCnt="0"/>
      <dgm:spPr/>
    </dgm:pt>
    <dgm:pt modelId="{2C315F75-0C47-4D67-8C34-08DD1BF8929D}" type="pres">
      <dgm:prSet presAssocID="{38AFE30F-84B3-4EF1-B456-F44E2EF07D95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8AF2DFF8-FB96-4757-BB11-F2F202F5FC74}" type="pres">
      <dgm:prSet presAssocID="{38AFE30F-84B3-4EF1-B456-F44E2EF07D95}" presName="descendantText" presStyleLbl="alignAccFollowNode1" presStyleIdx="2" presStyleCnt="4">
        <dgm:presLayoutVars>
          <dgm:bulletEnabled val="1"/>
        </dgm:presLayoutVars>
      </dgm:prSet>
      <dgm:spPr/>
    </dgm:pt>
    <dgm:pt modelId="{9ABE7797-9CAF-44D4-9ABD-9375B77781FD}" type="pres">
      <dgm:prSet presAssocID="{45A2AFC9-1538-49C3-A0DA-2C60F7F1CE3B}" presName="sp" presStyleCnt="0"/>
      <dgm:spPr/>
    </dgm:pt>
    <dgm:pt modelId="{C8AF5836-3C9C-43AB-AB5D-E4B8C43978EF}" type="pres">
      <dgm:prSet presAssocID="{BC303A0E-98FC-439C-8B80-1A9FEEB8271C}" presName="linNode" presStyleCnt="0"/>
      <dgm:spPr/>
    </dgm:pt>
    <dgm:pt modelId="{38F8E857-06BA-4BD7-B386-EFF2AD8BF60E}" type="pres">
      <dgm:prSet presAssocID="{BC303A0E-98FC-439C-8B80-1A9FEEB8271C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8A49C933-AF10-45BC-91C6-47C27275C6DF}" type="pres">
      <dgm:prSet presAssocID="{BC303A0E-98FC-439C-8B80-1A9FEEB8271C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1F090801-01A8-45CA-B45D-58487A233C7B}" type="presOf" srcId="{42933EDC-633C-4C20-93B4-C50DF5A574D7}" destId="{8A49C933-AF10-45BC-91C6-47C27275C6DF}" srcOrd="0" destOrd="1" presId="urn:microsoft.com/office/officeart/2005/8/layout/vList5"/>
    <dgm:cxn modelId="{1D74DE02-F7CC-4E10-90A8-446D037A8D8E}" srcId="{99832624-9C2C-4DE8-BEC8-CE77A6BB53D9}" destId="{2CC43958-8B32-4480-B658-0EF5D6F9DE8C}" srcOrd="0" destOrd="0" parTransId="{1C06A8AC-9F59-413B-B86F-FFEA0A602D3B}" sibTransId="{3FCDDD78-8C71-4CAB-B2FA-1844272EF076}"/>
    <dgm:cxn modelId="{51971503-D08B-40E5-8961-DE24B91FC614}" type="presOf" srcId="{2CC43958-8B32-4480-B658-0EF5D6F9DE8C}" destId="{388DDBE0-2780-4ED6-84D9-0BAD1677CB1A}" srcOrd="0" destOrd="0" presId="urn:microsoft.com/office/officeart/2005/8/layout/vList5"/>
    <dgm:cxn modelId="{B7A81F15-C648-4D29-A9B7-27E2EA309745}" type="presOf" srcId="{410C16DD-0EDD-46CC-BDF8-A6B0A943B018}" destId="{8AF2DFF8-FB96-4757-BB11-F2F202F5FC74}" srcOrd="0" destOrd="0" presId="urn:microsoft.com/office/officeart/2005/8/layout/vList5"/>
    <dgm:cxn modelId="{92A55526-A75F-4FCB-B789-A1BC44C7B24B}" type="presOf" srcId="{7C52912C-DD67-4970-85B8-97B661737F9E}" destId="{8A49C933-AF10-45BC-91C6-47C27275C6DF}" srcOrd="0" destOrd="0" presId="urn:microsoft.com/office/officeart/2005/8/layout/vList5"/>
    <dgm:cxn modelId="{F2F7E928-096E-4680-9FE7-107B928D7534}" srcId="{1BECA68C-7B9C-47CF-966F-B438477619BA}" destId="{110DBFDB-DD4D-4843-93E2-89FFE1C881BE}" srcOrd="0" destOrd="0" parTransId="{64F1A331-C6E5-43FA-9F6D-6D3897CF51D2}" sibTransId="{470D1E10-41CD-4AEF-A009-25B287C06955}"/>
    <dgm:cxn modelId="{7DB03D33-EB8D-493A-8073-EC51A9353D27}" type="presOf" srcId="{BC303A0E-98FC-439C-8B80-1A9FEEB8271C}" destId="{38F8E857-06BA-4BD7-B386-EFF2AD8BF60E}" srcOrd="0" destOrd="0" presId="urn:microsoft.com/office/officeart/2005/8/layout/vList5"/>
    <dgm:cxn modelId="{9CB73965-7CA8-4C0D-9751-B4057742A23E}" srcId="{BC303A0E-98FC-439C-8B80-1A9FEEB8271C}" destId="{7C52912C-DD67-4970-85B8-97B661737F9E}" srcOrd="0" destOrd="0" parTransId="{EB02DD91-464B-4B6F-8A62-D3D9AB7E70F2}" sibTransId="{A19A89C0-2D87-4AD6-A133-00DA07EC360D}"/>
    <dgm:cxn modelId="{86F5F045-28C7-431F-8A6E-D12AE767B525}" srcId="{99832624-9C2C-4DE8-BEC8-CE77A6BB53D9}" destId="{0340A404-D38C-4539-AB3B-C5AD10C287BE}" srcOrd="1" destOrd="0" parTransId="{2909FE51-AB2D-4C75-8B2F-283EC3A3F8D1}" sibTransId="{72CB2E79-4F64-462B-ADDF-7115D62A295C}"/>
    <dgm:cxn modelId="{CD0A7666-59FF-4765-8402-C781D376FB48}" type="presOf" srcId="{110DBFDB-DD4D-4843-93E2-89FFE1C881BE}" destId="{C08D680F-B572-4F09-81A8-A8703D417E4E}" srcOrd="0" destOrd="1" presId="urn:microsoft.com/office/officeart/2005/8/layout/vList5"/>
    <dgm:cxn modelId="{3AD1704E-9597-4F0A-8879-2AA14903A902}" type="presOf" srcId="{37E7FF04-93AB-4050-AC35-D6AC6D9CF011}" destId="{215779EE-3608-4B0D-8A37-9FE68E8D0055}" srcOrd="0" destOrd="1" presId="urn:microsoft.com/office/officeart/2005/8/layout/vList5"/>
    <dgm:cxn modelId="{8C721458-1D79-4230-8C06-D3CAFB0C5C24}" srcId="{0340A404-D38C-4539-AB3B-C5AD10C287BE}" destId="{6D3A8FAA-1DF0-4F74-B56E-46A2AE106B6C}" srcOrd="0" destOrd="0" parTransId="{22AA97ED-9EA4-4694-8237-A90AA1AC983A}" sibTransId="{AF95FA2C-D251-47C4-8B15-E90807C8F7E5}"/>
    <dgm:cxn modelId="{8CBCCF5A-4890-46C9-AEB5-B524AF1A9330}" type="presOf" srcId="{1BECA68C-7B9C-47CF-966F-B438477619BA}" destId="{C08D680F-B572-4F09-81A8-A8703D417E4E}" srcOrd="0" destOrd="0" presId="urn:microsoft.com/office/officeart/2005/8/layout/vList5"/>
    <dgm:cxn modelId="{44840E82-7CB6-4A6D-ADDB-6F2866AF937D}" srcId="{7C52912C-DD67-4970-85B8-97B661737F9E}" destId="{42933EDC-633C-4C20-93B4-C50DF5A574D7}" srcOrd="0" destOrd="0" parTransId="{D7434137-D675-4671-90C7-F0CE9FB52C16}" sibTransId="{A76EC4E3-7808-4618-8291-987CA92D32B9}"/>
    <dgm:cxn modelId="{E742FF9E-91B0-443D-92D0-368B8FBBF688}" type="presOf" srcId="{567D4FD3-FFB7-4CD9-832C-32FF2CC8CA76}" destId="{8AF2DFF8-FB96-4757-BB11-F2F202F5FC74}" srcOrd="0" destOrd="1" presId="urn:microsoft.com/office/officeart/2005/8/layout/vList5"/>
    <dgm:cxn modelId="{11B0D7A7-1962-4519-8FBF-E1562477E1FB}" srcId="{38AFE30F-84B3-4EF1-B456-F44E2EF07D95}" destId="{410C16DD-0EDD-46CC-BDF8-A6B0A943B018}" srcOrd="0" destOrd="0" parTransId="{DFCA62C1-2169-4DF0-BEDD-411C3DCD0142}" sibTransId="{722B860B-F652-4D2E-B308-DF7EB0FC4467}"/>
    <dgm:cxn modelId="{EA66C7B3-4F4E-42D9-AE1C-2006D64A6ACD}" srcId="{99832624-9C2C-4DE8-BEC8-CE77A6BB53D9}" destId="{38AFE30F-84B3-4EF1-B456-F44E2EF07D95}" srcOrd="2" destOrd="0" parTransId="{C041DC7B-4DFA-4FCC-90D0-072C58A2958E}" sibTransId="{45A2AFC9-1538-49C3-A0DA-2C60F7F1CE3B}"/>
    <dgm:cxn modelId="{4FB002B6-68B6-4BD9-A52A-1BED4E3E247D}" type="presOf" srcId="{99832624-9C2C-4DE8-BEC8-CE77A6BB53D9}" destId="{C534435D-A354-435A-9B86-BBB1B14EA466}" srcOrd="0" destOrd="0" presId="urn:microsoft.com/office/officeart/2005/8/layout/vList5"/>
    <dgm:cxn modelId="{4AD3EEBA-04B8-49EE-BB5C-07245FBF2C11}" srcId="{6D3A8FAA-1DF0-4F74-B56E-46A2AE106B6C}" destId="{37E7FF04-93AB-4050-AC35-D6AC6D9CF011}" srcOrd="0" destOrd="0" parTransId="{54DDD62F-7833-45F6-B8E2-5D37547D1CBD}" sibTransId="{CC6421A8-0F28-4BEB-84A0-9CCC66481E24}"/>
    <dgm:cxn modelId="{9CD4BDD3-7104-44C8-AC23-D1387DC73B80}" srcId="{2CC43958-8B32-4480-B658-0EF5D6F9DE8C}" destId="{1BECA68C-7B9C-47CF-966F-B438477619BA}" srcOrd="0" destOrd="0" parTransId="{BD97C5EC-72AA-44B6-972C-0A2E75A0994A}" sibTransId="{DE17541D-EB8B-4C72-8FE7-A94A55BA1503}"/>
    <dgm:cxn modelId="{241690DE-6BBA-4C02-9B4E-902F0976F927}" srcId="{99832624-9C2C-4DE8-BEC8-CE77A6BB53D9}" destId="{BC303A0E-98FC-439C-8B80-1A9FEEB8271C}" srcOrd="3" destOrd="0" parTransId="{BB825B1A-4F5E-47B6-B78B-D324BA39A8F0}" sibTransId="{D6F0AA3A-3A29-4E49-B71F-52608FFD8813}"/>
    <dgm:cxn modelId="{C52B89E4-BE65-49F3-BE25-DC7DE315120F}" type="presOf" srcId="{0340A404-D38C-4539-AB3B-C5AD10C287BE}" destId="{C44FC4C9-AB38-4BA5-B07C-BB7535D04C17}" srcOrd="0" destOrd="0" presId="urn:microsoft.com/office/officeart/2005/8/layout/vList5"/>
    <dgm:cxn modelId="{AC44A0F1-F024-4737-B5A8-0C40EEAAB2A2}" type="presOf" srcId="{38AFE30F-84B3-4EF1-B456-F44E2EF07D95}" destId="{2C315F75-0C47-4D67-8C34-08DD1BF8929D}" srcOrd="0" destOrd="0" presId="urn:microsoft.com/office/officeart/2005/8/layout/vList5"/>
    <dgm:cxn modelId="{78F7C7F3-FABF-426D-9A5D-FF6871A9D50C}" type="presOf" srcId="{6D3A8FAA-1DF0-4F74-B56E-46A2AE106B6C}" destId="{215779EE-3608-4B0D-8A37-9FE68E8D0055}" srcOrd="0" destOrd="0" presId="urn:microsoft.com/office/officeart/2005/8/layout/vList5"/>
    <dgm:cxn modelId="{B4385AF7-C0C9-4DDC-9489-E0CFF858A6E0}" srcId="{410C16DD-0EDD-46CC-BDF8-A6B0A943B018}" destId="{567D4FD3-FFB7-4CD9-832C-32FF2CC8CA76}" srcOrd="0" destOrd="0" parTransId="{44F4F653-C70C-43D3-A195-006848183B42}" sibTransId="{8B1A2359-10B4-4EF7-B251-9F7A27DC6A57}"/>
    <dgm:cxn modelId="{F8C8CE66-99B1-4B1A-A2F9-F148355A99C2}" type="presParOf" srcId="{C534435D-A354-435A-9B86-BBB1B14EA466}" destId="{A2335682-1FF6-4515-BE30-E67CD4EF363A}" srcOrd="0" destOrd="0" presId="urn:microsoft.com/office/officeart/2005/8/layout/vList5"/>
    <dgm:cxn modelId="{D671E759-3778-41C1-8B73-929156D0EF4B}" type="presParOf" srcId="{A2335682-1FF6-4515-BE30-E67CD4EF363A}" destId="{388DDBE0-2780-4ED6-84D9-0BAD1677CB1A}" srcOrd="0" destOrd="0" presId="urn:microsoft.com/office/officeart/2005/8/layout/vList5"/>
    <dgm:cxn modelId="{9E4F99BD-241C-4D75-92DC-1C6C9011C68E}" type="presParOf" srcId="{A2335682-1FF6-4515-BE30-E67CD4EF363A}" destId="{C08D680F-B572-4F09-81A8-A8703D417E4E}" srcOrd="1" destOrd="0" presId="urn:microsoft.com/office/officeart/2005/8/layout/vList5"/>
    <dgm:cxn modelId="{79FA7A6D-1D1B-4F01-8DAA-1BE8FBB6E975}" type="presParOf" srcId="{C534435D-A354-435A-9B86-BBB1B14EA466}" destId="{0636ED5B-53F8-4D49-B03E-E6D06368EE2E}" srcOrd="1" destOrd="0" presId="urn:microsoft.com/office/officeart/2005/8/layout/vList5"/>
    <dgm:cxn modelId="{407AEC46-CB9F-42DA-8799-A6D31D4DDBBC}" type="presParOf" srcId="{C534435D-A354-435A-9B86-BBB1B14EA466}" destId="{E5AEB63B-7615-4DEC-9B49-A1A7C5C9DA1D}" srcOrd="2" destOrd="0" presId="urn:microsoft.com/office/officeart/2005/8/layout/vList5"/>
    <dgm:cxn modelId="{773422E0-9C54-446F-A2C4-39554FA9DF1D}" type="presParOf" srcId="{E5AEB63B-7615-4DEC-9B49-A1A7C5C9DA1D}" destId="{C44FC4C9-AB38-4BA5-B07C-BB7535D04C17}" srcOrd="0" destOrd="0" presId="urn:microsoft.com/office/officeart/2005/8/layout/vList5"/>
    <dgm:cxn modelId="{22B01C81-2D61-44DD-8A40-58CD8E345EC7}" type="presParOf" srcId="{E5AEB63B-7615-4DEC-9B49-A1A7C5C9DA1D}" destId="{215779EE-3608-4B0D-8A37-9FE68E8D0055}" srcOrd="1" destOrd="0" presId="urn:microsoft.com/office/officeart/2005/8/layout/vList5"/>
    <dgm:cxn modelId="{523C28C9-EE7C-43F6-B857-308659ECF1EE}" type="presParOf" srcId="{C534435D-A354-435A-9B86-BBB1B14EA466}" destId="{06D97DC2-D4EF-48DD-923B-C1624ED83834}" srcOrd="3" destOrd="0" presId="urn:microsoft.com/office/officeart/2005/8/layout/vList5"/>
    <dgm:cxn modelId="{981F0DF3-792C-44F8-B27C-AA89A09A00ED}" type="presParOf" srcId="{C534435D-A354-435A-9B86-BBB1B14EA466}" destId="{4BE33E04-AEDD-4A75-BD5E-F94F222FF244}" srcOrd="4" destOrd="0" presId="urn:microsoft.com/office/officeart/2005/8/layout/vList5"/>
    <dgm:cxn modelId="{1F7AE086-4022-4349-A7AD-F4DEE71E6105}" type="presParOf" srcId="{4BE33E04-AEDD-4A75-BD5E-F94F222FF244}" destId="{2C315F75-0C47-4D67-8C34-08DD1BF8929D}" srcOrd="0" destOrd="0" presId="urn:microsoft.com/office/officeart/2005/8/layout/vList5"/>
    <dgm:cxn modelId="{19D945AB-143F-42BB-9D76-C58471589844}" type="presParOf" srcId="{4BE33E04-AEDD-4A75-BD5E-F94F222FF244}" destId="{8AF2DFF8-FB96-4757-BB11-F2F202F5FC74}" srcOrd="1" destOrd="0" presId="urn:microsoft.com/office/officeart/2005/8/layout/vList5"/>
    <dgm:cxn modelId="{1A587B69-422A-4111-BA8C-4119E84A4055}" type="presParOf" srcId="{C534435D-A354-435A-9B86-BBB1B14EA466}" destId="{9ABE7797-9CAF-44D4-9ABD-9375B77781FD}" srcOrd="5" destOrd="0" presId="urn:microsoft.com/office/officeart/2005/8/layout/vList5"/>
    <dgm:cxn modelId="{8C983DB1-E4CE-4329-ADA1-B8F9A4FE58D7}" type="presParOf" srcId="{C534435D-A354-435A-9B86-BBB1B14EA466}" destId="{C8AF5836-3C9C-43AB-AB5D-E4B8C43978EF}" srcOrd="6" destOrd="0" presId="urn:microsoft.com/office/officeart/2005/8/layout/vList5"/>
    <dgm:cxn modelId="{B528EB45-AB64-4534-8588-B58C5A697546}" type="presParOf" srcId="{C8AF5836-3C9C-43AB-AB5D-E4B8C43978EF}" destId="{38F8E857-06BA-4BD7-B386-EFF2AD8BF60E}" srcOrd="0" destOrd="0" presId="urn:microsoft.com/office/officeart/2005/8/layout/vList5"/>
    <dgm:cxn modelId="{89AAE290-8D6B-4A2E-B70A-CD7657A9E29A}" type="presParOf" srcId="{C8AF5836-3C9C-43AB-AB5D-E4B8C43978EF}" destId="{8A49C933-AF10-45BC-91C6-47C27275C6D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10BCDF0-D5B8-4B45-B998-E72CFBEC7836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3E59467-C5C2-430C-9D9C-F4B4589227C4}">
      <dgm:prSet/>
      <dgm:spPr/>
      <dgm:t>
        <a:bodyPr/>
        <a:lstStyle/>
        <a:p>
          <a:r>
            <a:rPr lang="fr-FR" b="1" i="0" baseline="0"/>
            <a:t>Segmentation Basée sur l'Âge</a:t>
          </a:r>
          <a:r>
            <a:rPr lang="fr-FR" b="0" i="0" baseline="0"/>
            <a:t> :</a:t>
          </a:r>
          <a:endParaRPr lang="en-US"/>
        </a:p>
      </dgm:t>
    </dgm:pt>
    <dgm:pt modelId="{7463F08C-78C2-4B17-B46B-24C21A15BDB7}" type="parTrans" cxnId="{16C8317C-DF74-4D36-86A9-00EE4DA1F724}">
      <dgm:prSet/>
      <dgm:spPr/>
      <dgm:t>
        <a:bodyPr/>
        <a:lstStyle/>
        <a:p>
          <a:endParaRPr lang="en-US"/>
        </a:p>
      </dgm:t>
    </dgm:pt>
    <dgm:pt modelId="{A1CEB5AB-7F7B-4537-A118-18D77A2EF09B}" type="sibTrans" cxnId="{16C8317C-DF74-4D36-86A9-00EE4DA1F724}">
      <dgm:prSet/>
      <dgm:spPr/>
      <dgm:t>
        <a:bodyPr/>
        <a:lstStyle/>
        <a:p>
          <a:endParaRPr lang="en-US"/>
        </a:p>
      </dgm:t>
    </dgm:pt>
    <dgm:pt modelId="{F58B5495-3D9C-4A57-9567-ECF9DC769F79}">
      <dgm:prSet/>
      <dgm:spPr/>
      <dgm:t>
        <a:bodyPr/>
        <a:lstStyle/>
        <a:p>
          <a:r>
            <a:rPr lang="fr-FR" b="0" i="0" baseline="0"/>
            <a:t>Adapter les campagnes marketing en fonction de l'âge.</a:t>
          </a:r>
          <a:endParaRPr lang="en-US"/>
        </a:p>
      </dgm:t>
    </dgm:pt>
    <dgm:pt modelId="{D139AD80-7D64-4C7B-BA5F-E409EBD6EBE0}" type="parTrans" cxnId="{2ECE1BCC-3CB7-4239-91C8-D9F30348E148}">
      <dgm:prSet/>
      <dgm:spPr/>
      <dgm:t>
        <a:bodyPr/>
        <a:lstStyle/>
        <a:p>
          <a:endParaRPr lang="en-US"/>
        </a:p>
      </dgm:t>
    </dgm:pt>
    <dgm:pt modelId="{C187F537-2CEB-4E0B-A9DD-2C83EA15A4AD}" type="sibTrans" cxnId="{2ECE1BCC-3CB7-4239-91C8-D9F30348E148}">
      <dgm:prSet/>
      <dgm:spPr/>
      <dgm:t>
        <a:bodyPr/>
        <a:lstStyle/>
        <a:p>
          <a:endParaRPr lang="en-US"/>
        </a:p>
      </dgm:t>
    </dgm:pt>
    <dgm:pt modelId="{D74D181F-F1ED-4939-B14C-1805A15CE5E1}">
      <dgm:prSet/>
      <dgm:spPr/>
      <dgm:t>
        <a:bodyPr/>
        <a:lstStyle/>
        <a:p>
          <a:r>
            <a:rPr lang="fr-FR" b="1" i="0" baseline="0" dirty="0"/>
            <a:t>Exemple</a:t>
          </a:r>
          <a:r>
            <a:rPr lang="fr-FR" b="0" i="0" baseline="0" dirty="0"/>
            <a:t> : En fonction des ventes.</a:t>
          </a:r>
          <a:endParaRPr lang="en-US" dirty="0"/>
        </a:p>
      </dgm:t>
    </dgm:pt>
    <dgm:pt modelId="{C8B1D7C3-2BB8-4F18-A802-5E6D7B07FC04}" type="parTrans" cxnId="{C750405E-471E-4354-A3AB-604E4816419C}">
      <dgm:prSet/>
      <dgm:spPr/>
      <dgm:t>
        <a:bodyPr/>
        <a:lstStyle/>
        <a:p>
          <a:endParaRPr lang="en-US"/>
        </a:p>
      </dgm:t>
    </dgm:pt>
    <dgm:pt modelId="{7607641D-10F3-49C3-8974-5B1D5C9DE11E}" type="sibTrans" cxnId="{C750405E-471E-4354-A3AB-604E4816419C}">
      <dgm:prSet/>
      <dgm:spPr/>
      <dgm:t>
        <a:bodyPr/>
        <a:lstStyle/>
        <a:p>
          <a:endParaRPr lang="en-US"/>
        </a:p>
      </dgm:t>
    </dgm:pt>
    <dgm:pt modelId="{9AF7A995-71E1-40F0-9BCA-F2D01D38BEA4}">
      <dgm:prSet/>
      <dgm:spPr/>
      <dgm:t>
        <a:bodyPr/>
        <a:lstStyle/>
        <a:p>
          <a:r>
            <a:rPr lang="fr-FR" b="1" i="0" baseline="0"/>
            <a:t>Campagnes de Réactivation pour les Clients Inactifs</a:t>
          </a:r>
          <a:r>
            <a:rPr lang="fr-FR" b="0" i="0" baseline="0"/>
            <a:t> :</a:t>
          </a:r>
          <a:endParaRPr lang="en-US"/>
        </a:p>
      </dgm:t>
    </dgm:pt>
    <dgm:pt modelId="{C4164FF7-9187-43AF-BBA1-ECC4760EADB3}" type="parTrans" cxnId="{7C31B49B-0119-4C00-9329-06582963140B}">
      <dgm:prSet/>
      <dgm:spPr/>
      <dgm:t>
        <a:bodyPr/>
        <a:lstStyle/>
        <a:p>
          <a:endParaRPr lang="en-US"/>
        </a:p>
      </dgm:t>
    </dgm:pt>
    <dgm:pt modelId="{0290757E-AE36-4C48-8F5A-F6B800905BF7}" type="sibTrans" cxnId="{7C31B49B-0119-4C00-9329-06582963140B}">
      <dgm:prSet/>
      <dgm:spPr/>
      <dgm:t>
        <a:bodyPr/>
        <a:lstStyle/>
        <a:p>
          <a:endParaRPr lang="en-US"/>
        </a:p>
      </dgm:t>
    </dgm:pt>
    <dgm:pt modelId="{7BFE9899-80F1-4364-8868-3DC265C1633C}">
      <dgm:prSet/>
      <dgm:spPr/>
      <dgm:t>
        <a:bodyPr/>
        <a:lstStyle/>
        <a:p>
          <a:r>
            <a:rPr lang="fr-FR" b="0" i="0" baseline="0"/>
            <a:t>Relancer les clients inactifs avec des offres spéciales.</a:t>
          </a:r>
          <a:endParaRPr lang="en-US"/>
        </a:p>
      </dgm:t>
    </dgm:pt>
    <dgm:pt modelId="{9F0A8B8E-25F5-48E3-892C-DE2CE0AFCFFF}" type="parTrans" cxnId="{88D2D823-8186-4D10-9267-3825ACA13860}">
      <dgm:prSet/>
      <dgm:spPr/>
      <dgm:t>
        <a:bodyPr/>
        <a:lstStyle/>
        <a:p>
          <a:endParaRPr lang="en-US"/>
        </a:p>
      </dgm:t>
    </dgm:pt>
    <dgm:pt modelId="{43E71C62-85E2-4F01-8CCC-4E2F6B4A2284}" type="sibTrans" cxnId="{88D2D823-8186-4D10-9267-3825ACA13860}">
      <dgm:prSet/>
      <dgm:spPr/>
      <dgm:t>
        <a:bodyPr/>
        <a:lstStyle/>
        <a:p>
          <a:endParaRPr lang="en-US"/>
        </a:p>
      </dgm:t>
    </dgm:pt>
    <dgm:pt modelId="{D042A36F-F7E8-4A15-A434-BAFCDF60D8F9}">
      <dgm:prSet/>
      <dgm:spPr/>
      <dgm:t>
        <a:bodyPr/>
        <a:lstStyle/>
        <a:p>
          <a:r>
            <a:rPr lang="fr-FR" b="1" i="0" baseline="0"/>
            <a:t>Objectif</a:t>
          </a:r>
          <a:r>
            <a:rPr lang="fr-FR" b="0" i="0" baseline="0"/>
            <a:t> : Réduire le taux de churn.</a:t>
          </a:r>
          <a:endParaRPr lang="en-US"/>
        </a:p>
      </dgm:t>
    </dgm:pt>
    <dgm:pt modelId="{FA6DD427-DCD4-4C77-B8AA-5330591C9143}" type="parTrans" cxnId="{C776A2E2-716C-4B38-9414-70CECEF2CC1B}">
      <dgm:prSet/>
      <dgm:spPr/>
      <dgm:t>
        <a:bodyPr/>
        <a:lstStyle/>
        <a:p>
          <a:endParaRPr lang="en-US"/>
        </a:p>
      </dgm:t>
    </dgm:pt>
    <dgm:pt modelId="{8440D2A5-4ABF-432E-91CB-9D0605491111}" type="sibTrans" cxnId="{C776A2E2-716C-4B38-9414-70CECEF2CC1B}">
      <dgm:prSet/>
      <dgm:spPr/>
      <dgm:t>
        <a:bodyPr/>
        <a:lstStyle/>
        <a:p>
          <a:endParaRPr lang="en-US"/>
        </a:p>
      </dgm:t>
    </dgm:pt>
    <dgm:pt modelId="{E5A43C5C-7C84-4E3B-A72F-07FB645760F4}">
      <dgm:prSet/>
      <dgm:spPr/>
      <dgm:t>
        <a:bodyPr/>
        <a:lstStyle/>
        <a:p>
          <a:r>
            <a:rPr lang="fr-FR" b="1" i="0" baseline="0"/>
            <a:t>Marketing Temporel</a:t>
          </a:r>
          <a:r>
            <a:rPr lang="fr-FR" b="0" i="0" baseline="0"/>
            <a:t> :</a:t>
          </a:r>
          <a:endParaRPr lang="en-US"/>
        </a:p>
      </dgm:t>
    </dgm:pt>
    <dgm:pt modelId="{3CAC1455-A89D-4A66-8599-692605354C91}" type="parTrans" cxnId="{9A4365E2-BC4C-42DC-A837-8FDB9588DC07}">
      <dgm:prSet/>
      <dgm:spPr/>
      <dgm:t>
        <a:bodyPr/>
        <a:lstStyle/>
        <a:p>
          <a:endParaRPr lang="en-US"/>
        </a:p>
      </dgm:t>
    </dgm:pt>
    <dgm:pt modelId="{CF0E0299-BD5D-48E2-8C67-CDE4F452475C}" type="sibTrans" cxnId="{9A4365E2-BC4C-42DC-A837-8FDB9588DC07}">
      <dgm:prSet/>
      <dgm:spPr/>
      <dgm:t>
        <a:bodyPr/>
        <a:lstStyle/>
        <a:p>
          <a:endParaRPr lang="en-US"/>
        </a:p>
      </dgm:t>
    </dgm:pt>
    <dgm:pt modelId="{7C5B22A3-D520-4713-BD39-22EBF51B118E}">
      <dgm:prSet/>
      <dgm:spPr/>
      <dgm:t>
        <a:bodyPr/>
        <a:lstStyle/>
        <a:p>
          <a:r>
            <a:rPr lang="fr-FR" b="0" i="0" baseline="0"/>
            <a:t>Lancer des promotions pendant les heures de pointe des ventes.</a:t>
          </a:r>
          <a:endParaRPr lang="en-US"/>
        </a:p>
      </dgm:t>
    </dgm:pt>
    <dgm:pt modelId="{4067714C-0D65-4613-9853-58D696A4322A}" type="parTrans" cxnId="{E16B4799-28BC-430C-B084-BA92746C553B}">
      <dgm:prSet/>
      <dgm:spPr/>
      <dgm:t>
        <a:bodyPr/>
        <a:lstStyle/>
        <a:p>
          <a:endParaRPr lang="en-US"/>
        </a:p>
      </dgm:t>
    </dgm:pt>
    <dgm:pt modelId="{9C3E062E-1832-4997-B656-B6B23F24CA25}" type="sibTrans" cxnId="{E16B4799-28BC-430C-B084-BA92746C553B}">
      <dgm:prSet/>
      <dgm:spPr/>
      <dgm:t>
        <a:bodyPr/>
        <a:lstStyle/>
        <a:p>
          <a:endParaRPr lang="en-US"/>
        </a:p>
      </dgm:t>
    </dgm:pt>
    <dgm:pt modelId="{6D23B7F3-7298-4790-A635-2C3304BDF966}">
      <dgm:prSet/>
      <dgm:spPr/>
      <dgm:t>
        <a:bodyPr/>
        <a:lstStyle/>
        <a:p>
          <a:r>
            <a:rPr lang="fr-FR" b="1" i="0" baseline="0" dirty="0"/>
            <a:t>Exemple</a:t>
          </a:r>
          <a:r>
            <a:rPr lang="fr-FR" b="0" i="0" baseline="0" dirty="0"/>
            <a:t> : "Happy </a:t>
          </a:r>
          <a:r>
            <a:rPr lang="fr-FR" b="0" i="0" baseline="0" dirty="0" err="1"/>
            <a:t>Hours</a:t>
          </a:r>
          <a:r>
            <a:rPr lang="fr-FR" b="0" i="0" baseline="0" dirty="0"/>
            <a:t>" en ligne de 21h00 à 23h00.</a:t>
          </a:r>
          <a:endParaRPr lang="en-US" dirty="0"/>
        </a:p>
      </dgm:t>
    </dgm:pt>
    <dgm:pt modelId="{11901E92-BAF3-4107-8E17-9A3A59B46976}" type="parTrans" cxnId="{FF06A562-8488-4F9B-A8D2-6305EE426576}">
      <dgm:prSet/>
      <dgm:spPr/>
      <dgm:t>
        <a:bodyPr/>
        <a:lstStyle/>
        <a:p>
          <a:endParaRPr lang="en-US"/>
        </a:p>
      </dgm:t>
    </dgm:pt>
    <dgm:pt modelId="{8602DF5B-C850-4AC9-BEED-B69BBA6799A3}" type="sibTrans" cxnId="{FF06A562-8488-4F9B-A8D2-6305EE426576}">
      <dgm:prSet/>
      <dgm:spPr/>
      <dgm:t>
        <a:bodyPr/>
        <a:lstStyle/>
        <a:p>
          <a:endParaRPr lang="en-US"/>
        </a:p>
      </dgm:t>
    </dgm:pt>
    <dgm:pt modelId="{6269DE86-E6E5-489D-BD86-AB0FCC0FD34A}">
      <dgm:prSet/>
      <dgm:spPr/>
      <dgm:t>
        <a:bodyPr/>
        <a:lstStyle/>
        <a:p>
          <a:r>
            <a:rPr lang="fr-FR" b="1" i="0" baseline="0"/>
            <a:t>Personnalisation des Offres</a:t>
          </a:r>
          <a:r>
            <a:rPr lang="fr-FR" b="0" i="0" baseline="0"/>
            <a:t> :</a:t>
          </a:r>
          <a:endParaRPr lang="en-US"/>
        </a:p>
      </dgm:t>
    </dgm:pt>
    <dgm:pt modelId="{A3551EF5-B80C-4893-A3E0-8E9A62F1BAEC}" type="parTrans" cxnId="{9C35C2C4-8107-4E48-986A-9ECEBB650E71}">
      <dgm:prSet/>
      <dgm:spPr/>
      <dgm:t>
        <a:bodyPr/>
        <a:lstStyle/>
        <a:p>
          <a:endParaRPr lang="en-US"/>
        </a:p>
      </dgm:t>
    </dgm:pt>
    <dgm:pt modelId="{24EF60C1-2314-475C-B096-5ED4E35BFCC2}" type="sibTrans" cxnId="{9C35C2C4-8107-4E48-986A-9ECEBB650E71}">
      <dgm:prSet/>
      <dgm:spPr/>
      <dgm:t>
        <a:bodyPr/>
        <a:lstStyle/>
        <a:p>
          <a:endParaRPr lang="en-US"/>
        </a:p>
      </dgm:t>
    </dgm:pt>
    <dgm:pt modelId="{9B0A940B-0FCA-49F1-8425-5D4D6518D70B}">
      <dgm:prSet/>
      <dgm:spPr/>
      <dgm:t>
        <a:bodyPr/>
        <a:lstStyle/>
        <a:p>
          <a:r>
            <a:rPr lang="fr-FR" b="0" i="0" baseline="0" dirty="0"/>
            <a:t>Utiliser les données RFM pour segmenter les clients et personnaliser les offres.</a:t>
          </a:r>
          <a:endParaRPr lang="en-US" dirty="0"/>
        </a:p>
      </dgm:t>
    </dgm:pt>
    <dgm:pt modelId="{F8A94182-0E97-4B8E-8648-B76FA9B88B67}" type="parTrans" cxnId="{2B81BA80-FCA1-417F-B728-A73E66833AF9}">
      <dgm:prSet/>
      <dgm:spPr/>
      <dgm:t>
        <a:bodyPr/>
        <a:lstStyle/>
        <a:p>
          <a:endParaRPr lang="en-US"/>
        </a:p>
      </dgm:t>
    </dgm:pt>
    <dgm:pt modelId="{5EE9FA55-3AEE-4A2C-AA29-D316C988E53F}" type="sibTrans" cxnId="{2B81BA80-FCA1-417F-B728-A73E66833AF9}">
      <dgm:prSet/>
      <dgm:spPr/>
      <dgm:t>
        <a:bodyPr/>
        <a:lstStyle/>
        <a:p>
          <a:endParaRPr lang="en-US"/>
        </a:p>
      </dgm:t>
    </dgm:pt>
    <dgm:pt modelId="{047614E2-31B3-410E-84AE-2A7201762CA6}">
      <dgm:prSet/>
      <dgm:spPr/>
      <dgm:t>
        <a:bodyPr/>
        <a:lstStyle/>
        <a:p>
          <a:r>
            <a:rPr lang="fr-FR" b="1" i="0" baseline="0"/>
            <a:t>Objectif</a:t>
          </a:r>
          <a:r>
            <a:rPr lang="fr-FR" b="0" i="0" baseline="0"/>
            <a:t> : Maximiser la pertinence des campagnes.</a:t>
          </a:r>
          <a:endParaRPr lang="en-US"/>
        </a:p>
      </dgm:t>
    </dgm:pt>
    <dgm:pt modelId="{6A61D8F6-810C-4824-91AA-1EF2D7E7709E}" type="parTrans" cxnId="{77F22F8A-DCA0-471B-9C18-B7CA58D19418}">
      <dgm:prSet/>
      <dgm:spPr/>
      <dgm:t>
        <a:bodyPr/>
        <a:lstStyle/>
        <a:p>
          <a:endParaRPr lang="en-US"/>
        </a:p>
      </dgm:t>
    </dgm:pt>
    <dgm:pt modelId="{C635B95E-ADFD-4FEF-BDC0-A700E6AB803D}" type="sibTrans" cxnId="{77F22F8A-DCA0-471B-9C18-B7CA58D19418}">
      <dgm:prSet/>
      <dgm:spPr/>
      <dgm:t>
        <a:bodyPr/>
        <a:lstStyle/>
        <a:p>
          <a:endParaRPr lang="en-US"/>
        </a:p>
      </dgm:t>
    </dgm:pt>
    <dgm:pt modelId="{EE23AD3A-E0E6-4645-B29B-5DED37DB9967}">
      <dgm:prSet/>
      <dgm:spPr/>
      <dgm:t>
        <a:bodyPr/>
        <a:lstStyle/>
        <a:p>
          <a:r>
            <a:rPr lang="fr-FR" b="1" i="0" baseline="0"/>
            <a:t>Analyse des Corrélations</a:t>
          </a:r>
          <a:r>
            <a:rPr lang="fr-FR" b="0" i="0" baseline="0"/>
            <a:t> :</a:t>
          </a:r>
          <a:endParaRPr lang="en-US"/>
        </a:p>
      </dgm:t>
    </dgm:pt>
    <dgm:pt modelId="{6D0808BE-5935-428B-BE07-AFE06189E6D8}" type="parTrans" cxnId="{E9B258A5-35B3-4E96-8626-AA12DD509D3F}">
      <dgm:prSet/>
      <dgm:spPr/>
      <dgm:t>
        <a:bodyPr/>
        <a:lstStyle/>
        <a:p>
          <a:endParaRPr lang="en-US"/>
        </a:p>
      </dgm:t>
    </dgm:pt>
    <dgm:pt modelId="{78A5289A-1D8A-4769-87C0-AC840ABB5D9D}" type="sibTrans" cxnId="{E9B258A5-35B3-4E96-8626-AA12DD509D3F}">
      <dgm:prSet/>
      <dgm:spPr/>
      <dgm:t>
        <a:bodyPr/>
        <a:lstStyle/>
        <a:p>
          <a:endParaRPr lang="en-US"/>
        </a:p>
      </dgm:t>
    </dgm:pt>
    <dgm:pt modelId="{F9183DC4-ECAF-4ED7-9515-5D0BAFDD763D}">
      <dgm:prSet/>
      <dgm:spPr/>
      <dgm:t>
        <a:bodyPr/>
        <a:lstStyle/>
        <a:p>
          <a:r>
            <a:rPr lang="fr-FR" b="0" i="0" baseline="0"/>
            <a:t>Utiliser les corrélations entre âge, catégorie de produit, et montant des achats pour cibler les clients.</a:t>
          </a:r>
          <a:endParaRPr lang="en-US"/>
        </a:p>
      </dgm:t>
    </dgm:pt>
    <dgm:pt modelId="{A371CE81-A456-4623-B9FE-89B8C650D34B}" type="parTrans" cxnId="{6A072831-FA97-48AF-BEBD-C7572E5A1AA5}">
      <dgm:prSet/>
      <dgm:spPr/>
      <dgm:t>
        <a:bodyPr/>
        <a:lstStyle/>
        <a:p>
          <a:endParaRPr lang="en-US"/>
        </a:p>
      </dgm:t>
    </dgm:pt>
    <dgm:pt modelId="{52E1BB24-C720-4A2B-966E-2710C750593A}" type="sibTrans" cxnId="{6A072831-FA97-48AF-BEBD-C7572E5A1AA5}">
      <dgm:prSet/>
      <dgm:spPr/>
      <dgm:t>
        <a:bodyPr/>
        <a:lstStyle/>
        <a:p>
          <a:endParaRPr lang="en-US"/>
        </a:p>
      </dgm:t>
    </dgm:pt>
    <dgm:pt modelId="{21C08A67-8CB8-4060-AE0F-A0E8A5612D4B}">
      <dgm:prSet/>
      <dgm:spPr/>
      <dgm:t>
        <a:bodyPr/>
        <a:lstStyle/>
        <a:p>
          <a:r>
            <a:rPr lang="fr-FR" b="1" i="0" baseline="0"/>
            <a:t>Exemple</a:t>
          </a:r>
          <a:r>
            <a:rPr lang="fr-FR" b="0" i="0" baseline="0"/>
            <a:t> : Campagnes ciblées pour des groupes d'âge spécifiques et des catégories de produit.</a:t>
          </a:r>
          <a:endParaRPr lang="en-US"/>
        </a:p>
      </dgm:t>
    </dgm:pt>
    <dgm:pt modelId="{67115516-CF0A-4D05-88D5-972A984D4B9A}" type="parTrans" cxnId="{5648320B-256B-4047-9555-6D4D0C375600}">
      <dgm:prSet/>
      <dgm:spPr/>
      <dgm:t>
        <a:bodyPr/>
        <a:lstStyle/>
        <a:p>
          <a:endParaRPr lang="en-US"/>
        </a:p>
      </dgm:t>
    </dgm:pt>
    <dgm:pt modelId="{FEA44471-D123-4C39-899B-C27E2F3A57C2}" type="sibTrans" cxnId="{5648320B-256B-4047-9555-6D4D0C375600}">
      <dgm:prSet/>
      <dgm:spPr/>
      <dgm:t>
        <a:bodyPr/>
        <a:lstStyle/>
        <a:p>
          <a:endParaRPr lang="en-US"/>
        </a:p>
      </dgm:t>
    </dgm:pt>
    <dgm:pt modelId="{2DFFE021-5B81-42EF-B3B6-E1713FEB7217}" type="pres">
      <dgm:prSet presAssocID="{010BCDF0-D5B8-4B45-B998-E72CFBEC7836}" presName="Name0" presStyleCnt="0">
        <dgm:presLayoutVars>
          <dgm:dir/>
          <dgm:animLvl val="lvl"/>
          <dgm:resizeHandles val="exact"/>
        </dgm:presLayoutVars>
      </dgm:prSet>
      <dgm:spPr/>
    </dgm:pt>
    <dgm:pt modelId="{B022567B-F5EA-4901-A820-8FC0E2535B85}" type="pres">
      <dgm:prSet presAssocID="{13E59467-C5C2-430C-9D9C-F4B4589227C4}" presName="composite" presStyleCnt="0"/>
      <dgm:spPr/>
    </dgm:pt>
    <dgm:pt modelId="{4E372048-6850-4C7F-BDF3-67BA73CA72BC}" type="pres">
      <dgm:prSet presAssocID="{13E59467-C5C2-430C-9D9C-F4B4589227C4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7E1474D8-C31E-45BA-8B58-E8727DFEDC8C}" type="pres">
      <dgm:prSet presAssocID="{13E59467-C5C2-430C-9D9C-F4B4589227C4}" presName="desTx" presStyleLbl="alignAccFollowNode1" presStyleIdx="0" presStyleCnt="5">
        <dgm:presLayoutVars>
          <dgm:bulletEnabled val="1"/>
        </dgm:presLayoutVars>
      </dgm:prSet>
      <dgm:spPr/>
    </dgm:pt>
    <dgm:pt modelId="{C7FC2C09-4ADC-4D27-8159-0BD8FE821B5B}" type="pres">
      <dgm:prSet presAssocID="{A1CEB5AB-7F7B-4537-A118-18D77A2EF09B}" presName="space" presStyleCnt="0"/>
      <dgm:spPr/>
    </dgm:pt>
    <dgm:pt modelId="{2F81AE7D-667A-454E-8FEB-33D69FFCB80A}" type="pres">
      <dgm:prSet presAssocID="{9AF7A995-71E1-40F0-9BCA-F2D01D38BEA4}" presName="composite" presStyleCnt="0"/>
      <dgm:spPr/>
    </dgm:pt>
    <dgm:pt modelId="{6528DE61-9A39-4E97-B4CE-B1D073C4BF4E}" type="pres">
      <dgm:prSet presAssocID="{9AF7A995-71E1-40F0-9BCA-F2D01D38BEA4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2E5A1EC3-2C32-40E2-941F-B3818E8C390F}" type="pres">
      <dgm:prSet presAssocID="{9AF7A995-71E1-40F0-9BCA-F2D01D38BEA4}" presName="desTx" presStyleLbl="alignAccFollowNode1" presStyleIdx="1" presStyleCnt="5">
        <dgm:presLayoutVars>
          <dgm:bulletEnabled val="1"/>
        </dgm:presLayoutVars>
      </dgm:prSet>
      <dgm:spPr/>
    </dgm:pt>
    <dgm:pt modelId="{64D609C7-EC62-40A8-A403-8A4AB871B15A}" type="pres">
      <dgm:prSet presAssocID="{0290757E-AE36-4C48-8F5A-F6B800905BF7}" presName="space" presStyleCnt="0"/>
      <dgm:spPr/>
    </dgm:pt>
    <dgm:pt modelId="{9B662237-DC24-44F1-8C94-63433EF1AFB4}" type="pres">
      <dgm:prSet presAssocID="{E5A43C5C-7C84-4E3B-A72F-07FB645760F4}" presName="composite" presStyleCnt="0"/>
      <dgm:spPr/>
    </dgm:pt>
    <dgm:pt modelId="{D9086A7E-D53A-4BA3-8EC7-AAAB1E849557}" type="pres">
      <dgm:prSet presAssocID="{E5A43C5C-7C84-4E3B-A72F-07FB645760F4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D629059D-AB46-425A-B9BF-511A424A5655}" type="pres">
      <dgm:prSet presAssocID="{E5A43C5C-7C84-4E3B-A72F-07FB645760F4}" presName="desTx" presStyleLbl="alignAccFollowNode1" presStyleIdx="2" presStyleCnt="5">
        <dgm:presLayoutVars>
          <dgm:bulletEnabled val="1"/>
        </dgm:presLayoutVars>
      </dgm:prSet>
      <dgm:spPr/>
    </dgm:pt>
    <dgm:pt modelId="{E1C806C6-1EC2-45B8-9975-245E29572BBD}" type="pres">
      <dgm:prSet presAssocID="{CF0E0299-BD5D-48E2-8C67-CDE4F452475C}" presName="space" presStyleCnt="0"/>
      <dgm:spPr/>
    </dgm:pt>
    <dgm:pt modelId="{F111AB45-1C81-4D67-BEE9-F00327876BBF}" type="pres">
      <dgm:prSet presAssocID="{6269DE86-E6E5-489D-BD86-AB0FCC0FD34A}" presName="composite" presStyleCnt="0"/>
      <dgm:spPr/>
    </dgm:pt>
    <dgm:pt modelId="{EEA16F71-C7C2-42F2-9E0A-EA6E7C3BDBEA}" type="pres">
      <dgm:prSet presAssocID="{6269DE86-E6E5-489D-BD86-AB0FCC0FD34A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32DF1CC2-44AC-44FB-ABB4-9C5C80FA61E4}" type="pres">
      <dgm:prSet presAssocID="{6269DE86-E6E5-489D-BD86-AB0FCC0FD34A}" presName="desTx" presStyleLbl="alignAccFollowNode1" presStyleIdx="3" presStyleCnt="5">
        <dgm:presLayoutVars>
          <dgm:bulletEnabled val="1"/>
        </dgm:presLayoutVars>
      </dgm:prSet>
      <dgm:spPr/>
    </dgm:pt>
    <dgm:pt modelId="{93FE089E-F7C0-46C8-85A1-6627EA1C7780}" type="pres">
      <dgm:prSet presAssocID="{24EF60C1-2314-475C-B096-5ED4E35BFCC2}" presName="space" presStyleCnt="0"/>
      <dgm:spPr/>
    </dgm:pt>
    <dgm:pt modelId="{C4A83267-51D4-482B-8F89-6CDFC990106B}" type="pres">
      <dgm:prSet presAssocID="{EE23AD3A-E0E6-4645-B29B-5DED37DB9967}" presName="composite" presStyleCnt="0"/>
      <dgm:spPr/>
    </dgm:pt>
    <dgm:pt modelId="{ABF6389B-FA2D-4882-962C-0EA3FE6F71B6}" type="pres">
      <dgm:prSet presAssocID="{EE23AD3A-E0E6-4645-B29B-5DED37DB9967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B53D390D-EE84-44C4-B650-56113B64FCB4}" type="pres">
      <dgm:prSet presAssocID="{EE23AD3A-E0E6-4645-B29B-5DED37DB9967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970C0A02-EF74-445E-BF09-E6F96B4D4C0A}" type="presOf" srcId="{9B0A940B-0FCA-49F1-8425-5D4D6518D70B}" destId="{32DF1CC2-44AC-44FB-ABB4-9C5C80FA61E4}" srcOrd="0" destOrd="0" presId="urn:microsoft.com/office/officeart/2005/8/layout/hList1"/>
    <dgm:cxn modelId="{5648320B-256B-4047-9555-6D4D0C375600}" srcId="{F9183DC4-ECAF-4ED7-9515-5D0BAFDD763D}" destId="{21C08A67-8CB8-4060-AE0F-A0E8A5612D4B}" srcOrd="0" destOrd="0" parTransId="{67115516-CF0A-4D05-88D5-972A984D4B9A}" sibTransId="{FEA44471-D123-4C39-899B-C27E2F3A57C2}"/>
    <dgm:cxn modelId="{D02FC418-2A01-485A-BAED-763CAF7A701C}" type="presOf" srcId="{7BFE9899-80F1-4364-8868-3DC265C1633C}" destId="{2E5A1EC3-2C32-40E2-941F-B3818E8C390F}" srcOrd="0" destOrd="0" presId="urn:microsoft.com/office/officeart/2005/8/layout/hList1"/>
    <dgm:cxn modelId="{1E01F71C-0580-4538-977B-E7BF725D1DC1}" type="presOf" srcId="{13E59467-C5C2-430C-9D9C-F4B4589227C4}" destId="{4E372048-6850-4C7F-BDF3-67BA73CA72BC}" srcOrd="0" destOrd="0" presId="urn:microsoft.com/office/officeart/2005/8/layout/hList1"/>
    <dgm:cxn modelId="{88D2D823-8186-4D10-9267-3825ACA13860}" srcId="{9AF7A995-71E1-40F0-9BCA-F2D01D38BEA4}" destId="{7BFE9899-80F1-4364-8868-3DC265C1633C}" srcOrd="0" destOrd="0" parTransId="{9F0A8B8E-25F5-48E3-892C-DE2CE0AFCFFF}" sibTransId="{43E71C62-85E2-4F01-8CCC-4E2F6B4A2284}"/>
    <dgm:cxn modelId="{6A072831-FA97-48AF-BEBD-C7572E5A1AA5}" srcId="{EE23AD3A-E0E6-4645-B29B-5DED37DB9967}" destId="{F9183DC4-ECAF-4ED7-9515-5D0BAFDD763D}" srcOrd="0" destOrd="0" parTransId="{A371CE81-A456-4623-B9FE-89B8C650D34B}" sibTransId="{52E1BB24-C720-4A2B-966E-2710C750593A}"/>
    <dgm:cxn modelId="{B9D97A3B-95AE-4E5D-A9B9-086C876E3983}" type="presOf" srcId="{010BCDF0-D5B8-4B45-B998-E72CFBEC7836}" destId="{2DFFE021-5B81-42EF-B3B6-E1713FEB7217}" srcOrd="0" destOrd="0" presId="urn:microsoft.com/office/officeart/2005/8/layout/hList1"/>
    <dgm:cxn modelId="{C750405E-471E-4354-A3AB-604E4816419C}" srcId="{F58B5495-3D9C-4A57-9567-ECF9DC769F79}" destId="{D74D181F-F1ED-4939-B14C-1805A15CE5E1}" srcOrd="0" destOrd="0" parTransId="{C8B1D7C3-2BB8-4F18-A802-5E6D7B07FC04}" sibTransId="{7607641D-10F3-49C3-8974-5B1D5C9DE11E}"/>
    <dgm:cxn modelId="{FF06A562-8488-4F9B-A8D2-6305EE426576}" srcId="{7C5B22A3-D520-4713-BD39-22EBF51B118E}" destId="{6D23B7F3-7298-4790-A635-2C3304BDF966}" srcOrd="0" destOrd="0" parTransId="{11901E92-BAF3-4107-8E17-9A3A59B46976}" sibTransId="{8602DF5B-C850-4AC9-BEED-B69BBA6799A3}"/>
    <dgm:cxn modelId="{D54C3169-133F-4FCA-AA1D-50C06E5AA41A}" type="presOf" srcId="{21C08A67-8CB8-4060-AE0F-A0E8A5612D4B}" destId="{B53D390D-EE84-44C4-B650-56113B64FCB4}" srcOrd="0" destOrd="1" presId="urn:microsoft.com/office/officeart/2005/8/layout/hList1"/>
    <dgm:cxn modelId="{B1876C76-A554-4DB9-8E21-3A9FA8311B69}" type="presOf" srcId="{D042A36F-F7E8-4A15-A434-BAFCDF60D8F9}" destId="{2E5A1EC3-2C32-40E2-941F-B3818E8C390F}" srcOrd="0" destOrd="1" presId="urn:microsoft.com/office/officeart/2005/8/layout/hList1"/>
    <dgm:cxn modelId="{FF384577-0C33-4B90-B66F-BBA87608BDB8}" type="presOf" srcId="{7C5B22A3-D520-4713-BD39-22EBF51B118E}" destId="{D629059D-AB46-425A-B9BF-511A424A5655}" srcOrd="0" destOrd="0" presId="urn:microsoft.com/office/officeart/2005/8/layout/hList1"/>
    <dgm:cxn modelId="{16C8317C-DF74-4D36-86A9-00EE4DA1F724}" srcId="{010BCDF0-D5B8-4B45-B998-E72CFBEC7836}" destId="{13E59467-C5C2-430C-9D9C-F4B4589227C4}" srcOrd="0" destOrd="0" parTransId="{7463F08C-78C2-4B17-B46B-24C21A15BDB7}" sibTransId="{A1CEB5AB-7F7B-4537-A118-18D77A2EF09B}"/>
    <dgm:cxn modelId="{2B81BA80-FCA1-417F-B728-A73E66833AF9}" srcId="{6269DE86-E6E5-489D-BD86-AB0FCC0FD34A}" destId="{9B0A940B-0FCA-49F1-8425-5D4D6518D70B}" srcOrd="0" destOrd="0" parTransId="{F8A94182-0E97-4B8E-8648-B76FA9B88B67}" sibTransId="{5EE9FA55-3AEE-4A2C-AA29-D316C988E53F}"/>
    <dgm:cxn modelId="{77F22F8A-DCA0-471B-9C18-B7CA58D19418}" srcId="{9B0A940B-0FCA-49F1-8425-5D4D6518D70B}" destId="{047614E2-31B3-410E-84AE-2A7201762CA6}" srcOrd="0" destOrd="0" parTransId="{6A61D8F6-810C-4824-91AA-1EF2D7E7709E}" sibTransId="{C635B95E-ADFD-4FEF-BDC0-A700E6AB803D}"/>
    <dgm:cxn modelId="{059CAD93-F809-4290-8393-5E198E8B49E5}" type="presOf" srcId="{E5A43C5C-7C84-4E3B-A72F-07FB645760F4}" destId="{D9086A7E-D53A-4BA3-8EC7-AAAB1E849557}" srcOrd="0" destOrd="0" presId="urn:microsoft.com/office/officeart/2005/8/layout/hList1"/>
    <dgm:cxn modelId="{E16B4799-28BC-430C-B084-BA92746C553B}" srcId="{E5A43C5C-7C84-4E3B-A72F-07FB645760F4}" destId="{7C5B22A3-D520-4713-BD39-22EBF51B118E}" srcOrd="0" destOrd="0" parTransId="{4067714C-0D65-4613-9853-58D696A4322A}" sibTransId="{9C3E062E-1832-4997-B656-B6B23F24CA25}"/>
    <dgm:cxn modelId="{7C31B49B-0119-4C00-9329-06582963140B}" srcId="{010BCDF0-D5B8-4B45-B998-E72CFBEC7836}" destId="{9AF7A995-71E1-40F0-9BCA-F2D01D38BEA4}" srcOrd="1" destOrd="0" parTransId="{C4164FF7-9187-43AF-BBA1-ECC4760EADB3}" sibTransId="{0290757E-AE36-4C48-8F5A-F6B800905BF7}"/>
    <dgm:cxn modelId="{D6E9159C-7D87-4F37-AADE-D38B69826FDF}" type="presOf" srcId="{EE23AD3A-E0E6-4645-B29B-5DED37DB9967}" destId="{ABF6389B-FA2D-4882-962C-0EA3FE6F71B6}" srcOrd="0" destOrd="0" presId="urn:microsoft.com/office/officeart/2005/8/layout/hList1"/>
    <dgm:cxn modelId="{AF48229D-5AD6-40CC-8DCB-EC7258414425}" type="presOf" srcId="{047614E2-31B3-410E-84AE-2A7201762CA6}" destId="{32DF1CC2-44AC-44FB-ABB4-9C5C80FA61E4}" srcOrd="0" destOrd="1" presId="urn:microsoft.com/office/officeart/2005/8/layout/hList1"/>
    <dgm:cxn modelId="{A8EBA1A4-3D34-455E-9297-003DF0CD678C}" type="presOf" srcId="{F9183DC4-ECAF-4ED7-9515-5D0BAFDD763D}" destId="{B53D390D-EE84-44C4-B650-56113B64FCB4}" srcOrd="0" destOrd="0" presId="urn:microsoft.com/office/officeart/2005/8/layout/hList1"/>
    <dgm:cxn modelId="{E9B258A5-35B3-4E96-8626-AA12DD509D3F}" srcId="{010BCDF0-D5B8-4B45-B998-E72CFBEC7836}" destId="{EE23AD3A-E0E6-4645-B29B-5DED37DB9967}" srcOrd="4" destOrd="0" parTransId="{6D0808BE-5935-428B-BE07-AFE06189E6D8}" sibTransId="{78A5289A-1D8A-4769-87C0-AC840ABB5D9D}"/>
    <dgm:cxn modelId="{AFAEE4C3-BC2E-49A1-A000-2A5E0389B70C}" type="presOf" srcId="{F58B5495-3D9C-4A57-9567-ECF9DC769F79}" destId="{7E1474D8-C31E-45BA-8B58-E8727DFEDC8C}" srcOrd="0" destOrd="0" presId="urn:microsoft.com/office/officeart/2005/8/layout/hList1"/>
    <dgm:cxn modelId="{9C35C2C4-8107-4E48-986A-9ECEBB650E71}" srcId="{010BCDF0-D5B8-4B45-B998-E72CFBEC7836}" destId="{6269DE86-E6E5-489D-BD86-AB0FCC0FD34A}" srcOrd="3" destOrd="0" parTransId="{A3551EF5-B80C-4893-A3E0-8E9A62F1BAEC}" sibTransId="{24EF60C1-2314-475C-B096-5ED4E35BFCC2}"/>
    <dgm:cxn modelId="{2ECE1BCC-3CB7-4239-91C8-D9F30348E148}" srcId="{13E59467-C5C2-430C-9D9C-F4B4589227C4}" destId="{F58B5495-3D9C-4A57-9567-ECF9DC769F79}" srcOrd="0" destOrd="0" parTransId="{D139AD80-7D64-4C7B-BA5F-E409EBD6EBE0}" sibTransId="{C187F537-2CEB-4E0B-A9DD-2C83EA15A4AD}"/>
    <dgm:cxn modelId="{6C889BE1-8ED5-4048-B590-A7B9A410D397}" type="presOf" srcId="{6D23B7F3-7298-4790-A635-2C3304BDF966}" destId="{D629059D-AB46-425A-B9BF-511A424A5655}" srcOrd="0" destOrd="1" presId="urn:microsoft.com/office/officeart/2005/8/layout/hList1"/>
    <dgm:cxn modelId="{9A4365E2-BC4C-42DC-A837-8FDB9588DC07}" srcId="{010BCDF0-D5B8-4B45-B998-E72CFBEC7836}" destId="{E5A43C5C-7C84-4E3B-A72F-07FB645760F4}" srcOrd="2" destOrd="0" parTransId="{3CAC1455-A89D-4A66-8599-692605354C91}" sibTransId="{CF0E0299-BD5D-48E2-8C67-CDE4F452475C}"/>
    <dgm:cxn modelId="{C776A2E2-716C-4B38-9414-70CECEF2CC1B}" srcId="{7BFE9899-80F1-4364-8868-3DC265C1633C}" destId="{D042A36F-F7E8-4A15-A434-BAFCDF60D8F9}" srcOrd="0" destOrd="0" parTransId="{FA6DD427-DCD4-4C77-B8AA-5330591C9143}" sibTransId="{8440D2A5-4ABF-432E-91CB-9D0605491111}"/>
    <dgm:cxn modelId="{9C8753E9-4A21-4EDC-A505-FB630A2EFB61}" type="presOf" srcId="{6269DE86-E6E5-489D-BD86-AB0FCC0FD34A}" destId="{EEA16F71-C7C2-42F2-9E0A-EA6E7C3BDBEA}" srcOrd="0" destOrd="0" presId="urn:microsoft.com/office/officeart/2005/8/layout/hList1"/>
    <dgm:cxn modelId="{E53B5DF5-B9C0-41A1-913E-CC4FC853DDE0}" type="presOf" srcId="{9AF7A995-71E1-40F0-9BCA-F2D01D38BEA4}" destId="{6528DE61-9A39-4E97-B4CE-B1D073C4BF4E}" srcOrd="0" destOrd="0" presId="urn:microsoft.com/office/officeart/2005/8/layout/hList1"/>
    <dgm:cxn modelId="{D26869FB-BC16-40AF-9AFF-F5EBE007A0AC}" type="presOf" srcId="{D74D181F-F1ED-4939-B14C-1805A15CE5E1}" destId="{7E1474D8-C31E-45BA-8B58-E8727DFEDC8C}" srcOrd="0" destOrd="1" presId="urn:microsoft.com/office/officeart/2005/8/layout/hList1"/>
    <dgm:cxn modelId="{F1AC1010-DDC0-4944-8D2B-785BD9955E19}" type="presParOf" srcId="{2DFFE021-5B81-42EF-B3B6-E1713FEB7217}" destId="{B022567B-F5EA-4901-A820-8FC0E2535B85}" srcOrd="0" destOrd="0" presId="urn:microsoft.com/office/officeart/2005/8/layout/hList1"/>
    <dgm:cxn modelId="{0100AD18-50BD-47B1-95B1-0C13E4C0BC29}" type="presParOf" srcId="{B022567B-F5EA-4901-A820-8FC0E2535B85}" destId="{4E372048-6850-4C7F-BDF3-67BA73CA72BC}" srcOrd="0" destOrd="0" presId="urn:microsoft.com/office/officeart/2005/8/layout/hList1"/>
    <dgm:cxn modelId="{BD497BE1-046A-47B1-899E-E88D19CACA2A}" type="presParOf" srcId="{B022567B-F5EA-4901-A820-8FC0E2535B85}" destId="{7E1474D8-C31E-45BA-8B58-E8727DFEDC8C}" srcOrd="1" destOrd="0" presId="urn:microsoft.com/office/officeart/2005/8/layout/hList1"/>
    <dgm:cxn modelId="{746BC0FD-4064-45BD-81EC-349F6CDB4800}" type="presParOf" srcId="{2DFFE021-5B81-42EF-B3B6-E1713FEB7217}" destId="{C7FC2C09-4ADC-4D27-8159-0BD8FE821B5B}" srcOrd="1" destOrd="0" presId="urn:microsoft.com/office/officeart/2005/8/layout/hList1"/>
    <dgm:cxn modelId="{3211C608-6EFB-4275-931E-5C7ECB66BFF4}" type="presParOf" srcId="{2DFFE021-5B81-42EF-B3B6-E1713FEB7217}" destId="{2F81AE7D-667A-454E-8FEB-33D69FFCB80A}" srcOrd="2" destOrd="0" presId="urn:microsoft.com/office/officeart/2005/8/layout/hList1"/>
    <dgm:cxn modelId="{727A2425-2D3C-47B7-B35E-067F4FF8DCA2}" type="presParOf" srcId="{2F81AE7D-667A-454E-8FEB-33D69FFCB80A}" destId="{6528DE61-9A39-4E97-B4CE-B1D073C4BF4E}" srcOrd="0" destOrd="0" presId="urn:microsoft.com/office/officeart/2005/8/layout/hList1"/>
    <dgm:cxn modelId="{F87FF937-3FEE-4D9C-B7AE-B1F47AA85302}" type="presParOf" srcId="{2F81AE7D-667A-454E-8FEB-33D69FFCB80A}" destId="{2E5A1EC3-2C32-40E2-941F-B3818E8C390F}" srcOrd="1" destOrd="0" presId="urn:microsoft.com/office/officeart/2005/8/layout/hList1"/>
    <dgm:cxn modelId="{E5A419D4-0B76-4460-BBCF-EF5FA872E0AB}" type="presParOf" srcId="{2DFFE021-5B81-42EF-B3B6-E1713FEB7217}" destId="{64D609C7-EC62-40A8-A403-8A4AB871B15A}" srcOrd="3" destOrd="0" presId="urn:microsoft.com/office/officeart/2005/8/layout/hList1"/>
    <dgm:cxn modelId="{C048FB9D-93A5-49F0-8D1F-964C7891DFF1}" type="presParOf" srcId="{2DFFE021-5B81-42EF-B3B6-E1713FEB7217}" destId="{9B662237-DC24-44F1-8C94-63433EF1AFB4}" srcOrd="4" destOrd="0" presId="urn:microsoft.com/office/officeart/2005/8/layout/hList1"/>
    <dgm:cxn modelId="{B2ED66AA-3D08-44FA-9991-05B8F9E6B4F1}" type="presParOf" srcId="{9B662237-DC24-44F1-8C94-63433EF1AFB4}" destId="{D9086A7E-D53A-4BA3-8EC7-AAAB1E849557}" srcOrd="0" destOrd="0" presId="urn:microsoft.com/office/officeart/2005/8/layout/hList1"/>
    <dgm:cxn modelId="{4D525CD4-6025-4BFE-86C3-00EC41DA1830}" type="presParOf" srcId="{9B662237-DC24-44F1-8C94-63433EF1AFB4}" destId="{D629059D-AB46-425A-B9BF-511A424A5655}" srcOrd="1" destOrd="0" presId="urn:microsoft.com/office/officeart/2005/8/layout/hList1"/>
    <dgm:cxn modelId="{8A37F5AE-B13D-462E-A84B-3136B7E2F6CD}" type="presParOf" srcId="{2DFFE021-5B81-42EF-B3B6-E1713FEB7217}" destId="{E1C806C6-1EC2-45B8-9975-245E29572BBD}" srcOrd="5" destOrd="0" presId="urn:microsoft.com/office/officeart/2005/8/layout/hList1"/>
    <dgm:cxn modelId="{6A4A435D-6227-4856-8A7A-25864D7D770E}" type="presParOf" srcId="{2DFFE021-5B81-42EF-B3B6-E1713FEB7217}" destId="{F111AB45-1C81-4D67-BEE9-F00327876BBF}" srcOrd="6" destOrd="0" presId="urn:microsoft.com/office/officeart/2005/8/layout/hList1"/>
    <dgm:cxn modelId="{8C6883C6-22FA-4593-846C-51188672F997}" type="presParOf" srcId="{F111AB45-1C81-4D67-BEE9-F00327876BBF}" destId="{EEA16F71-C7C2-42F2-9E0A-EA6E7C3BDBEA}" srcOrd="0" destOrd="0" presId="urn:microsoft.com/office/officeart/2005/8/layout/hList1"/>
    <dgm:cxn modelId="{52BD5944-2574-4151-86D1-26AF8873200C}" type="presParOf" srcId="{F111AB45-1C81-4D67-BEE9-F00327876BBF}" destId="{32DF1CC2-44AC-44FB-ABB4-9C5C80FA61E4}" srcOrd="1" destOrd="0" presId="urn:microsoft.com/office/officeart/2005/8/layout/hList1"/>
    <dgm:cxn modelId="{7B8519F7-A78F-4D64-8436-E60BE128A522}" type="presParOf" srcId="{2DFFE021-5B81-42EF-B3B6-E1713FEB7217}" destId="{93FE089E-F7C0-46C8-85A1-6627EA1C7780}" srcOrd="7" destOrd="0" presId="urn:microsoft.com/office/officeart/2005/8/layout/hList1"/>
    <dgm:cxn modelId="{A0F22402-1D2E-4FB4-9658-FA7F9B5A69E1}" type="presParOf" srcId="{2DFFE021-5B81-42EF-B3B6-E1713FEB7217}" destId="{C4A83267-51D4-482B-8F89-6CDFC990106B}" srcOrd="8" destOrd="0" presId="urn:microsoft.com/office/officeart/2005/8/layout/hList1"/>
    <dgm:cxn modelId="{A9AB8AAF-E489-48E3-87C7-B054D2A5DCF5}" type="presParOf" srcId="{C4A83267-51D4-482B-8F89-6CDFC990106B}" destId="{ABF6389B-FA2D-4882-962C-0EA3FE6F71B6}" srcOrd="0" destOrd="0" presId="urn:microsoft.com/office/officeart/2005/8/layout/hList1"/>
    <dgm:cxn modelId="{814E7D9E-BE79-4457-BCD5-1BC6D3B67455}" type="presParOf" srcId="{C4A83267-51D4-482B-8F89-6CDFC990106B}" destId="{B53D390D-EE84-44C4-B650-56113B64FCB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2433E0-4884-4655-A7F4-9190BC59EBC2}">
      <dsp:nvSpPr>
        <dsp:cNvPr id="0" name=""/>
        <dsp:cNvSpPr/>
      </dsp:nvSpPr>
      <dsp:spPr>
        <a:xfrm>
          <a:off x="0" y="918110"/>
          <a:ext cx="6797675" cy="16949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7D424A-E8BE-4BC7-942A-FA4BB3AF1EFE}">
      <dsp:nvSpPr>
        <dsp:cNvPr id="0" name=""/>
        <dsp:cNvSpPr/>
      </dsp:nvSpPr>
      <dsp:spPr>
        <a:xfrm>
          <a:off x="512729" y="1299479"/>
          <a:ext cx="932235" cy="9322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513ABE-4355-4B99-ADE4-AFD63F9FC979}">
      <dsp:nvSpPr>
        <dsp:cNvPr id="0" name=""/>
        <dsp:cNvSpPr/>
      </dsp:nvSpPr>
      <dsp:spPr>
        <a:xfrm>
          <a:off x="1957694" y="918110"/>
          <a:ext cx="4839980" cy="1694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385" tIns="179385" rIns="179385" bIns="17938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• Contexte du projet d'analyse des ventes.</a:t>
          </a:r>
          <a:endParaRPr lang="en-US" sz="2500" kern="1200"/>
        </a:p>
      </dsp:txBody>
      <dsp:txXfrm>
        <a:off x="1957694" y="918110"/>
        <a:ext cx="4839980" cy="1694973"/>
      </dsp:txXfrm>
    </dsp:sp>
    <dsp:sp modelId="{C0047F56-8963-445D-A1EB-E11F99B23FFD}">
      <dsp:nvSpPr>
        <dsp:cNvPr id="0" name=""/>
        <dsp:cNvSpPr/>
      </dsp:nvSpPr>
      <dsp:spPr>
        <a:xfrm>
          <a:off x="0" y="3036827"/>
          <a:ext cx="6797675" cy="16949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A6819A-54C7-4AD4-8D94-3E06C436835C}">
      <dsp:nvSpPr>
        <dsp:cNvPr id="0" name=""/>
        <dsp:cNvSpPr/>
      </dsp:nvSpPr>
      <dsp:spPr>
        <a:xfrm>
          <a:off x="512729" y="3418196"/>
          <a:ext cx="932235" cy="9322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3FDA48-852D-4C22-A995-7242DCD37ECB}">
      <dsp:nvSpPr>
        <dsp:cNvPr id="0" name=""/>
        <dsp:cNvSpPr/>
      </dsp:nvSpPr>
      <dsp:spPr>
        <a:xfrm>
          <a:off x="1957694" y="3036827"/>
          <a:ext cx="4839980" cy="1694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385" tIns="179385" rIns="179385" bIns="17938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• Objectifs: Comprendre les comportements d'achat, identifier les opportunités d'amélioration.</a:t>
          </a:r>
          <a:endParaRPr lang="en-US" sz="2500" kern="1200"/>
        </a:p>
      </dsp:txBody>
      <dsp:txXfrm>
        <a:off x="1957694" y="3036827"/>
        <a:ext cx="4839980" cy="16949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ED917C-D23A-4808-AA36-F8F4CDC64157}">
      <dsp:nvSpPr>
        <dsp:cNvPr id="0" name=""/>
        <dsp:cNvSpPr/>
      </dsp:nvSpPr>
      <dsp:spPr>
        <a:xfrm>
          <a:off x="0" y="689"/>
          <a:ext cx="67976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3262D2-F509-4975-8B0C-32EA8E2E1943}">
      <dsp:nvSpPr>
        <dsp:cNvPr id="0" name=""/>
        <dsp:cNvSpPr/>
      </dsp:nvSpPr>
      <dsp:spPr>
        <a:xfrm>
          <a:off x="0" y="689"/>
          <a:ext cx="6797675" cy="806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Chiffre d'affaires total : 12,027,663.10 unités monétaires</a:t>
          </a:r>
          <a:endParaRPr lang="en-US" sz="2200" kern="1200"/>
        </a:p>
      </dsp:txBody>
      <dsp:txXfrm>
        <a:off x="0" y="689"/>
        <a:ext cx="6797675" cy="806933"/>
      </dsp:txXfrm>
    </dsp:sp>
    <dsp:sp modelId="{AF4B59F2-20D6-4942-A219-EDB3A5029616}">
      <dsp:nvSpPr>
        <dsp:cNvPr id="0" name=""/>
        <dsp:cNvSpPr/>
      </dsp:nvSpPr>
      <dsp:spPr>
        <a:xfrm>
          <a:off x="0" y="807622"/>
          <a:ext cx="6797675" cy="0"/>
        </a:xfrm>
        <a:prstGeom prst="line">
          <a:avLst/>
        </a:prstGeom>
        <a:solidFill>
          <a:schemeClr val="accent2">
            <a:hueOff val="-220562"/>
            <a:satOff val="249"/>
            <a:lumOff val="588"/>
            <a:alphaOff val="0"/>
          </a:schemeClr>
        </a:solidFill>
        <a:ln w="15875" cap="flat" cmpd="sng" algn="ctr">
          <a:solidFill>
            <a:schemeClr val="accent2">
              <a:hueOff val="-220562"/>
              <a:satOff val="249"/>
              <a:lumOff val="5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12439C-C2AD-498D-A5A8-7E32650AD1BD}">
      <dsp:nvSpPr>
        <dsp:cNvPr id="0" name=""/>
        <dsp:cNvSpPr/>
      </dsp:nvSpPr>
      <dsp:spPr>
        <a:xfrm>
          <a:off x="0" y="807622"/>
          <a:ext cx="6797675" cy="806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Nombre total de transactions : 345,506 transactions</a:t>
          </a:r>
          <a:endParaRPr lang="en-US" sz="2200" kern="1200"/>
        </a:p>
      </dsp:txBody>
      <dsp:txXfrm>
        <a:off x="0" y="807622"/>
        <a:ext cx="6797675" cy="806933"/>
      </dsp:txXfrm>
    </dsp:sp>
    <dsp:sp modelId="{7F37BBEC-D10E-4E14-B927-7CD0AA8DCABE}">
      <dsp:nvSpPr>
        <dsp:cNvPr id="0" name=""/>
        <dsp:cNvSpPr/>
      </dsp:nvSpPr>
      <dsp:spPr>
        <a:xfrm>
          <a:off x="0" y="1614556"/>
          <a:ext cx="6797675" cy="0"/>
        </a:xfrm>
        <a:prstGeom prst="line">
          <a:avLst/>
        </a:prstGeom>
        <a:solidFill>
          <a:schemeClr val="accent2">
            <a:hueOff val="-441124"/>
            <a:satOff val="497"/>
            <a:lumOff val="1177"/>
            <a:alphaOff val="0"/>
          </a:schemeClr>
        </a:solidFill>
        <a:ln w="15875" cap="flat" cmpd="sng" algn="ctr">
          <a:solidFill>
            <a:schemeClr val="accent2">
              <a:hueOff val="-441124"/>
              <a:satOff val="497"/>
              <a:lumOff val="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1ACC1C-FFA3-4433-B0E3-44309109D8D7}">
      <dsp:nvSpPr>
        <dsp:cNvPr id="0" name=""/>
        <dsp:cNvSpPr/>
      </dsp:nvSpPr>
      <dsp:spPr>
        <a:xfrm>
          <a:off x="0" y="1614556"/>
          <a:ext cx="6797675" cy="806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Valeur moyenne d'une transaction : 34.81 unités monétaires</a:t>
          </a:r>
          <a:endParaRPr lang="en-US" sz="2200" kern="1200"/>
        </a:p>
      </dsp:txBody>
      <dsp:txXfrm>
        <a:off x="0" y="1614556"/>
        <a:ext cx="6797675" cy="806933"/>
      </dsp:txXfrm>
    </dsp:sp>
    <dsp:sp modelId="{239EF3C0-7FD0-4A4C-BDD8-DE1D4D1035B3}">
      <dsp:nvSpPr>
        <dsp:cNvPr id="0" name=""/>
        <dsp:cNvSpPr/>
      </dsp:nvSpPr>
      <dsp:spPr>
        <a:xfrm>
          <a:off x="0" y="2421489"/>
          <a:ext cx="6797675" cy="0"/>
        </a:xfrm>
        <a:prstGeom prst="line">
          <a:avLst/>
        </a:prstGeom>
        <a:solidFill>
          <a:schemeClr val="accent2">
            <a:hueOff val="-661686"/>
            <a:satOff val="746"/>
            <a:lumOff val="1765"/>
            <a:alphaOff val="0"/>
          </a:schemeClr>
        </a:solidFill>
        <a:ln w="15875" cap="flat" cmpd="sng" algn="ctr">
          <a:solidFill>
            <a:schemeClr val="accent2">
              <a:hueOff val="-661686"/>
              <a:satOff val="746"/>
              <a:lumOff val="1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27471A-75D2-488B-BA82-ED8B70939DAB}">
      <dsp:nvSpPr>
        <dsp:cNvPr id="0" name=""/>
        <dsp:cNvSpPr/>
      </dsp:nvSpPr>
      <dsp:spPr>
        <a:xfrm>
          <a:off x="0" y="2421489"/>
          <a:ext cx="6797675" cy="806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Prix moyen des produits : 17.49 unités monétaires</a:t>
          </a:r>
          <a:endParaRPr lang="en-US" sz="2200" kern="1200"/>
        </a:p>
      </dsp:txBody>
      <dsp:txXfrm>
        <a:off x="0" y="2421489"/>
        <a:ext cx="6797675" cy="806933"/>
      </dsp:txXfrm>
    </dsp:sp>
    <dsp:sp modelId="{A68A5096-D412-4811-A7A5-62CF883FD70D}">
      <dsp:nvSpPr>
        <dsp:cNvPr id="0" name=""/>
        <dsp:cNvSpPr/>
      </dsp:nvSpPr>
      <dsp:spPr>
        <a:xfrm>
          <a:off x="0" y="3228422"/>
          <a:ext cx="6797675" cy="0"/>
        </a:xfrm>
        <a:prstGeom prst="line">
          <a:avLst/>
        </a:prstGeom>
        <a:solidFill>
          <a:schemeClr val="accent2">
            <a:hueOff val="-882249"/>
            <a:satOff val="995"/>
            <a:lumOff val="2353"/>
            <a:alphaOff val="0"/>
          </a:schemeClr>
        </a:solidFill>
        <a:ln w="15875" cap="flat" cmpd="sng" algn="ctr">
          <a:solidFill>
            <a:schemeClr val="accent2">
              <a:hueOff val="-882249"/>
              <a:satOff val="995"/>
              <a:lumOff val="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5A3453-A5D7-4051-B8E2-C73391EED833}">
      <dsp:nvSpPr>
        <dsp:cNvPr id="0" name=""/>
        <dsp:cNvSpPr/>
      </dsp:nvSpPr>
      <dsp:spPr>
        <a:xfrm>
          <a:off x="0" y="3228422"/>
          <a:ext cx="6797675" cy="806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Nombre total de clients : 8,601 clients</a:t>
          </a:r>
          <a:endParaRPr lang="en-US" sz="2200" kern="1200"/>
        </a:p>
      </dsp:txBody>
      <dsp:txXfrm>
        <a:off x="0" y="3228422"/>
        <a:ext cx="6797675" cy="806933"/>
      </dsp:txXfrm>
    </dsp:sp>
    <dsp:sp modelId="{1199364B-B706-4C79-AE1D-52BAF91C33DE}">
      <dsp:nvSpPr>
        <dsp:cNvPr id="0" name=""/>
        <dsp:cNvSpPr/>
      </dsp:nvSpPr>
      <dsp:spPr>
        <a:xfrm>
          <a:off x="0" y="4035355"/>
          <a:ext cx="6797675" cy="0"/>
        </a:xfrm>
        <a:prstGeom prst="line">
          <a:avLst/>
        </a:prstGeom>
        <a:solidFill>
          <a:schemeClr val="accent2">
            <a:hueOff val="-1102811"/>
            <a:satOff val="1243"/>
            <a:lumOff val="2942"/>
            <a:alphaOff val="0"/>
          </a:schemeClr>
        </a:solidFill>
        <a:ln w="15875" cap="flat" cmpd="sng" algn="ctr">
          <a:solidFill>
            <a:schemeClr val="accent2">
              <a:hueOff val="-1102811"/>
              <a:satOff val="1243"/>
              <a:lumOff val="29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062A9-E0F6-42F4-80EA-1799CA1AF8E2}">
      <dsp:nvSpPr>
        <dsp:cNvPr id="0" name=""/>
        <dsp:cNvSpPr/>
      </dsp:nvSpPr>
      <dsp:spPr>
        <a:xfrm>
          <a:off x="0" y="4035355"/>
          <a:ext cx="6797675" cy="806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Fréquence d'achat moyenne par client : 40.17 transactions par client</a:t>
          </a:r>
          <a:endParaRPr lang="en-US" sz="2200" kern="1200"/>
        </a:p>
      </dsp:txBody>
      <dsp:txXfrm>
        <a:off x="0" y="4035355"/>
        <a:ext cx="6797675" cy="806933"/>
      </dsp:txXfrm>
    </dsp:sp>
    <dsp:sp modelId="{90A73A05-4E35-46C6-8628-D4B89DB2CB00}">
      <dsp:nvSpPr>
        <dsp:cNvPr id="0" name=""/>
        <dsp:cNvSpPr/>
      </dsp:nvSpPr>
      <dsp:spPr>
        <a:xfrm>
          <a:off x="0" y="4842289"/>
          <a:ext cx="6797675" cy="0"/>
        </a:xfrm>
        <a:prstGeom prst="line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4AC2F3-AF10-43DB-B32C-C888C277A1E8}">
      <dsp:nvSpPr>
        <dsp:cNvPr id="0" name=""/>
        <dsp:cNvSpPr/>
      </dsp:nvSpPr>
      <dsp:spPr>
        <a:xfrm>
          <a:off x="0" y="4842289"/>
          <a:ext cx="6797675" cy="806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Taille moyenne du panier : 34.81 unités monétaires par transaction</a:t>
          </a:r>
          <a:endParaRPr lang="en-US" sz="2200" kern="1200"/>
        </a:p>
      </dsp:txBody>
      <dsp:txXfrm>
        <a:off x="0" y="4842289"/>
        <a:ext cx="6797675" cy="8069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8D680F-B572-4F09-81A8-A8703D417E4E}">
      <dsp:nvSpPr>
        <dsp:cNvPr id="0" name=""/>
        <dsp:cNvSpPr/>
      </dsp:nvSpPr>
      <dsp:spPr>
        <a:xfrm rot="5400000">
          <a:off x="6475153" y="-2761095"/>
          <a:ext cx="729116" cy="6437376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b="0" i="0" kern="1200" baseline="0"/>
            <a:t>Offrir des points de fidélité, remises, ou cadeaux pour les achats supérieurs à un certain montant.</a:t>
          </a:r>
          <a:endParaRPr lang="en-US" sz="1300" kern="120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b="1" i="0" kern="1200" baseline="0"/>
            <a:t>Objectif</a:t>
          </a:r>
          <a:r>
            <a:rPr lang="fr-FR" sz="1300" b="0" i="0" kern="1200" baseline="0"/>
            <a:t> : Encourager les clients à augmenter leur panier moyen.</a:t>
          </a:r>
          <a:endParaRPr lang="en-US" sz="1300" kern="1200"/>
        </a:p>
      </dsp:txBody>
      <dsp:txXfrm rot="-5400000">
        <a:off x="3621024" y="128627"/>
        <a:ext cx="6401783" cy="657930"/>
      </dsp:txXfrm>
    </dsp:sp>
    <dsp:sp modelId="{388DDBE0-2780-4ED6-84D9-0BAD1677CB1A}">
      <dsp:nvSpPr>
        <dsp:cNvPr id="0" name=""/>
        <dsp:cNvSpPr/>
      </dsp:nvSpPr>
      <dsp:spPr>
        <a:xfrm>
          <a:off x="0" y="1894"/>
          <a:ext cx="3621024" cy="9113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1" i="0" kern="1200" baseline="0"/>
            <a:t>Programme de Fidélité Personnalisé</a:t>
          </a:r>
          <a:r>
            <a:rPr lang="fr-FR" sz="2500" b="0" i="0" kern="1200" baseline="0"/>
            <a:t> :</a:t>
          </a:r>
          <a:endParaRPr lang="en-US" sz="2500" kern="1200"/>
        </a:p>
      </dsp:txBody>
      <dsp:txXfrm>
        <a:off x="44491" y="46385"/>
        <a:ext cx="3532042" cy="822413"/>
      </dsp:txXfrm>
    </dsp:sp>
    <dsp:sp modelId="{215779EE-3608-4B0D-8A37-9FE68E8D0055}">
      <dsp:nvSpPr>
        <dsp:cNvPr id="0" name=""/>
        <dsp:cNvSpPr/>
      </dsp:nvSpPr>
      <dsp:spPr>
        <a:xfrm rot="5400000">
          <a:off x="6475153" y="-1804130"/>
          <a:ext cx="729116" cy="6437376"/>
        </a:xfrm>
        <a:prstGeom prst="round2SameRect">
          <a:avLst/>
        </a:prstGeom>
        <a:solidFill>
          <a:schemeClr val="accent2">
            <a:tint val="40000"/>
            <a:alpha val="90000"/>
            <a:hueOff val="-613955"/>
            <a:satOff val="4090"/>
            <a:lumOff val="374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613955"/>
              <a:satOff val="4090"/>
              <a:lumOff val="3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b="0" i="0" kern="1200" baseline="0"/>
            <a:t>Ajuster les prix en fonction des tendances d'achat.</a:t>
          </a:r>
          <a:endParaRPr lang="en-US" sz="1300" kern="120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b="1" i="0" kern="1200" baseline="0"/>
            <a:t>Objectif</a:t>
          </a:r>
          <a:r>
            <a:rPr lang="fr-FR" sz="1300" b="0" i="0" kern="1200" baseline="0"/>
            <a:t> : Maximiser les marges sans sacrifier le volume des ventes.</a:t>
          </a:r>
          <a:endParaRPr lang="en-US" sz="1300" kern="1200"/>
        </a:p>
      </dsp:txBody>
      <dsp:txXfrm rot="-5400000">
        <a:off x="3621024" y="1085592"/>
        <a:ext cx="6401783" cy="657930"/>
      </dsp:txXfrm>
    </dsp:sp>
    <dsp:sp modelId="{C44FC4C9-AB38-4BA5-B07C-BB7535D04C17}">
      <dsp:nvSpPr>
        <dsp:cNvPr id="0" name=""/>
        <dsp:cNvSpPr/>
      </dsp:nvSpPr>
      <dsp:spPr>
        <a:xfrm>
          <a:off x="0" y="958859"/>
          <a:ext cx="3621024" cy="911395"/>
        </a:xfrm>
        <a:prstGeom prst="roundRect">
          <a:avLst/>
        </a:prstGeom>
        <a:solidFill>
          <a:schemeClr val="accent2">
            <a:hueOff val="-441124"/>
            <a:satOff val="497"/>
            <a:lumOff val="117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1" i="0" kern="1200" baseline="0"/>
            <a:t>Optimisation des Prix</a:t>
          </a:r>
          <a:r>
            <a:rPr lang="fr-FR" sz="2500" b="0" i="0" kern="1200" baseline="0"/>
            <a:t> :</a:t>
          </a:r>
          <a:endParaRPr lang="en-US" sz="2500" kern="1200"/>
        </a:p>
      </dsp:txBody>
      <dsp:txXfrm>
        <a:off x="44491" y="1003350"/>
        <a:ext cx="3532042" cy="822413"/>
      </dsp:txXfrm>
    </dsp:sp>
    <dsp:sp modelId="{8AF2DFF8-FB96-4757-BB11-F2F202F5FC74}">
      <dsp:nvSpPr>
        <dsp:cNvPr id="0" name=""/>
        <dsp:cNvSpPr/>
      </dsp:nvSpPr>
      <dsp:spPr>
        <a:xfrm rot="5400000">
          <a:off x="6475153" y="-847165"/>
          <a:ext cx="729116" cy="6437376"/>
        </a:xfrm>
        <a:prstGeom prst="round2SameRect">
          <a:avLst/>
        </a:prstGeom>
        <a:solidFill>
          <a:schemeClr val="accent2">
            <a:tint val="40000"/>
            <a:alpha val="90000"/>
            <a:hueOff val="-1227910"/>
            <a:satOff val="8180"/>
            <a:lumOff val="748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1227910"/>
              <a:satOff val="8180"/>
              <a:lumOff val="7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b="0" i="0" kern="1200" baseline="0"/>
            <a:t>Proposer des offres exclusives aux clients les plus précieux.</a:t>
          </a:r>
          <a:endParaRPr lang="en-US" sz="1300" kern="120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b="1" i="0" kern="1200" baseline="0"/>
            <a:t>Objectif</a:t>
          </a:r>
          <a:r>
            <a:rPr lang="fr-FR" sz="1300" b="0" i="0" kern="1200" baseline="0"/>
            <a:t> : Fidéliser les clients apportant le plus de valeur.</a:t>
          </a:r>
          <a:endParaRPr lang="en-US" sz="1300" kern="1200"/>
        </a:p>
      </dsp:txBody>
      <dsp:txXfrm rot="-5400000">
        <a:off x="3621024" y="2042557"/>
        <a:ext cx="6401783" cy="657930"/>
      </dsp:txXfrm>
    </dsp:sp>
    <dsp:sp modelId="{2C315F75-0C47-4D67-8C34-08DD1BF8929D}">
      <dsp:nvSpPr>
        <dsp:cNvPr id="0" name=""/>
        <dsp:cNvSpPr/>
      </dsp:nvSpPr>
      <dsp:spPr>
        <a:xfrm>
          <a:off x="0" y="1915824"/>
          <a:ext cx="3621024" cy="911395"/>
        </a:xfrm>
        <a:prstGeom prst="roundRect">
          <a:avLst/>
        </a:prstGeom>
        <a:solidFill>
          <a:schemeClr val="accent2">
            <a:hueOff val="-882249"/>
            <a:satOff val="995"/>
            <a:lumOff val="235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1" i="0" kern="1200" baseline="0"/>
            <a:t>Ciblage des Clients à Forte Valeur</a:t>
          </a:r>
          <a:r>
            <a:rPr lang="fr-FR" sz="2500" b="0" i="0" kern="1200" baseline="0"/>
            <a:t> :</a:t>
          </a:r>
          <a:endParaRPr lang="en-US" sz="2500" kern="1200"/>
        </a:p>
      </dsp:txBody>
      <dsp:txXfrm>
        <a:off x="44491" y="1960315"/>
        <a:ext cx="3532042" cy="822413"/>
      </dsp:txXfrm>
    </dsp:sp>
    <dsp:sp modelId="{8A49C933-AF10-45BC-91C6-47C27275C6DF}">
      <dsp:nvSpPr>
        <dsp:cNvPr id="0" name=""/>
        <dsp:cNvSpPr/>
      </dsp:nvSpPr>
      <dsp:spPr>
        <a:xfrm rot="5400000">
          <a:off x="6475153" y="109799"/>
          <a:ext cx="729116" cy="6437376"/>
        </a:xfrm>
        <a:prstGeom prst="round2SameRect">
          <a:avLst/>
        </a:prstGeom>
        <a:solidFill>
          <a:schemeClr val="accent2">
            <a:tint val="40000"/>
            <a:alpha val="90000"/>
            <a:hueOff val="-1841865"/>
            <a:satOff val="12270"/>
            <a:lumOff val="1122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1841865"/>
              <a:satOff val="12270"/>
              <a:lumOff val="11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b="0" i="0" kern="1200" baseline="0"/>
            <a:t>Investir dans le service client et personnaliser les recommandations de produits.</a:t>
          </a:r>
          <a:endParaRPr lang="en-US" sz="1300" kern="120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b="1" i="0" kern="1200" baseline="0"/>
            <a:t>Objectif</a:t>
          </a:r>
          <a:r>
            <a:rPr lang="fr-FR" sz="1300" b="0" i="0" kern="1200" baseline="0"/>
            <a:t> : Augmenter la satisfaction et la rétention client.</a:t>
          </a:r>
          <a:endParaRPr lang="en-US" sz="1300" kern="1200"/>
        </a:p>
      </dsp:txBody>
      <dsp:txXfrm rot="-5400000">
        <a:off x="3621024" y="2999522"/>
        <a:ext cx="6401783" cy="657930"/>
      </dsp:txXfrm>
    </dsp:sp>
    <dsp:sp modelId="{38F8E857-06BA-4BD7-B386-EFF2AD8BF60E}">
      <dsp:nvSpPr>
        <dsp:cNvPr id="0" name=""/>
        <dsp:cNvSpPr/>
      </dsp:nvSpPr>
      <dsp:spPr>
        <a:xfrm>
          <a:off x="0" y="2872789"/>
          <a:ext cx="3621024" cy="911395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1" i="0" kern="1200" baseline="0"/>
            <a:t>Amélioration de l'Expérience Client</a:t>
          </a:r>
          <a:r>
            <a:rPr lang="fr-FR" sz="2500" b="0" i="0" kern="1200" baseline="0"/>
            <a:t> :</a:t>
          </a:r>
          <a:endParaRPr lang="en-US" sz="2500" kern="1200"/>
        </a:p>
      </dsp:txBody>
      <dsp:txXfrm>
        <a:off x="44491" y="2917280"/>
        <a:ext cx="3532042" cy="82241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372048-6850-4C7F-BDF3-67BA73CA72BC}">
      <dsp:nvSpPr>
        <dsp:cNvPr id="0" name=""/>
        <dsp:cNvSpPr/>
      </dsp:nvSpPr>
      <dsp:spPr>
        <a:xfrm>
          <a:off x="4714" y="248893"/>
          <a:ext cx="1807368" cy="7032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i="0" kern="1200" baseline="0"/>
            <a:t>Segmentation Basée sur l'Âge</a:t>
          </a:r>
          <a:r>
            <a:rPr lang="fr-FR" sz="1400" b="0" i="0" kern="1200" baseline="0"/>
            <a:t> :</a:t>
          </a:r>
          <a:endParaRPr lang="en-US" sz="1400" kern="1200"/>
        </a:p>
      </dsp:txBody>
      <dsp:txXfrm>
        <a:off x="4714" y="248893"/>
        <a:ext cx="1807368" cy="703275"/>
      </dsp:txXfrm>
    </dsp:sp>
    <dsp:sp modelId="{7E1474D8-C31E-45BA-8B58-E8727DFEDC8C}">
      <dsp:nvSpPr>
        <dsp:cNvPr id="0" name=""/>
        <dsp:cNvSpPr/>
      </dsp:nvSpPr>
      <dsp:spPr>
        <a:xfrm>
          <a:off x="4714" y="952168"/>
          <a:ext cx="1807368" cy="258501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b="0" i="0" kern="1200" baseline="0"/>
            <a:t>Adapter les campagnes marketing en fonction de l'âge.</a:t>
          </a:r>
          <a:endParaRPr lang="en-US" sz="1400" kern="120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b="1" i="0" kern="1200" baseline="0" dirty="0"/>
            <a:t>Exemple</a:t>
          </a:r>
          <a:r>
            <a:rPr lang="fr-FR" sz="1400" b="0" i="0" kern="1200" baseline="0" dirty="0"/>
            <a:t> : En fonction des ventes.</a:t>
          </a:r>
          <a:endParaRPr lang="en-US" sz="1400" kern="1200" dirty="0"/>
        </a:p>
      </dsp:txBody>
      <dsp:txXfrm>
        <a:off x="4714" y="952168"/>
        <a:ext cx="1807368" cy="2585017"/>
      </dsp:txXfrm>
    </dsp:sp>
    <dsp:sp modelId="{6528DE61-9A39-4E97-B4CE-B1D073C4BF4E}">
      <dsp:nvSpPr>
        <dsp:cNvPr id="0" name=""/>
        <dsp:cNvSpPr/>
      </dsp:nvSpPr>
      <dsp:spPr>
        <a:xfrm>
          <a:off x="2065115" y="248893"/>
          <a:ext cx="1807368" cy="703275"/>
        </a:xfrm>
        <a:prstGeom prst="rect">
          <a:avLst/>
        </a:prstGeom>
        <a:solidFill>
          <a:schemeClr val="accent2">
            <a:hueOff val="-330843"/>
            <a:satOff val="373"/>
            <a:lumOff val="882"/>
            <a:alphaOff val="0"/>
          </a:schemeClr>
        </a:solidFill>
        <a:ln w="15875" cap="flat" cmpd="sng" algn="ctr">
          <a:solidFill>
            <a:schemeClr val="accent2">
              <a:hueOff val="-330843"/>
              <a:satOff val="373"/>
              <a:lumOff val="8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i="0" kern="1200" baseline="0"/>
            <a:t>Campagnes de Réactivation pour les Clients Inactifs</a:t>
          </a:r>
          <a:r>
            <a:rPr lang="fr-FR" sz="1400" b="0" i="0" kern="1200" baseline="0"/>
            <a:t> :</a:t>
          </a:r>
          <a:endParaRPr lang="en-US" sz="1400" kern="1200"/>
        </a:p>
      </dsp:txBody>
      <dsp:txXfrm>
        <a:off x="2065115" y="248893"/>
        <a:ext cx="1807368" cy="703275"/>
      </dsp:txXfrm>
    </dsp:sp>
    <dsp:sp modelId="{2E5A1EC3-2C32-40E2-941F-B3818E8C390F}">
      <dsp:nvSpPr>
        <dsp:cNvPr id="0" name=""/>
        <dsp:cNvSpPr/>
      </dsp:nvSpPr>
      <dsp:spPr>
        <a:xfrm>
          <a:off x="2065115" y="952168"/>
          <a:ext cx="1807368" cy="2585017"/>
        </a:xfrm>
        <a:prstGeom prst="rect">
          <a:avLst/>
        </a:prstGeom>
        <a:solidFill>
          <a:schemeClr val="accent2">
            <a:tint val="40000"/>
            <a:alpha val="90000"/>
            <a:hueOff val="-460466"/>
            <a:satOff val="3068"/>
            <a:lumOff val="28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460466"/>
              <a:satOff val="3068"/>
              <a:lumOff val="2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b="0" i="0" kern="1200" baseline="0"/>
            <a:t>Relancer les clients inactifs avec des offres spéciales.</a:t>
          </a:r>
          <a:endParaRPr lang="en-US" sz="1400" kern="120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b="1" i="0" kern="1200" baseline="0"/>
            <a:t>Objectif</a:t>
          </a:r>
          <a:r>
            <a:rPr lang="fr-FR" sz="1400" b="0" i="0" kern="1200" baseline="0"/>
            <a:t> : Réduire le taux de churn.</a:t>
          </a:r>
          <a:endParaRPr lang="en-US" sz="1400" kern="1200"/>
        </a:p>
      </dsp:txBody>
      <dsp:txXfrm>
        <a:off x="2065115" y="952168"/>
        <a:ext cx="1807368" cy="2585017"/>
      </dsp:txXfrm>
    </dsp:sp>
    <dsp:sp modelId="{D9086A7E-D53A-4BA3-8EC7-AAAB1E849557}">
      <dsp:nvSpPr>
        <dsp:cNvPr id="0" name=""/>
        <dsp:cNvSpPr/>
      </dsp:nvSpPr>
      <dsp:spPr>
        <a:xfrm>
          <a:off x="4125515" y="248893"/>
          <a:ext cx="1807368" cy="703275"/>
        </a:xfrm>
        <a:prstGeom prst="rect">
          <a:avLst/>
        </a:prstGeom>
        <a:solidFill>
          <a:schemeClr val="accent2">
            <a:hueOff val="-661686"/>
            <a:satOff val="746"/>
            <a:lumOff val="1765"/>
            <a:alphaOff val="0"/>
          </a:schemeClr>
        </a:solidFill>
        <a:ln w="15875" cap="flat" cmpd="sng" algn="ctr">
          <a:solidFill>
            <a:schemeClr val="accent2">
              <a:hueOff val="-661686"/>
              <a:satOff val="746"/>
              <a:lumOff val="1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i="0" kern="1200" baseline="0"/>
            <a:t>Marketing Temporel</a:t>
          </a:r>
          <a:r>
            <a:rPr lang="fr-FR" sz="1400" b="0" i="0" kern="1200" baseline="0"/>
            <a:t> :</a:t>
          </a:r>
          <a:endParaRPr lang="en-US" sz="1400" kern="1200"/>
        </a:p>
      </dsp:txBody>
      <dsp:txXfrm>
        <a:off x="4125515" y="248893"/>
        <a:ext cx="1807368" cy="703275"/>
      </dsp:txXfrm>
    </dsp:sp>
    <dsp:sp modelId="{D629059D-AB46-425A-B9BF-511A424A5655}">
      <dsp:nvSpPr>
        <dsp:cNvPr id="0" name=""/>
        <dsp:cNvSpPr/>
      </dsp:nvSpPr>
      <dsp:spPr>
        <a:xfrm>
          <a:off x="4125515" y="952168"/>
          <a:ext cx="1807368" cy="2585017"/>
        </a:xfrm>
        <a:prstGeom prst="rect">
          <a:avLst/>
        </a:prstGeom>
        <a:solidFill>
          <a:schemeClr val="accent2">
            <a:tint val="40000"/>
            <a:alpha val="90000"/>
            <a:hueOff val="-920933"/>
            <a:satOff val="6135"/>
            <a:lumOff val="561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920933"/>
              <a:satOff val="6135"/>
              <a:lumOff val="5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b="0" i="0" kern="1200" baseline="0"/>
            <a:t>Lancer des promotions pendant les heures de pointe des ventes.</a:t>
          </a:r>
          <a:endParaRPr lang="en-US" sz="1400" kern="120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b="1" i="0" kern="1200" baseline="0" dirty="0"/>
            <a:t>Exemple</a:t>
          </a:r>
          <a:r>
            <a:rPr lang="fr-FR" sz="1400" b="0" i="0" kern="1200" baseline="0" dirty="0"/>
            <a:t> : "Happy </a:t>
          </a:r>
          <a:r>
            <a:rPr lang="fr-FR" sz="1400" b="0" i="0" kern="1200" baseline="0" dirty="0" err="1"/>
            <a:t>Hours</a:t>
          </a:r>
          <a:r>
            <a:rPr lang="fr-FR" sz="1400" b="0" i="0" kern="1200" baseline="0" dirty="0"/>
            <a:t>" en ligne de 21h00 à 23h00.</a:t>
          </a:r>
          <a:endParaRPr lang="en-US" sz="1400" kern="1200" dirty="0"/>
        </a:p>
      </dsp:txBody>
      <dsp:txXfrm>
        <a:off x="4125515" y="952168"/>
        <a:ext cx="1807368" cy="2585017"/>
      </dsp:txXfrm>
    </dsp:sp>
    <dsp:sp modelId="{EEA16F71-C7C2-42F2-9E0A-EA6E7C3BDBEA}">
      <dsp:nvSpPr>
        <dsp:cNvPr id="0" name=""/>
        <dsp:cNvSpPr/>
      </dsp:nvSpPr>
      <dsp:spPr>
        <a:xfrm>
          <a:off x="6185916" y="248893"/>
          <a:ext cx="1807368" cy="703275"/>
        </a:xfrm>
        <a:prstGeom prst="rect">
          <a:avLst/>
        </a:prstGeom>
        <a:solidFill>
          <a:schemeClr val="accent2">
            <a:hueOff val="-992530"/>
            <a:satOff val="1119"/>
            <a:lumOff val="2647"/>
            <a:alphaOff val="0"/>
          </a:schemeClr>
        </a:solidFill>
        <a:ln w="15875" cap="flat" cmpd="sng" algn="ctr">
          <a:solidFill>
            <a:schemeClr val="accent2">
              <a:hueOff val="-992530"/>
              <a:satOff val="1119"/>
              <a:lumOff val="26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i="0" kern="1200" baseline="0"/>
            <a:t>Personnalisation des Offres</a:t>
          </a:r>
          <a:r>
            <a:rPr lang="fr-FR" sz="1400" b="0" i="0" kern="1200" baseline="0"/>
            <a:t> :</a:t>
          </a:r>
          <a:endParaRPr lang="en-US" sz="1400" kern="1200"/>
        </a:p>
      </dsp:txBody>
      <dsp:txXfrm>
        <a:off x="6185916" y="248893"/>
        <a:ext cx="1807368" cy="703275"/>
      </dsp:txXfrm>
    </dsp:sp>
    <dsp:sp modelId="{32DF1CC2-44AC-44FB-ABB4-9C5C80FA61E4}">
      <dsp:nvSpPr>
        <dsp:cNvPr id="0" name=""/>
        <dsp:cNvSpPr/>
      </dsp:nvSpPr>
      <dsp:spPr>
        <a:xfrm>
          <a:off x="6185916" y="952168"/>
          <a:ext cx="1807368" cy="2585017"/>
        </a:xfrm>
        <a:prstGeom prst="rect">
          <a:avLst/>
        </a:prstGeom>
        <a:solidFill>
          <a:schemeClr val="accent2">
            <a:tint val="40000"/>
            <a:alpha val="90000"/>
            <a:hueOff val="-1381399"/>
            <a:satOff val="9203"/>
            <a:lumOff val="841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1381399"/>
              <a:satOff val="9203"/>
              <a:lumOff val="8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b="0" i="0" kern="1200" baseline="0" dirty="0"/>
            <a:t>Utiliser les données RFM pour segmenter les clients et personnaliser les offres.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b="1" i="0" kern="1200" baseline="0"/>
            <a:t>Objectif</a:t>
          </a:r>
          <a:r>
            <a:rPr lang="fr-FR" sz="1400" b="0" i="0" kern="1200" baseline="0"/>
            <a:t> : Maximiser la pertinence des campagnes.</a:t>
          </a:r>
          <a:endParaRPr lang="en-US" sz="1400" kern="1200"/>
        </a:p>
      </dsp:txBody>
      <dsp:txXfrm>
        <a:off x="6185916" y="952168"/>
        <a:ext cx="1807368" cy="2585017"/>
      </dsp:txXfrm>
    </dsp:sp>
    <dsp:sp modelId="{ABF6389B-FA2D-4882-962C-0EA3FE6F71B6}">
      <dsp:nvSpPr>
        <dsp:cNvPr id="0" name=""/>
        <dsp:cNvSpPr/>
      </dsp:nvSpPr>
      <dsp:spPr>
        <a:xfrm>
          <a:off x="8246316" y="248893"/>
          <a:ext cx="1807368" cy="703275"/>
        </a:xfrm>
        <a:prstGeom prst="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i="0" kern="1200" baseline="0"/>
            <a:t>Analyse des Corrélations</a:t>
          </a:r>
          <a:r>
            <a:rPr lang="fr-FR" sz="1400" b="0" i="0" kern="1200" baseline="0"/>
            <a:t> :</a:t>
          </a:r>
          <a:endParaRPr lang="en-US" sz="1400" kern="1200"/>
        </a:p>
      </dsp:txBody>
      <dsp:txXfrm>
        <a:off x="8246316" y="248893"/>
        <a:ext cx="1807368" cy="703275"/>
      </dsp:txXfrm>
    </dsp:sp>
    <dsp:sp modelId="{B53D390D-EE84-44C4-B650-56113B64FCB4}">
      <dsp:nvSpPr>
        <dsp:cNvPr id="0" name=""/>
        <dsp:cNvSpPr/>
      </dsp:nvSpPr>
      <dsp:spPr>
        <a:xfrm>
          <a:off x="8246316" y="952168"/>
          <a:ext cx="1807368" cy="2585017"/>
        </a:xfrm>
        <a:prstGeom prst="rect">
          <a:avLst/>
        </a:prstGeom>
        <a:solidFill>
          <a:schemeClr val="accent2">
            <a:tint val="40000"/>
            <a:alpha val="90000"/>
            <a:hueOff val="-1841865"/>
            <a:satOff val="12270"/>
            <a:lumOff val="1122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1841865"/>
              <a:satOff val="12270"/>
              <a:lumOff val="11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b="0" i="0" kern="1200" baseline="0"/>
            <a:t>Utiliser les corrélations entre âge, catégorie de produit, et montant des achats pour cibler les clients.</a:t>
          </a:r>
          <a:endParaRPr lang="en-US" sz="1400" kern="120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b="1" i="0" kern="1200" baseline="0"/>
            <a:t>Exemple</a:t>
          </a:r>
          <a:r>
            <a:rPr lang="fr-FR" sz="1400" b="0" i="0" kern="1200" baseline="0"/>
            <a:t> : Campagnes ciblées pour des groupes d'âge spécifiques et des catégories de produit.</a:t>
          </a:r>
          <a:endParaRPr lang="en-US" sz="1400" kern="1200"/>
        </a:p>
      </dsp:txBody>
      <dsp:txXfrm>
        <a:off x="8246316" y="952168"/>
        <a:ext cx="1807368" cy="25850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679921C0-22FE-4415-97C9-06DF6B259B2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/>
              <a:t>Formation Data Analyst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5E4AB04-CA96-47A5-8241-B1940B9DAF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32BF4-BDBC-4DE8-AC4B-68BE73229C40}" type="datetimeFigureOut">
              <a:rPr lang="fr-FR" smtClean="0"/>
              <a:t>19/08/2024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6D890D7-4285-47C7-A8FB-58A821C4040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Oussama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6EDA255-F9D8-4CE9-8D50-C47C2D8FBE3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793351-04E9-4EEF-BEA4-F439EAA2BE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5531429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/>
              <a:t>Formation Data Analyst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A23EC-747F-4C3E-9ABD-88D6EB4682AA}" type="datetimeFigureOut">
              <a:rPr lang="fr-FR" smtClean="0"/>
              <a:t>19/08/2024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Oussama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6B4DA-525F-46EB-AF67-673B3DE0E0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6868286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8782" y="6426695"/>
            <a:ext cx="2472271" cy="365125"/>
          </a:xfrm>
        </p:spPr>
        <p:txBody>
          <a:bodyPr/>
          <a:lstStyle/>
          <a:p>
            <a:fld id="{9FFF28AA-B17D-4025-98F6-2904083EA119}" type="datetime1">
              <a:rPr lang="fr-FR" smtClean="0"/>
              <a:t>19/08/2024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Oussama </a:t>
            </a:r>
            <a:r>
              <a:rPr lang="fr-FR" dirty="0" err="1"/>
              <a:t>benmahammed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Data </a:t>
            </a:r>
            <a:r>
              <a:rPr lang="fr-FR" dirty="0" err="1"/>
              <a:t>Analyst</a:t>
            </a:r>
            <a:endParaRPr lang="fr-F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pour une image  10">
            <a:extLst>
              <a:ext uri="{FF2B5EF4-FFF2-40B4-BE49-F238E27FC236}">
                <a16:creationId xmlns:a16="http://schemas.microsoft.com/office/drawing/2014/main" id="{990570E2-A939-4108-B877-1982177309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602912" y="0"/>
            <a:ext cx="1589088" cy="725488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0467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Espace réservé pour une image  10">
            <a:extLst>
              <a:ext uri="{FF2B5EF4-FFF2-40B4-BE49-F238E27FC236}">
                <a16:creationId xmlns:a16="http://schemas.microsoft.com/office/drawing/2014/main" id="{A1B1F1DC-F214-4AC8-96AB-D1565F9761F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602912" y="0"/>
            <a:ext cx="1589088" cy="72548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11" name="Espace réservé du pied de page 9">
            <a:extLst>
              <a:ext uri="{FF2B5EF4-FFF2-40B4-BE49-F238E27FC236}">
                <a16:creationId xmlns:a16="http://schemas.microsoft.com/office/drawing/2014/main" id="{3548D2C1-0132-41B6-99FA-91C8EADE5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51011" y="6412160"/>
            <a:ext cx="4822804" cy="445840"/>
          </a:xfrm>
        </p:spPr>
        <p:txBody>
          <a:bodyPr/>
          <a:lstStyle/>
          <a:p>
            <a:r>
              <a:rPr lang="fr-FR" dirty="0"/>
              <a:t>Etudiant : Oussama </a:t>
            </a:r>
            <a:r>
              <a:rPr lang="fr-FR" dirty="0" err="1"/>
              <a:t>benmahammed</a:t>
            </a:r>
            <a:endParaRPr lang="fr-FR" dirty="0"/>
          </a:p>
        </p:txBody>
      </p:sp>
      <p:sp>
        <p:nvSpPr>
          <p:cNvPr id="12" name="Espace réservé du pied de page 9">
            <a:extLst>
              <a:ext uri="{FF2B5EF4-FFF2-40B4-BE49-F238E27FC236}">
                <a16:creationId xmlns:a16="http://schemas.microsoft.com/office/drawing/2014/main" id="{F858E52E-5BB9-4804-82EB-259E63CB269F}"/>
              </a:ext>
            </a:extLst>
          </p:cNvPr>
          <p:cNvSpPr txBox="1">
            <a:spLocks/>
          </p:cNvSpPr>
          <p:nvPr userDrawn="1"/>
        </p:nvSpPr>
        <p:spPr>
          <a:xfrm>
            <a:off x="3709318" y="6412160"/>
            <a:ext cx="4822804" cy="4458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Formation : data analyst_p2</a:t>
            </a:r>
          </a:p>
        </p:txBody>
      </p:sp>
      <p:sp>
        <p:nvSpPr>
          <p:cNvPr id="13" name="Espace réservé du pied de page 9">
            <a:extLst>
              <a:ext uri="{FF2B5EF4-FFF2-40B4-BE49-F238E27FC236}">
                <a16:creationId xmlns:a16="http://schemas.microsoft.com/office/drawing/2014/main" id="{AE180205-B087-4F77-9DB3-EBFEC41E1951}"/>
              </a:ext>
            </a:extLst>
          </p:cNvPr>
          <p:cNvSpPr txBox="1">
            <a:spLocks/>
          </p:cNvSpPr>
          <p:nvPr userDrawn="1"/>
        </p:nvSpPr>
        <p:spPr>
          <a:xfrm>
            <a:off x="7859977" y="6412160"/>
            <a:ext cx="4822804" cy="4458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Avril 2024</a:t>
            </a:r>
          </a:p>
        </p:txBody>
      </p:sp>
    </p:spTree>
    <p:extLst>
      <p:ext uri="{BB962C8B-B14F-4D97-AF65-F5344CB8AC3E}">
        <p14:creationId xmlns:p14="http://schemas.microsoft.com/office/powerpoint/2010/main" val="3833896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9A0E8-ED33-4F7C-B553-BA4D03CE1D0C}" type="datetime1">
              <a:rPr lang="fr-FR" smtClean="0"/>
              <a:t>19/08/2024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Oussama </a:t>
            </a:r>
            <a:r>
              <a:rPr lang="fr-FR" dirty="0" err="1"/>
              <a:t>benmahammed</a:t>
            </a:r>
            <a:endParaRPr lang="fr-FR" dirty="0"/>
          </a:p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Data </a:t>
            </a:r>
            <a:r>
              <a:rPr lang="fr-FR" dirty="0" err="1"/>
              <a:t>Analyst</a:t>
            </a:r>
            <a:endParaRPr lang="fr-FR" dirty="0"/>
          </a:p>
        </p:txBody>
      </p:sp>
      <p:sp>
        <p:nvSpPr>
          <p:cNvPr id="7" name="Espace réservé pour une image  10">
            <a:extLst>
              <a:ext uri="{FF2B5EF4-FFF2-40B4-BE49-F238E27FC236}">
                <a16:creationId xmlns:a16="http://schemas.microsoft.com/office/drawing/2014/main" id="{2A9CB625-00C0-406D-9C6E-F42F7F4864F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602912" y="0"/>
            <a:ext cx="1589088" cy="725488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5826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ACEFF-C559-4FA6-BE25-CE584983C19A}" type="datetime1">
              <a:rPr lang="fr-FR" smtClean="0"/>
              <a:t>19/08/2024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Oussama </a:t>
            </a:r>
            <a:r>
              <a:rPr lang="fr-FR" dirty="0" err="1"/>
              <a:t>benmahammed</a:t>
            </a:r>
            <a:endParaRPr lang="fr-FR" dirty="0"/>
          </a:p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Data </a:t>
            </a:r>
            <a:r>
              <a:rPr lang="fr-FR" dirty="0" err="1"/>
              <a:t>Analyst</a:t>
            </a:r>
            <a:endParaRPr lang="fr-FR" dirty="0"/>
          </a:p>
        </p:txBody>
      </p:sp>
      <p:sp>
        <p:nvSpPr>
          <p:cNvPr id="9" name="Espace réservé pour une image  10">
            <a:extLst>
              <a:ext uri="{FF2B5EF4-FFF2-40B4-BE49-F238E27FC236}">
                <a16:creationId xmlns:a16="http://schemas.microsoft.com/office/drawing/2014/main" id="{8E1E1B0D-0827-4547-A36C-BF3558C028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602912" y="0"/>
            <a:ext cx="1589088" cy="725488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2968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7542A9-C9F0-7C56-816F-D4D0050966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BF15712-A2A1-89E0-580B-BD67477621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53989D-D22C-56E1-7B48-6B0B24178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D5DBE-A5C1-4EB8-8645-3EF187949EEF}" type="datetimeFigureOut">
              <a:rPr lang="fr-FR" smtClean="0"/>
              <a:t>19/08/2024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975AF7-3822-A859-6C83-D4D773C48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EA8ED7-7E86-D6E0-735B-58E17CE8D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F7D3-0D28-4EAE-AD6D-0AF8FA56A4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176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0D08AC-2861-2596-E7BD-F68EE9CA1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A807CD-802A-D8DA-4B2B-B2CA8153B3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AA57A8-8B87-B990-8BE1-A62756A7E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AE022-6398-487F-B193-E0FDD9CEA2A7}" type="datetimeFigureOut">
              <a:rPr lang="fr-FR" smtClean="0"/>
              <a:t>19/08/2024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2D46D7-FDE8-E3D2-618A-596CC2770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BEFCCB-112F-3826-11D6-DDB5F3F2D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93CB-2643-49CD-92BC-A490ED2164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6210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Pr>
        <a:solidFill>
          <a:schemeClr val="bg1">
            <a:tint val="90000"/>
            <a:shade val="97000"/>
            <a:satMod val="130000"/>
            <a:alpha val="6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Espace réservé pour une image  10">
            <a:extLst>
              <a:ext uri="{FF2B5EF4-FFF2-40B4-BE49-F238E27FC236}">
                <a16:creationId xmlns:a16="http://schemas.microsoft.com/office/drawing/2014/main" id="{F7037CBB-3E72-4428-B24A-AF7F2AB4D2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602912" y="0"/>
            <a:ext cx="1589088" cy="725488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986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bg>
      <p:bgPr>
        <a:solidFill>
          <a:schemeClr val="bg1">
            <a:tint val="90000"/>
            <a:shade val="97000"/>
            <a:satMod val="130000"/>
            <a:alpha val="6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0612" y="1845734"/>
            <a:ext cx="6485068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8A0172E6-8630-4A11-BDFD-323AF1F804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1845734"/>
            <a:ext cx="3394038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304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pour une image  10">
            <a:extLst>
              <a:ext uri="{FF2B5EF4-FFF2-40B4-BE49-F238E27FC236}">
                <a16:creationId xmlns:a16="http://schemas.microsoft.com/office/drawing/2014/main" id="{C89805FE-8BC3-4DD6-BA02-5A93DB1271C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602912" y="0"/>
            <a:ext cx="1589088" cy="725488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4210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0" name="Espace réservé pour une image  10">
            <a:extLst>
              <a:ext uri="{FF2B5EF4-FFF2-40B4-BE49-F238E27FC236}">
                <a16:creationId xmlns:a16="http://schemas.microsoft.com/office/drawing/2014/main" id="{67D8DE8E-01E3-47DC-A18B-F05889171EF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602912" y="0"/>
            <a:ext cx="1589088" cy="725488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2835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2" name="Espace réservé pour une image  10">
            <a:extLst>
              <a:ext uri="{FF2B5EF4-FFF2-40B4-BE49-F238E27FC236}">
                <a16:creationId xmlns:a16="http://schemas.microsoft.com/office/drawing/2014/main" id="{275EFB4D-F6C5-4628-B3D1-5F199B2EF1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602912" y="0"/>
            <a:ext cx="1589088" cy="725488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3469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Espace réservé pour une image  10">
            <a:extLst>
              <a:ext uri="{FF2B5EF4-FFF2-40B4-BE49-F238E27FC236}">
                <a16:creationId xmlns:a16="http://schemas.microsoft.com/office/drawing/2014/main" id="{0B3A5A52-4039-4730-8A1D-47645F0EE2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602912" y="0"/>
            <a:ext cx="1589088" cy="72548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8" name="Espace réservé du pied de page 9">
            <a:extLst>
              <a:ext uri="{FF2B5EF4-FFF2-40B4-BE49-F238E27FC236}">
                <a16:creationId xmlns:a16="http://schemas.microsoft.com/office/drawing/2014/main" id="{4B704C82-72E9-4F5A-B68E-8CA62542B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51011" y="6412160"/>
            <a:ext cx="4822804" cy="445840"/>
          </a:xfrm>
        </p:spPr>
        <p:txBody>
          <a:bodyPr/>
          <a:lstStyle/>
          <a:p>
            <a:r>
              <a:rPr lang="fr-FR" dirty="0"/>
              <a:t>Etudiant : Oussama </a:t>
            </a:r>
            <a:r>
              <a:rPr lang="fr-FR" dirty="0" err="1"/>
              <a:t>benmahammed</a:t>
            </a:r>
            <a:endParaRPr lang="fr-FR" dirty="0"/>
          </a:p>
        </p:txBody>
      </p:sp>
      <p:sp>
        <p:nvSpPr>
          <p:cNvPr id="9" name="Espace réservé du pied de page 9">
            <a:extLst>
              <a:ext uri="{FF2B5EF4-FFF2-40B4-BE49-F238E27FC236}">
                <a16:creationId xmlns:a16="http://schemas.microsoft.com/office/drawing/2014/main" id="{D6AC43E9-CD0F-4E06-91FE-8B74F0AEC40A}"/>
              </a:ext>
            </a:extLst>
          </p:cNvPr>
          <p:cNvSpPr txBox="1">
            <a:spLocks/>
          </p:cNvSpPr>
          <p:nvPr userDrawn="1"/>
        </p:nvSpPr>
        <p:spPr>
          <a:xfrm>
            <a:off x="3709318" y="6412160"/>
            <a:ext cx="4822804" cy="4458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Formation : data analyst_p2</a:t>
            </a:r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8189506A-2F1B-46F6-AAC4-ACA1F3184F7C}"/>
              </a:ext>
            </a:extLst>
          </p:cNvPr>
          <p:cNvSpPr txBox="1">
            <a:spLocks/>
          </p:cNvSpPr>
          <p:nvPr userDrawn="1"/>
        </p:nvSpPr>
        <p:spPr>
          <a:xfrm>
            <a:off x="7859977" y="6412160"/>
            <a:ext cx="4822804" cy="4458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Avril 2024</a:t>
            </a:r>
          </a:p>
        </p:txBody>
      </p:sp>
    </p:spTree>
    <p:extLst>
      <p:ext uri="{BB962C8B-B14F-4D97-AF65-F5344CB8AC3E}">
        <p14:creationId xmlns:p14="http://schemas.microsoft.com/office/powerpoint/2010/main" val="2616961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Espace réservé pour une image  10">
            <a:extLst>
              <a:ext uri="{FF2B5EF4-FFF2-40B4-BE49-F238E27FC236}">
                <a16:creationId xmlns:a16="http://schemas.microsoft.com/office/drawing/2014/main" id="{28CDC638-79AC-4B1C-8FD3-A157B11B5BE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602912" y="0"/>
            <a:ext cx="1589088" cy="72548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470A43E7-A809-43F8-8E2B-755CA50CF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51011" y="6412160"/>
            <a:ext cx="4822804" cy="445840"/>
          </a:xfrm>
        </p:spPr>
        <p:txBody>
          <a:bodyPr/>
          <a:lstStyle/>
          <a:p>
            <a:r>
              <a:rPr lang="fr-FR" dirty="0"/>
              <a:t>Etudiant : Oussama </a:t>
            </a:r>
            <a:r>
              <a:rPr lang="fr-FR" dirty="0" err="1"/>
              <a:t>benmahammed</a:t>
            </a:r>
            <a:endParaRPr lang="fr-FR" dirty="0"/>
          </a:p>
        </p:txBody>
      </p:sp>
      <p:sp>
        <p:nvSpPr>
          <p:cNvPr id="12" name="Espace réservé du pied de page 9">
            <a:extLst>
              <a:ext uri="{FF2B5EF4-FFF2-40B4-BE49-F238E27FC236}">
                <a16:creationId xmlns:a16="http://schemas.microsoft.com/office/drawing/2014/main" id="{25262FFA-1FC9-44DB-BE23-7052DAA4F588}"/>
              </a:ext>
            </a:extLst>
          </p:cNvPr>
          <p:cNvSpPr txBox="1">
            <a:spLocks/>
          </p:cNvSpPr>
          <p:nvPr userDrawn="1"/>
        </p:nvSpPr>
        <p:spPr>
          <a:xfrm>
            <a:off x="3709318" y="6412160"/>
            <a:ext cx="4822804" cy="4458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Formation : data analyst_p2</a:t>
            </a:r>
          </a:p>
        </p:txBody>
      </p:sp>
      <p:sp>
        <p:nvSpPr>
          <p:cNvPr id="13" name="Espace réservé du pied de page 9">
            <a:extLst>
              <a:ext uri="{FF2B5EF4-FFF2-40B4-BE49-F238E27FC236}">
                <a16:creationId xmlns:a16="http://schemas.microsoft.com/office/drawing/2014/main" id="{4B7E8F3B-C059-458F-A983-24178CBF02A9}"/>
              </a:ext>
            </a:extLst>
          </p:cNvPr>
          <p:cNvSpPr txBox="1">
            <a:spLocks/>
          </p:cNvSpPr>
          <p:nvPr userDrawn="1"/>
        </p:nvSpPr>
        <p:spPr>
          <a:xfrm>
            <a:off x="7859977" y="6412160"/>
            <a:ext cx="4822804" cy="4458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Avril 2024</a:t>
            </a:r>
          </a:p>
        </p:txBody>
      </p:sp>
    </p:spTree>
    <p:extLst>
      <p:ext uri="{BB962C8B-B14F-4D97-AF65-F5344CB8AC3E}">
        <p14:creationId xmlns:p14="http://schemas.microsoft.com/office/powerpoint/2010/main" val="1149059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Espace réservé pour une image  10">
            <a:extLst>
              <a:ext uri="{FF2B5EF4-FFF2-40B4-BE49-F238E27FC236}">
                <a16:creationId xmlns:a16="http://schemas.microsoft.com/office/drawing/2014/main" id="{77C1C1D9-C2B4-4676-8324-9931BA86CD7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602912" y="0"/>
            <a:ext cx="1589088" cy="72548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15" name="Espace réservé du pied de page 9">
            <a:extLst>
              <a:ext uri="{FF2B5EF4-FFF2-40B4-BE49-F238E27FC236}">
                <a16:creationId xmlns:a16="http://schemas.microsoft.com/office/drawing/2014/main" id="{FF2F6640-DE92-4D75-BAC7-152B30715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51011" y="6412160"/>
            <a:ext cx="4822804" cy="445840"/>
          </a:xfrm>
        </p:spPr>
        <p:txBody>
          <a:bodyPr/>
          <a:lstStyle/>
          <a:p>
            <a:r>
              <a:rPr lang="fr-FR" dirty="0"/>
              <a:t>Etudiant : Oussama </a:t>
            </a:r>
            <a:r>
              <a:rPr lang="fr-FR" dirty="0" err="1"/>
              <a:t>benmahammed</a:t>
            </a:r>
            <a:endParaRPr lang="fr-FR" dirty="0"/>
          </a:p>
        </p:txBody>
      </p:sp>
      <p:sp>
        <p:nvSpPr>
          <p:cNvPr id="16" name="Espace réservé du pied de page 9">
            <a:extLst>
              <a:ext uri="{FF2B5EF4-FFF2-40B4-BE49-F238E27FC236}">
                <a16:creationId xmlns:a16="http://schemas.microsoft.com/office/drawing/2014/main" id="{58D78911-2C33-460F-A064-0923ECF462BA}"/>
              </a:ext>
            </a:extLst>
          </p:cNvPr>
          <p:cNvSpPr txBox="1">
            <a:spLocks/>
          </p:cNvSpPr>
          <p:nvPr userDrawn="1"/>
        </p:nvSpPr>
        <p:spPr>
          <a:xfrm>
            <a:off x="3709318" y="6412160"/>
            <a:ext cx="4822804" cy="4458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tx2"/>
                </a:solidFill>
              </a:rPr>
              <a:t>Formation : data analyst_p2</a:t>
            </a:r>
          </a:p>
        </p:txBody>
      </p:sp>
      <p:sp>
        <p:nvSpPr>
          <p:cNvPr id="17" name="Espace réservé du pied de page 9">
            <a:extLst>
              <a:ext uri="{FF2B5EF4-FFF2-40B4-BE49-F238E27FC236}">
                <a16:creationId xmlns:a16="http://schemas.microsoft.com/office/drawing/2014/main" id="{2D72AEBC-8A8B-46B2-9774-65D4FD88EDF4}"/>
              </a:ext>
            </a:extLst>
          </p:cNvPr>
          <p:cNvSpPr txBox="1">
            <a:spLocks/>
          </p:cNvSpPr>
          <p:nvPr userDrawn="1"/>
        </p:nvSpPr>
        <p:spPr>
          <a:xfrm>
            <a:off x="7859977" y="6412160"/>
            <a:ext cx="4822804" cy="4458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tx2"/>
                </a:solidFill>
              </a:rPr>
              <a:t>Avril 2024</a:t>
            </a:r>
          </a:p>
        </p:txBody>
      </p:sp>
    </p:spTree>
    <p:extLst>
      <p:ext uri="{BB962C8B-B14F-4D97-AF65-F5344CB8AC3E}">
        <p14:creationId xmlns:p14="http://schemas.microsoft.com/office/powerpoint/2010/main" val="1542758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4FFD234-86A6-485D-A415-65C7F3A3892F}" type="datetime1">
              <a:rPr lang="fr-FR" smtClean="0"/>
              <a:t>19/08/2024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Oussama </a:t>
            </a:r>
            <a:r>
              <a:rPr lang="fr-FR" dirty="0" err="1"/>
              <a:t>benmahammed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258F8A2-704A-498F-9819-F046857988DD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59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5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  <p:sldLayoutId id="2147483856" r:id="rId13"/>
    <p:sldLayoutId id="2147483857" r:id="rId14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cxnSp>
        <p:nvCxnSpPr>
          <p:cNvPr id="2059" name="Straight Connector 2058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61" name="Rectangle 2060">
            <a:extLst>
              <a:ext uri="{FF2B5EF4-FFF2-40B4-BE49-F238E27FC236}">
                <a16:creationId xmlns:a16="http://schemas.microsoft.com/office/drawing/2014/main" id="{5AE6C737-FF55-4064-94B7-0B21D2EB6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770D34D-854E-F6D9-B651-96DEDB9C5B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800"/>
              <a:t>Analyse des ventes L’entreprise LaPage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F95774E-DD92-BABA-512B-757D566F98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Oussama BENMAHAMMED | 08/2024 | Data Analyst</a:t>
            </a:r>
          </a:p>
        </p:txBody>
      </p:sp>
      <p:pic>
        <p:nvPicPr>
          <p:cNvPr id="2050" name="Picture 2" descr="Librairie La Page | London">
            <a:extLst>
              <a:ext uri="{FF2B5EF4-FFF2-40B4-BE49-F238E27FC236}">
                <a16:creationId xmlns:a16="http://schemas.microsoft.com/office/drawing/2014/main" id="{F5C081CF-DF5C-8B69-EC4E-5D874B0C61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08" b="26329"/>
          <a:stretch/>
        </p:blipFill>
        <p:spPr bwMode="auto">
          <a:xfrm>
            <a:off x="633999" y="1879137"/>
            <a:ext cx="5462001" cy="2576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63" name="Straight Connector 2062">
            <a:extLst>
              <a:ext uri="{FF2B5EF4-FFF2-40B4-BE49-F238E27FC236}">
                <a16:creationId xmlns:a16="http://schemas.microsoft.com/office/drawing/2014/main" id="{6B5B1DD8-6224-4137-8621-32982B00F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D8218D9F-38B6-4AE0-9051-5434D19A5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067" name="Rectangle 2066">
            <a:extLst>
              <a:ext uri="{FF2B5EF4-FFF2-40B4-BE49-F238E27FC236}">
                <a16:creationId xmlns:a16="http://schemas.microsoft.com/office/drawing/2014/main" id="{2D3DCA99-84AF-487A-BF72-91C5FA6B0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9367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C6B620D-AA33-D0DC-8A50-6EB05F2BA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>
                <a:solidFill>
                  <a:schemeClr val="tx1">
                    <a:lumMod val="85000"/>
                    <a:lumOff val="15000"/>
                  </a:schemeClr>
                </a:solidFill>
              </a:rPr>
              <a:t>Analyse des Ventes par Catégorie</a:t>
            </a:r>
            <a:endParaRPr lang="en-US" sz="5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0FE408-84CE-B250-285D-7471E5C3EB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41110" y="4455621"/>
            <a:ext cx="3417990" cy="12386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chiffre d'affaires par </a:t>
            </a:r>
            <a:r>
              <a:rPr lang="en-US" cap="all" spc="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catégorie</a:t>
            </a:r>
            <a:r>
              <a:rPr lang="en-US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de </a:t>
            </a:r>
            <a:r>
              <a:rPr lang="en-US" cap="all" spc="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produit</a:t>
            </a:r>
            <a:endParaRPr lang="en-US" cap="all" spc="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E0B788C-36C0-DE24-AE35-AE6273E13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07092"/>
            <a:ext cx="6912217" cy="4320134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7474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6417104-D4C1-4710-9982-2154A7F48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C6B620D-AA33-D0DC-8A50-6EB05F2BA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Zoom sur les références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0FE408-84CE-B250-285D-7471E5C3EB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3999" y="5727515"/>
            <a:ext cx="10925101" cy="51547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cap="all" spc="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• Les tops et les flops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797097F-0541-0C6B-4C7B-D1CC26366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7" y="837807"/>
            <a:ext cx="5131653" cy="320728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26F1402-2DEC-4071-84AF-350C7BF0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6">
            <a:extLst>
              <a:ext uri="{FF2B5EF4-FFF2-40B4-BE49-F238E27FC236}">
                <a16:creationId xmlns:a16="http://schemas.microsoft.com/office/drawing/2014/main" id="{A990D3EB-CADE-E80A-CED6-D3DE9D58B0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24891" y="822823"/>
            <a:ext cx="5118182" cy="323724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4733B62-1719-4677-A612-CA0AC0AD7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A52A394-10F4-4AA5-90E4-634D1E919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7BDDC51-8BB2-42BE-8EA8-39B3E9AC1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1717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cxnSp>
        <p:nvCxnSpPr>
          <p:cNvPr id="45" name="Straight Connector 32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3A0951E-D95B-7B0E-7860-93DA36966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Courbe de Lorenz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750A5005-EE7D-FA02-0AF0-B480D8714F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75535" y="98492"/>
            <a:ext cx="6060614" cy="6137332"/>
          </a:xfrm>
          <a:prstGeom prst="rect">
            <a:avLst/>
          </a:prstGeom>
        </p:spPr>
      </p:pic>
      <p:cxnSp>
        <p:nvCxnSpPr>
          <p:cNvPr id="47" name="Straight Connector 36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6295D0-6119-0A6B-A79D-97328E4CE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11684" y="2198914"/>
            <a:ext cx="5127172" cy="367018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/>
              <a:t>La courbe montre une nette inégalité : une grande partie du chiffre d'affaires est générée par un petit pourcentage de clients.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2027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3A0951E-D95B-7B0E-7860-93DA36966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Analyses complémentaires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6295D0-6119-0A6B-A79D-97328E4CE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41110" y="4455621"/>
            <a:ext cx="3417990" cy="12386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cap="all" spc="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Évolution du panier moyen par mois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B741271B-9A7F-CCAB-CEFE-FE83C3E37BF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3999" y="1283580"/>
            <a:ext cx="6912217" cy="3767158"/>
          </a:xfrm>
          <a:prstGeom prst="rect">
            <a:avLst/>
          </a:prstGeom>
        </p:spPr>
      </p:pic>
      <p:cxnSp>
        <p:nvCxnSpPr>
          <p:cNvPr id="31" name="Straight Connector 20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8211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3A0951E-D95B-7B0E-7860-93DA36966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Analyses complémentaires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6295D0-6119-0A6B-A79D-97328E4CE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41110" y="4455621"/>
            <a:ext cx="3417990" cy="12386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cap="all" spc="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Top 10 des clients par valeur à vie (CLV)</a:t>
            </a:r>
            <a:endParaRPr lang="en-US" cap="all" spc="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6A8145D-1DB6-1904-10C1-3FB100C02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07092"/>
            <a:ext cx="6912217" cy="4320134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3840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3A0951E-D95B-7B0E-7860-93DA36966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Analyses </a:t>
            </a:r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complémentaires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6295D0-6119-0A6B-A79D-97328E4CE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41110" y="4455621"/>
            <a:ext cx="3417990" cy="12386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cap="all" spc="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Nombre de transactions par heure de la journée</a:t>
            </a:r>
            <a:endParaRPr lang="en-US" cap="all" spc="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CF56C7B-DEAF-CAD9-D194-98E2E251D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318141"/>
            <a:ext cx="6912217" cy="369803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570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3A0951E-D95B-7B0E-7860-93DA36966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Analyses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complémentaires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6295D0-6119-0A6B-A79D-97328E4CE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41110" y="4455621"/>
            <a:ext cx="3417990" cy="12386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cap="all" spc="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CA par heure de la journée</a:t>
            </a:r>
            <a:endParaRPr lang="en-US" cap="all" spc="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A0298E3-9598-8A1A-176D-87D5FAF94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326781"/>
            <a:ext cx="6912217" cy="368075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7923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3A0951E-D95B-7B0E-7860-93DA36966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>
                <a:solidFill>
                  <a:schemeClr val="tx1">
                    <a:lumMod val="85000"/>
                    <a:lumOff val="15000"/>
                  </a:schemeClr>
                </a:solidFill>
              </a:rPr>
              <a:t>Analyse des Corrélations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6295D0-6119-0A6B-A79D-97328E4CE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41110" y="4455621"/>
            <a:ext cx="3417990" cy="12386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cap="all" spc="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Distribution des catégories de livres par genre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22C7754C-0010-6AA6-5AF9-C8B434993E5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3999" y="937969"/>
            <a:ext cx="6912217" cy="445837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1943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3A0951E-D95B-7B0E-7860-93DA36966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Analyse</a:t>
            </a:r>
            <a:r>
              <a:rPr lang="en-US" sz="5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des </a:t>
            </a:r>
            <a:r>
              <a:rPr lang="en-US" sz="5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Corrélations</a:t>
            </a:r>
            <a:endParaRPr lang="en-US" sz="5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6295D0-6119-0A6B-A79D-97328E4CE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41110" y="4455621"/>
            <a:ext cx="3417990" cy="12386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cap="all" spc="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Lien entre l'âge des clients et le montant total des achats</a:t>
            </a:r>
            <a:endParaRPr lang="en-US" cap="all" spc="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C53C733-ECA3-8006-601A-59AE7B214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920688"/>
            <a:ext cx="6912217" cy="4492941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9815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32CF23F-BFE2-2CB3-C326-C8CA81876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>
                <a:solidFill>
                  <a:schemeClr val="tx1">
                    <a:lumMod val="85000"/>
                    <a:lumOff val="15000"/>
                  </a:schemeClr>
                </a:solidFill>
              </a:rPr>
              <a:t>Analyse des Corrélations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42D76DA-35F5-3CF0-8035-6397E9C4D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41110" y="4455621"/>
            <a:ext cx="3417990" cy="12386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cap="all" spc="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Lien entre l'âge des clients et le montant total des achats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6C301F70-A1ED-5F17-E461-471EB03EA0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999" y="989811"/>
            <a:ext cx="6912217" cy="4354696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7441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38247643-37AB-47DE-B7BD-7A64FEB13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EBC3119-F8E7-4266-91B8-7A1E808B4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cxnSp>
        <p:nvCxnSpPr>
          <p:cNvPr id="38" name="Straight Connector 25">
            <a:extLst>
              <a:ext uri="{FF2B5EF4-FFF2-40B4-BE49-F238E27FC236}">
                <a16:creationId xmlns:a16="http://schemas.microsoft.com/office/drawing/2014/main" id="{57D15890-6502-4FAA-AB03-AFAC88EE2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C5138816-AF06-47EE-964C-EC93C016D5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B0B55B6-DE3B-248B-3051-2B288F2FE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Sommaire</a:t>
            </a:r>
          </a:p>
        </p:txBody>
      </p:sp>
      <p:pic>
        <p:nvPicPr>
          <p:cNvPr id="5" name="Picture 4" descr="Bureau avec des éléments de productivité">
            <a:extLst>
              <a:ext uri="{FF2B5EF4-FFF2-40B4-BE49-F238E27FC236}">
                <a16:creationId xmlns:a16="http://schemas.microsoft.com/office/drawing/2014/main" id="{A1CD519B-ABFC-1D4D-FF17-18349139BF0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663" r="18079" b="-1"/>
          <a:stretch/>
        </p:blipFill>
        <p:spPr>
          <a:xfrm>
            <a:off x="633999" y="640081"/>
            <a:ext cx="4001315" cy="5314406"/>
          </a:xfrm>
          <a:prstGeom prst="rect">
            <a:avLst/>
          </a:prstGeom>
        </p:spPr>
      </p:pic>
      <p:cxnSp>
        <p:nvCxnSpPr>
          <p:cNvPr id="40" name="Straight Connector 29">
            <a:extLst>
              <a:ext uri="{FF2B5EF4-FFF2-40B4-BE49-F238E27FC236}">
                <a16:creationId xmlns:a16="http://schemas.microsoft.com/office/drawing/2014/main" id="{87ED8B4E-BB7E-447F-A35F-4D3AF6C0A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CBB7AA-A0D4-D9E2-8EE3-7F945F762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74769" y="2198914"/>
            <a:ext cx="6574973" cy="3670180"/>
          </a:xfrm>
        </p:spPr>
        <p:txBody>
          <a:bodyPr vert="horz" lIns="0" tIns="45720" rIns="0" bIns="45720" rtlCol="0">
            <a:normAutofit/>
          </a:bodyPr>
          <a:lstStyle/>
          <a:p>
            <a:pPr marL="457200" indent="-457200">
              <a:buFont typeface="Calibri" panose="020F0502020204030204" pitchFamily="34" charset="0"/>
              <a:buAutoNum type="arabicPeriod"/>
            </a:pPr>
            <a:r>
              <a:rPr lang="en-US"/>
              <a:t>Introduction</a:t>
            </a:r>
          </a:p>
          <a:p>
            <a:pPr marL="457200" indent="-457200">
              <a:buFont typeface="Calibri" panose="020F0502020204030204" pitchFamily="34" charset="0"/>
              <a:buAutoNum type="arabicPeriod"/>
            </a:pPr>
            <a:r>
              <a:rPr lang="en-US"/>
              <a:t>KPIs et Indicateurs Clés</a:t>
            </a:r>
          </a:p>
          <a:p>
            <a:pPr marL="457200" indent="-457200">
              <a:buFont typeface="Calibri" panose="020F0502020204030204" pitchFamily="34" charset="0"/>
              <a:buAutoNum type="arabicPeriod"/>
            </a:pPr>
            <a:r>
              <a:rPr lang="en-US"/>
              <a:t>Analyse des Ventes</a:t>
            </a:r>
          </a:p>
          <a:p>
            <a:pPr marL="457200" indent="-457200">
              <a:buFont typeface="Calibri" panose="020F0502020204030204" pitchFamily="34" charset="0"/>
              <a:buAutoNum type="arabicPeriod"/>
            </a:pPr>
            <a:r>
              <a:rPr lang="en-US"/>
              <a:t>Analyses complémentaires</a:t>
            </a:r>
          </a:p>
          <a:p>
            <a:pPr marL="457200" indent="-457200">
              <a:buFont typeface="Calibri" panose="020F0502020204030204" pitchFamily="34" charset="0"/>
              <a:buAutoNum type="arabicPeriod"/>
            </a:pPr>
            <a:r>
              <a:rPr lang="en-US"/>
              <a:t>Analyse des Corrélations</a:t>
            </a:r>
          </a:p>
          <a:p>
            <a:pPr marL="457200" indent="-457200">
              <a:buFont typeface="Calibri" panose="020F0502020204030204" pitchFamily="34" charset="0"/>
              <a:buAutoNum type="arabicPeriod"/>
            </a:pPr>
            <a:r>
              <a:rPr lang="en-US"/>
              <a:t>Recommandations</a:t>
            </a:r>
          </a:p>
          <a:p>
            <a:pPr marL="457200" indent="-457200">
              <a:buFont typeface="Calibri" panose="020F0502020204030204" pitchFamily="34" charset="0"/>
              <a:buAutoNum type="arabicPeriod"/>
            </a:pPr>
            <a:r>
              <a:rPr lang="en-US"/>
              <a:t>Conclusion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0DC0642-5384-4897-BC9B-E85F63D7B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6015513-D3C4-4477-AA12-D8FF240AA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pic>
        <p:nvPicPr>
          <p:cNvPr id="4" name="Picture 10" descr="Librairie La Page | London">
            <a:extLst>
              <a:ext uri="{FF2B5EF4-FFF2-40B4-BE49-F238E27FC236}">
                <a16:creationId xmlns:a16="http://schemas.microsoft.com/office/drawing/2014/main" id="{01B539C8-DE73-B7CA-8AA2-A2E8B68A8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73" b="27173"/>
          <a:stretch>
            <a:fillRect/>
          </a:stretch>
        </p:blipFill>
        <p:spPr bwMode="auto">
          <a:xfrm>
            <a:off x="10515363" y="87549"/>
            <a:ext cx="1589088" cy="725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345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32CF23F-BFE2-2CB3-C326-C8CA81876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>
                <a:solidFill>
                  <a:schemeClr val="tx1">
                    <a:lumMod val="85000"/>
                    <a:lumOff val="15000"/>
                  </a:schemeClr>
                </a:solidFill>
              </a:rPr>
              <a:t>Analyse des Corrélations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42D76DA-35F5-3CF0-8035-6397E9C4D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41110" y="4455621"/>
            <a:ext cx="3417990" cy="12386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cap="all" spc="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Lien entre l'âge des clients et le montant moyen des achats</a:t>
            </a:r>
            <a:endParaRPr lang="en-US" cap="all" spc="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A265425A-5293-36FA-E48F-A3CD9B1D11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999" y="903408"/>
            <a:ext cx="6912217" cy="4527501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087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32CF23F-BFE2-2CB3-C326-C8CA81876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>
                <a:solidFill>
                  <a:schemeClr val="tx1">
                    <a:lumMod val="85000"/>
                    <a:lumOff val="15000"/>
                  </a:schemeClr>
                </a:solidFill>
              </a:rPr>
              <a:t>Analyse des Corrélations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42D76DA-35F5-3CF0-8035-6397E9C4D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41110" y="4455621"/>
            <a:ext cx="3417990" cy="12386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cap="all" spc="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Lien entre l'âge des clients et la fréquence d'achat</a:t>
            </a:r>
            <a:endParaRPr lang="en-US" cap="all" spc="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E0AB889F-1345-BFDA-AC74-2438CCAD68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999" y="989811"/>
            <a:ext cx="6912217" cy="4354696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40390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32CF23F-BFE2-2CB3-C326-C8CA81876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>
                <a:solidFill>
                  <a:schemeClr val="tx1">
                    <a:lumMod val="85000"/>
                    <a:lumOff val="15000"/>
                  </a:schemeClr>
                </a:solidFill>
              </a:rPr>
              <a:t>Analyse des Corrélations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42D76DA-35F5-3CF0-8035-6397E9C4D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41110" y="4455621"/>
            <a:ext cx="3417990" cy="12386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cap="all" spc="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Distribution des catégories de livres par âge</a:t>
            </a:r>
            <a:endParaRPr lang="en-US" cap="all" spc="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5FA99D10-4D35-9CE5-57FA-3BC87179E4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999" y="652840"/>
            <a:ext cx="6912217" cy="5028637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77910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21D53CA0-FDE7-4B62-AE74-A671E6B82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6FA22A8-DAD2-4DBF-BCF6-AA00E9D83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8CF2381-9166-48DC-8859-93B6A58939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49F38109-6CA7-491B-A6A4-D2A06300E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32CF23F-BFE2-2CB3-C326-C8CA81876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400">
                <a:solidFill>
                  <a:schemeClr val="tx1">
                    <a:lumMod val="85000"/>
                    <a:lumOff val="15000"/>
                  </a:schemeClr>
                </a:solidFill>
              </a:rPr>
              <a:t>Analyse des Corrélations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42D76DA-35F5-3CF0-8035-6397E9C4D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29999" y="4455621"/>
            <a:ext cx="4829101" cy="12386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cap="all" spc="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Matrice de correlation</a:t>
            </a:r>
          </a:p>
        </p:txBody>
      </p:sp>
      <p:pic>
        <p:nvPicPr>
          <p:cNvPr id="36" name="Espace réservé du contenu 35">
            <a:extLst>
              <a:ext uri="{FF2B5EF4-FFF2-40B4-BE49-F238E27FC236}">
                <a16:creationId xmlns:a16="http://schemas.microsoft.com/office/drawing/2014/main" id="{9AD6CA71-FB11-5502-BA3A-4D7DCFE554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290" r="10636" b="3"/>
          <a:stretch/>
        </p:blipFill>
        <p:spPr>
          <a:xfrm>
            <a:off x="633999" y="640081"/>
            <a:ext cx="5462001" cy="5054156"/>
          </a:xfrm>
          <a:prstGeom prst="rect">
            <a:avLst/>
          </a:prstGeom>
        </p:spPr>
      </p:pic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07708C9-4DE8-42DC-8556-86EFA6F0B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8093E2E4-CE1B-4314-8AD0-0555B7CAC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8D8D66C-6E87-4017-8A48-ED6A4578A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57991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36D16D1E-4205-49F5-BD2A-DA769947C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12FD100-C039-4E03-B5E4-2EDFA7290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4193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cxnSp>
        <p:nvCxnSpPr>
          <p:cNvPr id="60" name="Straight Connector 47">
            <a:extLst>
              <a:ext uri="{FF2B5EF4-FFF2-40B4-BE49-F238E27FC236}">
                <a16:creationId xmlns:a16="http://schemas.microsoft.com/office/drawing/2014/main" id="{4418FCD2-8448-4A81-8EB4-72250F782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7A1B5D92-1CCC-09DC-FC5F-172F9ACA1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Recommandations</a:t>
            </a:r>
          </a:p>
        </p:txBody>
      </p:sp>
      <p:graphicFrame>
        <p:nvGraphicFramePr>
          <p:cNvPr id="10" name="Rectangle 1">
            <a:extLst>
              <a:ext uri="{FF2B5EF4-FFF2-40B4-BE49-F238E27FC236}">
                <a16:creationId xmlns:a16="http://schemas.microsoft.com/office/drawing/2014/main" id="{0302B1EA-FB62-F3C8-AC34-F6B9E171578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27425727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46868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36D16D1E-4205-49F5-BD2A-DA769947C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12FD100-C039-4E03-B5E4-2EDFA7290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4193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cxnSp>
        <p:nvCxnSpPr>
          <p:cNvPr id="31" name="Straight Connector 20">
            <a:extLst>
              <a:ext uri="{FF2B5EF4-FFF2-40B4-BE49-F238E27FC236}">
                <a16:creationId xmlns:a16="http://schemas.microsoft.com/office/drawing/2014/main" id="{4418FCD2-8448-4A81-8EB4-72250F782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7A1B5D92-1CCC-09DC-FC5F-172F9ACA1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12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Recommandations</a:t>
            </a:r>
            <a:endParaRPr lang="en-US" dirty="0"/>
          </a:p>
        </p:txBody>
      </p:sp>
      <p:graphicFrame>
        <p:nvGraphicFramePr>
          <p:cNvPr id="12" name="Rectangle 5">
            <a:extLst>
              <a:ext uri="{FF2B5EF4-FFF2-40B4-BE49-F238E27FC236}">
                <a16:creationId xmlns:a16="http://schemas.microsoft.com/office/drawing/2014/main" id="{12AB3634-DDF4-AF6E-6E78-4886D10E9C6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41209717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91354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21D53CA0-FDE7-4B62-AE74-A671E6B82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6FA22A8-DAD2-4DBF-BCF6-AA00E9D83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cxnSp>
        <p:nvCxnSpPr>
          <p:cNvPr id="60" name="Straight Connector 47">
            <a:extLst>
              <a:ext uri="{FF2B5EF4-FFF2-40B4-BE49-F238E27FC236}">
                <a16:creationId xmlns:a16="http://schemas.microsoft.com/office/drawing/2014/main" id="{38CF2381-9166-48DC-8859-93B6A58939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6" descr="Symboles jaune et bleu">
            <a:extLst>
              <a:ext uri="{FF2B5EF4-FFF2-40B4-BE49-F238E27FC236}">
                <a16:creationId xmlns:a16="http://schemas.microsoft.com/office/drawing/2014/main" id="{801DE037-24C5-8728-BB53-DB89DB60A01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12502" b="13969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7082923-489A-56EB-FAC3-5ED0DB545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/>
            <a:r>
              <a:rPr lang="en-US" sz="8000" cap="al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"Merci de </a:t>
            </a:r>
            <a:r>
              <a:rPr lang="en-US" sz="8000" cap="all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votre</a:t>
            </a:r>
            <a:r>
              <a:rPr lang="en-US" sz="8000" cap="al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attention."</a:t>
            </a:r>
          </a:p>
        </p:txBody>
      </p:sp>
      <p:cxnSp>
        <p:nvCxnSpPr>
          <p:cNvPr id="61" name="Straight Connector 49">
            <a:extLst>
              <a:ext uri="{FF2B5EF4-FFF2-40B4-BE49-F238E27FC236}">
                <a16:creationId xmlns:a16="http://schemas.microsoft.com/office/drawing/2014/main" id="{0268177E-1445-4DCF-955D-1CAE9B76F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85D52B88-A4AE-4B06-AEFC-8E492B903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FD6FA94-0FE6-4CC5-BC1A-1F4780CDA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5669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Rectangle 1039">
            <a:extLst>
              <a:ext uri="{FF2B5EF4-FFF2-40B4-BE49-F238E27FC236}">
                <a16:creationId xmlns:a16="http://schemas.microsoft.com/office/drawing/2014/main" id="{F53311A5-99DE-4393-9A6A-668B1A50F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A4927983-BFBD-4CAA-A34E-2D3486ACF1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193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cxnSp>
        <p:nvCxnSpPr>
          <p:cNvPr id="1044" name="Straight Connector 1043">
            <a:extLst>
              <a:ext uri="{FF2B5EF4-FFF2-40B4-BE49-F238E27FC236}">
                <a16:creationId xmlns:a16="http://schemas.microsoft.com/office/drawing/2014/main" id="{B40DF401-E6F0-4EFD-8C5C-68473520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46" name="Rectangle 1045">
            <a:extLst>
              <a:ext uri="{FF2B5EF4-FFF2-40B4-BE49-F238E27FC236}">
                <a16:creationId xmlns:a16="http://schemas.microsoft.com/office/drawing/2014/main" id="{9F5E263C-FB7E-4A3E-AD04-5140CD3D1D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9E65ED8C-90F7-4EB0-ACCB-64AEF411E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E935295-9ED0-A384-B919-B0DCAD552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Contexte et Objectifs</a:t>
            </a:r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6604E3BF-88F7-4D19-BEC9-8486966EA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graphicFrame>
        <p:nvGraphicFramePr>
          <p:cNvPr id="1036" name="Espace réservé du texte 2">
            <a:extLst>
              <a:ext uri="{FF2B5EF4-FFF2-40B4-BE49-F238E27FC236}">
                <a16:creationId xmlns:a16="http://schemas.microsoft.com/office/drawing/2014/main" id="{1DE91825-7DA0-963A-D5EC-D47995C2A87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88170828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6950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F53311A5-99DE-4393-9A6A-668B1A50F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4927983-BFBD-4CAA-A34E-2D3486ACF1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193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cxnSp>
        <p:nvCxnSpPr>
          <p:cNvPr id="44" name="Straight Connector 36">
            <a:extLst>
              <a:ext uri="{FF2B5EF4-FFF2-40B4-BE49-F238E27FC236}">
                <a16:creationId xmlns:a16="http://schemas.microsoft.com/office/drawing/2014/main" id="{B40DF401-E6F0-4EFD-8C5C-68473520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F5E263C-FB7E-4A3E-AD04-5140CD3D1D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E65ED8C-90F7-4EB0-ACCB-64AEF411E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C6B620D-AA33-D0DC-8A50-6EB05F2BA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KPIs et Indicateurs Clés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604E3BF-88F7-4D19-BEC9-8486966EA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graphicFrame>
        <p:nvGraphicFramePr>
          <p:cNvPr id="28" name="Espace réservé du contenu 8">
            <a:extLst>
              <a:ext uri="{FF2B5EF4-FFF2-40B4-BE49-F238E27FC236}">
                <a16:creationId xmlns:a16="http://schemas.microsoft.com/office/drawing/2014/main" id="{D121F2AB-2DFE-3BB7-3BFE-1397ECABF0F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1354109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4349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C6B620D-AA33-D0DC-8A50-6EB05F2BA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Analyse</a:t>
            </a:r>
            <a:r>
              <a:rPr lang="en-US" sz="5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des Ventes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0FE408-84CE-B250-285D-7471E5C3EB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41110" y="4455621"/>
            <a:ext cx="3417990" cy="12386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• </a:t>
            </a:r>
            <a:r>
              <a:rPr lang="en-US" cap="all" spc="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Nombre de clients distincts par mois</a:t>
            </a:r>
            <a:endParaRPr lang="en-US" cap="all" spc="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3737DC6-914F-A08F-B501-A6F6A074F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240379"/>
            <a:ext cx="6912217" cy="3853559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715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C6B620D-AA33-D0DC-8A50-6EB05F2BA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Analyse</a:t>
            </a:r>
            <a:r>
              <a:rPr lang="en-US" sz="5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des Ventes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0FE408-84CE-B250-285D-7471E5C3EB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41110" y="4455621"/>
            <a:ext cx="3417990" cy="12386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• </a:t>
            </a:r>
            <a:r>
              <a:rPr lang="en-US" cap="all" spc="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Nombre</a:t>
            </a:r>
            <a:r>
              <a:rPr lang="en-US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de transactions par </a:t>
            </a:r>
            <a:r>
              <a:rPr lang="en-US" cap="all" spc="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mois</a:t>
            </a:r>
            <a:endParaRPr lang="en-US" cap="all" spc="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F70E50A-B341-3A75-F3CF-2810E5B49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171257"/>
            <a:ext cx="6912217" cy="399180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6643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C6B620D-AA33-D0DC-8A50-6EB05F2BA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Analyse</a:t>
            </a:r>
            <a:r>
              <a:rPr lang="en-US" sz="5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des Ventes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0FE408-84CE-B250-285D-7471E5C3EB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41110" y="4455621"/>
            <a:ext cx="3417990" cy="12386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• </a:t>
            </a:r>
            <a:r>
              <a:rPr lang="en-US" cap="all" spc="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Nombre</a:t>
            </a:r>
            <a:r>
              <a:rPr lang="en-US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de </a:t>
            </a:r>
            <a:r>
              <a:rPr lang="en-US" cap="all" spc="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produits</a:t>
            </a:r>
            <a:r>
              <a:rPr lang="en-US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cap="all" spc="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vendus</a:t>
            </a:r>
            <a:r>
              <a:rPr lang="en-US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par </a:t>
            </a:r>
            <a:r>
              <a:rPr lang="en-US" cap="all" spc="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mois</a:t>
            </a:r>
            <a:endParaRPr lang="en-US" cap="all" spc="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7D984C8-5E8A-6AC6-F73C-A432B138D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257659"/>
            <a:ext cx="6912217" cy="381900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9634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cxnSp>
        <p:nvCxnSpPr>
          <p:cNvPr id="2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C6B620D-AA33-D0DC-8A50-6EB05F2BA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5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Analyse des Ventes par Catégorie</a:t>
            </a:r>
            <a:endParaRPr lang="en-US" sz="5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0FE408-84CE-B250-285D-7471E5C3EB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41110" y="4455621"/>
            <a:ext cx="3417990" cy="12386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• </a:t>
            </a:r>
            <a:r>
              <a:rPr lang="fr-FR" cap="all" spc="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evolution</a:t>
            </a:r>
            <a:r>
              <a:rPr lang="fr-FR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du chiffre d'affaires par catégorie</a:t>
            </a:r>
            <a:endParaRPr lang="en-US" cap="all" spc="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A568F2A-F63F-40A4-778B-77A1122C5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335421"/>
            <a:ext cx="6912217" cy="3663475"/>
          </a:xfrm>
          <a:prstGeom prst="rect">
            <a:avLst/>
          </a:prstGeom>
        </p:spPr>
      </p:pic>
      <p:cxnSp>
        <p:nvCxnSpPr>
          <p:cNvPr id="26" name="Straight Connector 1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2916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C6B620D-AA33-D0DC-8A50-6EB05F2BA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5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Analyse des Ventes par Catégorie</a:t>
            </a:r>
            <a:endParaRPr lang="en-US" sz="5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0FE408-84CE-B250-285D-7471E5C3EB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41110" y="4455621"/>
            <a:ext cx="3417990" cy="12386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• evolution des ventes par </a:t>
            </a:r>
            <a:r>
              <a:rPr lang="en-US" cap="all" spc="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catégorie</a:t>
            </a:r>
            <a:endParaRPr lang="en-US" cap="all" spc="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E2E4FE0-C7B4-9F79-F4B6-185E02968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326781"/>
            <a:ext cx="6912217" cy="3680755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1492945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Bleu 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612</TotalTime>
  <Words>589</Words>
  <Application>Microsoft Office PowerPoint</Application>
  <PresentationFormat>Grand écran</PresentationFormat>
  <Paragraphs>89</Paragraphs>
  <Slides>26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Rétrospective</vt:lpstr>
      <vt:lpstr>Analyse des ventes L’entreprise LaPage</vt:lpstr>
      <vt:lpstr>Sommaire</vt:lpstr>
      <vt:lpstr>Contexte et Objectifs</vt:lpstr>
      <vt:lpstr>KPIs et Indicateurs Clés</vt:lpstr>
      <vt:lpstr>Analyse des Ventes</vt:lpstr>
      <vt:lpstr>Analyse des Ventes</vt:lpstr>
      <vt:lpstr>Analyse des Ventes</vt:lpstr>
      <vt:lpstr>Analyse des Ventes par Catégorie</vt:lpstr>
      <vt:lpstr>Analyse des Ventes par Catégorie</vt:lpstr>
      <vt:lpstr>Analyse des Ventes par Catégorie</vt:lpstr>
      <vt:lpstr>Zoom sur les références</vt:lpstr>
      <vt:lpstr>Courbe de Lorenz</vt:lpstr>
      <vt:lpstr>Analyses complémentaires</vt:lpstr>
      <vt:lpstr>Analyses complémentaires</vt:lpstr>
      <vt:lpstr>Analyses complémentaires</vt:lpstr>
      <vt:lpstr>Analyses complémentaires</vt:lpstr>
      <vt:lpstr>Analyse des Corrélations</vt:lpstr>
      <vt:lpstr>Analyse des Corrélations</vt:lpstr>
      <vt:lpstr>Analyse des Corrélations</vt:lpstr>
      <vt:lpstr>Analyse des Corrélations</vt:lpstr>
      <vt:lpstr>Analyse des Corrélations</vt:lpstr>
      <vt:lpstr>Analyse des Corrélations</vt:lpstr>
      <vt:lpstr>Analyse des Corrélations</vt:lpstr>
      <vt:lpstr>Recommandations</vt:lpstr>
      <vt:lpstr>Recommandations</vt:lpstr>
      <vt:lpstr>"Merci de votre attention."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ordinateur</dc:creator>
  <cp:lastModifiedBy>Oussama BENMAHAMMED</cp:lastModifiedBy>
  <cp:revision>45</cp:revision>
  <dcterms:created xsi:type="dcterms:W3CDTF">2024-04-06T12:37:07Z</dcterms:created>
  <dcterms:modified xsi:type="dcterms:W3CDTF">2024-08-19T17:04:36Z</dcterms:modified>
</cp:coreProperties>
</file>