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3" r:id="rId1"/>
  </p:sldMasterIdLst>
  <p:notesMasterIdLst>
    <p:notesMasterId r:id="rId27"/>
  </p:notesMasterIdLst>
  <p:handoutMasterIdLst>
    <p:handoutMasterId r:id="rId28"/>
  </p:handoutMasterIdLst>
  <p:sldIdLst>
    <p:sldId id="257" r:id="rId2"/>
    <p:sldId id="260" r:id="rId3"/>
    <p:sldId id="258" r:id="rId4"/>
    <p:sldId id="261" r:id="rId5"/>
    <p:sldId id="269" r:id="rId6"/>
    <p:sldId id="270" r:id="rId7"/>
    <p:sldId id="289" r:id="rId8"/>
    <p:sldId id="290" r:id="rId9"/>
    <p:sldId id="267" r:id="rId10"/>
    <p:sldId id="268" r:id="rId11"/>
    <p:sldId id="276" r:id="rId12"/>
    <p:sldId id="272" r:id="rId13"/>
    <p:sldId id="279" r:id="rId14"/>
    <p:sldId id="291" r:id="rId15"/>
    <p:sldId id="280" r:id="rId16"/>
    <p:sldId id="278" r:id="rId17"/>
    <p:sldId id="283" r:id="rId18"/>
    <p:sldId id="286" r:id="rId19"/>
    <p:sldId id="296" r:id="rId20"/>
    <p:sldId id="292" r:id="rId21"/>
    <p:sldId id="287" r:id="rId22"/>
    <p:sldId id="297" r:id="rId23"/>
    <p:sldId id="298" r:id="rId24"/>
    <p:sldId id="288" r:id="rId25"/>
    <p:sldId id="265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7635" autoAdjust="0"/>
  </p:normalViewPr>
  <p:slideViewPr>
    <p:cSldViewPr snapToGrid="0">
      <p:cViewPr varScale="1">
        <p:scale>
          <a:sx n="98" d="100"/>
          <a:sy n="98" d="100"/>
        </p:scale>
        <p:origin x="1074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sv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32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sv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3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8C7C692-B8F8-4BFF-B8C2-5B40BDD3068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803538D-50EF-4FF5-BA79-582F1AECF779}">
      <dgm:prSet/>
      <dgm:spPr/>
      <dgm:t>
        <a:bodyPr/>
        <a:lstStyle/>
        <a:p>
          <a:r>
            <a:rPr lang="fr-FR" dirty="0"/>
            <a:t>• Projet : Analyse des ventes en ligne de la librairie </a:t>
          </a:r>
          <a:r>
            <a:rPr lang="fr-FR" dirty="0" err="1"/>
            <a:t>LaPage</a:t>
          </a:r>
          <a:endParaRPr lang="en-US" dirty="0"/>
        </a:p>
      </dgm:t>
    </dgm:pt>
    <dgm:pt modelId="{D2F7A03D-B2F7-41D7-8140-8EA40541A5B0}" type="parTrans" cxnId="{08507B2D-1853-4F00-9933-9F784DC59E17}">
      <dgm:prSet/>
      <dgm:spPr/>
      <dgm:t>
        <a:bodyPr/>
        <a:lstStyle/>
        <a:p>
          <a:endParaRPr lang="en-US"/>
        </a:p>
      </dgm:t>
    </dgm:pt>
    <dgm:pt modelId="{1FAC4B5E-7476-4365-85D1-531A4CC6CF44}" type="sibTrans" cxnId="{08507B2D-1853-4F00-9933-9F784DC59E17}">
      <dgm:prSet/>
      <dgm:spPr/>
      <dgm:t>
        <a:bodyPr/>
        <a:lstStyle/>
        <a:p>
          <a:endParaRPr lang="en-US"/>
        </a:p>
      </dgm:t>
    </dgm:pt>
    <dgm:pt modelId="{9EA6B247-9A2F-4939-BE09-5A6B4EC9D5DE}">
      <dgm:prSet/>
      <dgm:spPr/>
      <dgm:t>
        <a:bodyPr/>
        <a:lstStyle/>
        <a:p>
          <a:r>
            <a:rPr lang="fr-FR" dirty="0"/>
            <a:t>• Objectifs: Comprendre les comportements d'achat, identifier les opportunités d'amélioration.</a:t>
          </a:r>
          <a:endParaRPr lang="en-US" dirty="0"/>
        </a:p>
      </dgm:t>
    </dgm:pt>
    <dgm:pt modelId="{3DDC6680-F7B8-4DD0-91A3-E0B7C1C93C65}" type="parTrans" cxnId="{BA1753E6-F48C-4294-821E-F48C6B90CFD1}">
      <dgm:prSet/>
      <dgm:spPr/>
      <dgm:t>
        <a:bodyPr/>
        <a:lstStyle/>
        <a:p>
          <a:endParaRPr lang="en-US"/>
        </a:p>
      </dgm:t>
    </dgm:pt>
    <dgm:pt modelId="{9345BCB0-0000-489E-B081-2F53A878BCC2}" type="sibTrans" cxnId="{BA1753E6-F48C-4294-821E-F48C6B90CFD1}">
      <dgm:prSet/>
      <dgm:spPr/>
      <dgm:t>
        <a:bodyPr/>
        <a:lstStyle/>
        <a:p>
          <a:endParaRPr lang="en-US"/>
        </a:p>
      </dgm:t>
    </dgm:pt>
    <dgm:pt modelId="{52409A81-E179-4810-A94E-735B2E6C8F87}" type="pres">
      <dgm:prSet presAssocID="{58C7C692-B8F8-4BFF-B8C2-5B40BDD3068B}" presName="root" presStyleCnt="0">
        <dgm:presLayoutVars>
          <dgm:dir/>
          <dgm:resizeHandles val="exact"/>
        </dgm:presLayoutVars>
      </dgm:prSet>
      <dgm:spPr/>
    </dgm:pt>
    <dgm:pt modelId="{691C9AF7-4704-4E88-A266-DE666515BF93}" type="pres">
      <dgm:prSet presAssocID="{9803538D-50EF-4FF5-BA79-582F1AECF779}" presName="compNode" presStyleCnt="0"/>
      <dgm:spPr/>
    </dgm:pt>
    <dgm:pt modelId="{542433E0-4884-4655-A7F4-9190BC59EBC2}" type="pres">
      <dgm:prSet presAssocID="{9803538D-50EF-4FF5-BA79-582F1AECF779}" presName="bgRect" presStyleLbl="bgShp" presStyleIdx="0" presStyleCnt="2"/>
      <dgm:spPr/>
    </dgm:pt>
    <dgm:pt modelId="{D87D424A-E8BE-4BC7-942A-FA4BB3AF1EFE}" type="pres">
      <dgm:prSet presAssocID="{9803538D-50EF-4FF5-BA79-582F1AECF77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CB805615-1D4E-4C8E-A33F-BCBC0F299A01}" type="pres">
      <dgm:prSet presAssocID="{9803538D-50EF-4FF5-BA79-582F1AECF779}" presName="spaceRect" presStyleCnt="0"/>
      <dgm:spPr/>
    </dgm:pt>
    <dgm:pt modelId="{61513ABE-4355-4B99-ADE4-AFD63F9FC979}" type="pres">
      <dgm:prSet presAssocID="{9803538D-50EF-4FF5-BA79-582F1AECF779}" presName="parTx" presStyleLbl="revTx" presStyleIdx="0" presStyleCnt="2">
        <dgm:presLayoutVars>
          <dgm:chMax val="0"/>
          <dgm:chPref val="0"/>
        </dgm:presLayoutVars>
      </dgm:prSet>
      <dgm:spPr/>
    </dgm:pt>
    <dgm:pt modelId="{51CDF7A8-C997-423E-ABD2-B5CC88AAB87D}" type="pres">
      <dgm:prSet presAssocID="{1FAC4B5E-7476-4365-85D1-531A4CC6CF44}" presName="sibTrans" presStyleCnt="0"/>
      <dgm:spPr/>
    </dgm:pt>
    <dgm:pt modelId="{7A08304D-5AD6-4FF0-8E3E-BF822358E46A}" type="pres">
      <dgm:prSet presAssocID="{9EA6B247-9A2F-4939-BE09-5A6B4EC9D5DE}" presName="compNode" presStyleCnt="0"/>
      <dgm:spPr/>
    </dgm:pt>
    <dgm:pt modelId="{C0047F56-8963-445D-A1EB-E11F99B23FFD}" type="pres">
      <dgm:prSet presAssocID="{9EA6B247-9A2F-4939-BE09-5A6B4EC9D5DE}" presName="bgRect" presStyleLbl="bgShp" presStyleIdx="1" presStyleCnt="2"/>
      <dgm:spPr/>
    </dgm:pt>
    <dgm:pt modelId="{7AA6819A-54C7-4AD4-8D94-3E06C436835C}" type="pres">
      <dgm:prSet presAssocID="{9EA6B247-9A2F-4939-BE09-5A6B4EC9D5D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ille"/>
        </a:ext>
      </dgm:extLst>
    </dgm:pt>
    <dgm:pt modelId="{0EB78B1F-B603-4769-BA5A-FD8650D46975}" type="pres">
      <dgm:prSet presAssocID="{9EA6B247-9A2F-4939-BE09-5A6B4EC9D5DE}" presName="spaceRect" presStyleCnt="0"/>
      <dgm:spPr/>
    </dgm:pt>
    <dgm:pt modelId="{7B3FDA48-852D-4C22-A995-7242DCD37ECB}" type="pres">
      <dgm:prSet presAssocID="{9EA6B247-9A2F-4939-BE09-5A6B4EC9D5DE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6553BF0B-AA49-4AB5-A31D-4CCF09288EFF}" type="presOf" srcId="{9EA6B247-9A2F-4939-BE09-5A6B4EC9D5DE}" destId="{7B3FDA48-852D-4C22-A995-7242DCD37ECB}" srcOrd="0" destOrd="0" presId="urn:microsoft.com/office/officeart/2018/2/layout/IconVerticalSolidList"/>
    <dgm:cxn modelId="{08507B2D-1853-4F00-9933-9F784DC59E17}" srcId="{58C7C692-B8F8-4BFF-B8C2-5B40BDD3068B}" destId="{9803538D-50EF-4FF5-BA79-582F1AECF779}" srcOrd="0" destOrd="0" parTransId="{D2F7A03D-B2F7-41D7-8140-8EA40541A5B0}" sibTransId="{1FAC4B5E-7476-4365-85D1-531A4CC6CF44}"/>
    <dgm:cxn modelId="{CD5CE457-9789-4856-BBB7-83297F5670BA}" type="presOf" srcId="{9803538D-50EF-4FF5-BA79-582F1AECF779}" destId="{61513ABE-4355-4B99-ADE4-AFD63F9FC979}" srcOrd="0" destOrd="0" presId="urn:microsoft.com/office/officeart/2018/2/layout/IconVerticalSolidList"/>
    <dgm:cxn modelId="{BA1753E6-F48C-4294-821E-F48C6B90CFD1}" srcId="{58C7C692-B8F8-4BFF-B8C2-5B40BDD3068B}" destId="{9EA6B247-9A2F-4939-BE09-5A6B4EC9D5DE}" srcOrd="1" destOrd="0" parTransId="{3DDC6680-F7B8-4DD0-91A3-E0B7C1C93C65}" sibTransId="{9345BCB0-0000-489E-B081-2F53A878BCC2}"/>
    <dgm:cxn modelId="{B78E0EF3-D86A-4DEF-A539-58FB08ED86BA}" type="presOf" srcId="{58C7C692-B8F8-4BFF-B8C2-5B40BDD3068B}" destId="{52409A81-E179-4810-A94E-735B2E6C8F87}" srcOrd="0" destOrd="0" presId="urn:microsoft.com/office/officeart/2018/2/layout/IconVerticalSolidList"/>
    <dgm:cxn modelId="{D55E5724-E9A5-4631-B06F-96F070F61255}" type="presParOf" srcId="{52409A81-E179-4810-A94E-735B2E6C8F87}" destId="{691C9AF7-4704-4E88-A266-DE666515BF93}" srcOrd="0" destOrd="0" presId="urn:microsoft.com/office/officeart/2018/2/layout/IconVerticalSolidList"/>
    <dgm:cxn modelId="{64BA69EA-745E-44E4-A79A-049854B3B078}" type="presParOf" srcId="{691C9AF7-4704-4E88-A266-DE666515BF93}" destId="{542433E0-4884-4655-A7F4-9190BC59EBC2}" srcOrd="0" destOrd="0" presId="urn:microsoft.com/office/officeart/2018/2/layout/IconVerticalSolidList"/>
    <dgm:cxn modelId="{572C8114-E975-4314-A923-B8E59D20AFB1}" type="presParOf" srcId="{691C9AF7-4704-4E88-A266-DE666515BF93}" destId="{D87D424A-E8BE-4BC7-942A-FA4BB3AF1EFE}" srcOrd="1" destOrd="0" presId="urn:microsoft.com/office/officeart/2018/2/layout/IconVerticalSolidList"/>
    <dgm:cxn modelId="{10F2E9D9-255B-4E6D-81CE-FFE608E0289B}" type="presParOf" srcId="{691C9AF7-4704-4E88-A266-DE666515BF93}" destId="{CB805615-1D4E-4C8E-A33F-BCBC0F299A01}" srcOrd="2" destOrd="0" presId="urn:microsoft.com/office/officeart/2018/2/layout/IconVerticalSolidList"/>
    <dgm:cxn modelId="{C4446FBB-D034-47A9-AF0C-3701C6E36875}" type="presParOf" srcId="{691C9AF7-4704-4E88-A266-DE666515BF93}" destId="{61513ABE-4355-4B99-ADE4-AFD63F9FC979}" srcOrd="3" destOrd="0" presId="urn:microsoft.com/office/officeart/2018/2/layout/IconVerticalSolidList"/>
    <dgm:cxn modelId="{A7679F75-B982-437C-A801-FBD2850F5392}" type="presParOf" srcId="{52409A81-E179-4810-A94E-735B2E6C8F87}" destId="{51CDF7A8-C997-423E-ABD2-B5CC88AAB87D}" srcOrd="1" destOrd="0" presId="urn:microsoft.com/office/officeart/2018/2/layout/IconVerticalSolidList"/>
    <dgm:cxn modelId="{FB4C6D38-28F2-4F56-8FF4-D68E251397BD}" type="presParOf" srcId="{52409A81-E179-4810-A94E-735B2E6C8F87}" destId="{7A08304D-5AD6-4FF0-8E3E-BF822358E46A}" srcOrd="2" destOrd="0" presId="urn:microsoft.com/office/officeart/2018/2/layout/IconVerticalSolidList"/>
    <dgm:cxn modelId="{F8EDCDEA-5942-4055-AAAC-529EC885AC7E}" type="presParOf" srcId="{7A08304D-5AD6-4FF0-8E3E-BF822358E46A}" destId="{C0047F56-8963-445D-A1EB-E11F99B23FFD}" srcOrd="0" destOrd="0" presId="urn:microsoft.com/office/officeart/2018/2/layout/IconVerticalSolidList"/>
    <dgm:cxn modelId="{8FF43334-A637-4E47-B95D-C371C43F59C7}" type="presParOf" srcId="{7A08304D-5AD6-4FF0-8E3E-BF822358E46A}" destId="{7AA6819A-54C7-4AD4-8D94-3E06C436835C}" srcOrd="1" destOrd="0" presId="urn:microsoft.com/office/officeart/2018/2/layout/IconVerticalSolidList"/>
    <dgm:cxn modelId="{C3805ACD-3183-4051-AB74-697BBA6415FA}" type="presParOf" srcId="{7A08304D-5AD6-4FF0-8E3E-BF822358E46A}" destId="{0EB78B1F-B603-4769-BA5A-FD8650D46975}" srcOrd="2" destOrd="0" presId="urn:microsoft.com/office/officeart/2018/2/layout/IconVerticalSolidList"/>
    <dgm:cxn modelId="{06040F1E-D2D7-4674-ABD3-16424F9020FB}" type="presParOf" srcId="{7A08304D-5AD6-4FF0-8E3E-BF822358E46A}" destId="{7B3FDA48-852D-4C22-A995-7242DCD37EC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C2CA66F-7247-4429-B55B-EBC5C694FE89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DD0D4F9-CC1F-4D0C-A8AC-215A12F92C49}">
      <dgm:prSet/>
      <dgm:spPr/>
      <dgm:t>
        <a:bodyPr/>
        <a:lstStyle/>
        <a:p>
          <a:r>
            <a:rPr lang="fr-FR" dirty="0"/>
            <a:t>Chiffre d'affaires total : 12,027,663.10 €</a:t>
          </a:r>
          <a:endParaRPr lang="en-US" dirty="0"/>
        </a:p>
      </dgm:t>
    </dgm:pt>
    <dgm:pt modelId="{30AF49BB-3775-4B97-9C35-42E3EACBB65B}" type="parTrans" cxnId="{81A133A7-23DA-418F-ADDE-C9F4CB3E7DFB}">
      <dgm:prSet/>
      <dgm:spPr/>
      <dgm:t>
        <a:bodyPr/>
        <a:lstStyle/>
        <a:p>
          <a:endParaRPr lang="en-US"/>
        </a:p>
      </dgm:t>
    </dgm:pt>
    <dgm:pt modelId="{030A9F9F-5107-4627-B3D4-3A40DD6B3025}" type="sibTrans" cxnId="{81A133A7-23DA-418F-ADDE-C9F4CB3E7DFB}">
      <dgm:prSet/>
      <dgm:spPr/>
      <dgm:t>
        <a:bodyPr/>
        <a:lstStyle/>
        <a:p>
          <a:endParaRPr lang="en-US"/>
        </a:p>
      </dgm:t>
    </dgm:pt>
    <dgm:pt modelId="{AD587AF8-2DE8-4E1E-B2DE-91BDF074AD7D}">
      <dgm:prSet/>
      <dgm:spPr/>
      <dgm:t>
        <a:bodyPr/>
        <a:lstStyle/>
        <a:p>
          <a:r>
            <a:rPr lang="fr-FR"/>
            <a:t>Nombre total de transactions : 345,506 transactions</a:t>
          </a:r>
          <a:endParaRPr lang="en-US"/>
        </a:p>
      </dgm:t>
    </dgm:pt>
    <dgm:pt modelId="{EB833368-3D60-48E0-8F6B-8A47053EC5FF}" type="parTrans" cxnId="{0B1EBFF1-3575-4683-AD10-0B75C0005D91}">
      <dgm:prSet/>
      <dgm:spPr/>
      <dgm:t>
        <a:bodyPr/>
        <a:lstStyle/>
        <a:p>
          <a:endParaRPr lang="en-US"/>
        </a:p>
      </dgm:t>
    </dgm:pt>
    <dgm:pt modelId="{7252FC48-575D-4BF9-B7E0-6F03FE05CEA2}" type="sibTrans" cxnId="{0B1EBFF1-3575-4683-AD10-0B75C0005D91}">
      <dgm:prSet/>
      <dgm:spPr/>
      <dgm:t>
        <a:bodyPr/>
        <a:lstStyle/>
        <a:p>
          <a:endParaRPr lang="en-US"/>
        </a:p>
      </dgm:t>
    </dgm:pt>
    <dgm:pt modelId="{28296287-23BF-4F83-BFC0-A7508EA3B42F}">
      <dgm:prSet/>
      <dgm:spPr/>
      <dgm:t>
        <a:bodyPr/>
        <a:lstStyle/>
        <a:p>
          <a:r>
            <a:rPr lang="fr-FR" dirty="0"/>
            <a:t>Valeur moyenne d'une transaction : 34.81 €</a:t>
          </a:r>
          <a:endParaRPr lang="en-US" dirty="0"/>
        </a:p>
      </dgm:t>
    </dgm:pt>
    <dgm:pt modelId="{2E4A6A26-E6E0-4163-84D7-F5EC9C9BCEED}" type="parTrans" cxnId="{A1E1196B-C76B-4BF9-B4DA-C73AB863AD9B}">
      <dgm:prSet/>
      <dgm:spPr/>
      <dgm:t>
        <a:bodyPr/>
        <a:lstStyle/>
        <a:p>
          <a:endParaRPr lang="en-US"/>
        </a:p>
      </dgm:t>
    </dgm:pt>
    <dgm:pt modelId="{A9185E8F-6C9E-4612-B80F-AE7A4A495534}" type="sibTrans" cxnId="{A1E1196B-C76B-4BF9-B4DA-C73AB863AD9B}">
      <dgm:prSet/>
      <dgm:spPr/>
      <dgm:t>
        <a:bodyPr/>
        <a:lstStyle/>
        <a:p>
          <a:endParaRPr lang="en-US"/>
        </a:p>
      </dgm:t>
    </dgm:pt>
    <dgm:pt modelId="{E8ED699D-62BF-4EC2-A8CA-FC0AF1AA01C7}">
      <dgm:prSet/>
      <dgm:spPr/>
      <dgm:t>
        <a:bodyPr/>
        <a:lstStyle/>
        <a:p>
          <a:r>
            <a:rPr lang="fr-FR" dirty="0"/>
            <a:t>Prix moyen des produits : 17.49 €</a:t>
          </a:r>
          <a:endParaRPr lang="en-US" dirty="0"/>
        </a:p>
      </dgm:t>
    </dgm:pt>
    <dgm:pt modelId="{08BF8A88-3CD9-4BDA-A3C5-44875D1EAB55}" type="parTrans" cxnId="{B0857668-27C9-46CF-8E23-361DC23E673C}">
      <dgm:prSet/>
      <dgm:spPr/>
      <dgm:t>
        <a:bodyPr/>
        <a:lstStyle/>
        <a:p>
          <a:endParaRPr lang="en-US"/>
        </a:p>
      </dgm:t>
    </dgm:pt>
    <dgm:pt modelId="{BC93B965-14DC-4B91-ABE7-E8E38FADE7CD}" type="sibTrans" cxnId="{B0857668-27C9-46CF-8E23-361DC23E673C}">
      <dgm:prSet/>
      <dgm:spPr/>
      <dgm:t>
        <a:bodyPr/>
        <a:lstStyle/>
        <a:p>
          <a:endParaRPr lang="en-US"/>
        </a:p>
      </dgm:t>
    </dgm:pt>
    <dgm:pt modelId="{CC9573EA-BE6D-4D46-89F1-5BE85212589E}">
      <dgm:prSet/>
      <dgm:spPr/>
      <dgm:t>
        <a:bodyPr/>
        <a:lstStyle/>
        <a:p>
          <a:r>
            <a:rPr lang="fr-FR"/>
            <a:t>Nombre total de clients : 8,601 clients</a:t>
          </a:r>
          <a:endParaRPr lang="en-US"/>
        </a:p>
      </dgm:t>
    </dgm:pt>
    <dgm:pt modelId="{25D27B32-9D51-43F1-A9F2-6A3B90599782}" type="parTrans" cxnId="{51CD010A-9BEF-4244-8A75-7EF103DF13E3}">
      <dgm:prSet/>
      <dgm:spPr/>
      <dgm:t>
        <a:bodyPr/>
        <a:lstStyle/>
        <a:p>
          <a:endParaRPr lang="en-US"/>
        </a:p>
      </dgm:t>
    </dgm:pt>
    <dgm:pt modelId="{71A88638-D255-4831-85C4-FCDF4F195243}" type="sibTrans" cxnId="{51CD010A-9BEF-4244-8A75-7EF103DF13E3}">
      <dgm:prSet/>
      <dgm:spPr/>
      <dgm:t>
        <a:bodyPr/>
        <a:lstStyle/>
        <a:p>
          <a:endParaRPr lang="en-US"/>
        </a:p>
      </dgm:t>
    </dgm:pt>
    <dgm:pt modelId="{868E2AE4-CC9D-460F-B77A-D99DFC5278DB}">
      <dgm:prSet/>
      <dgm:spPr/>
      <dgm:t>
        <a:bodyPr/>
        <a:lstStyle/>
        <a:p>
          <a:r>
            <a:rPr lang="fr-FR"/>
            <a:t>Fréquence d'achat moyenne par client : 40.17 transactions par client</a:t>
          </a:r>
          <a:endParaRPr lang="en-US"/>
        </a:p>
      </dgm:t>
    </dgm:pt>
    <dgm:pt modelId="{EE83A7A6-22FB-4469-9CC9-3EB81B722A59}" type="parTrans" cxnId="{0A8134A7-396F-4EF2-A2CE-864F32DB5580}">
      <dgm:prSet/>
      <dgm:spPr/>
      <dgm:t>
        <a:bodyPr/>
        <a:lstStyle/>
        <a:p>
          <a:endParaRPr lang="en-US"/>
        </a:p>
      </dgm:t>
    </dgm:pt>
    <dgm:pt modelId="{F3D79A37-C0E0-411C-A9E2-274B63C6FE47}" type="sibTrans" cxnId="{0A8134A7-396F-4EF2-A2CE-864F32DB5580}">
      <dgm:prSet/>
      <dgm:spPr/>
      <dgm:t>
        <a:bodyPr/>
        <a:lstStyle/>
        <a:p>
          <a:endParaRPr lang="en-US"/>
        </a:p>
      </dgm:t>
    </dgm:pt>
    <dgm:pt modelId="{A7E50B08-97D3-43AD-A975-11F5CDB736A0}">
      <dgm:prSet/>
      <dgm:spPr/>
      <dgm:t>
        <a:bodyPr/>
        <a:lstStyle/>
        <a:p>
          <a:endParaRPr lang="en-US" dirty="0"/>
        </a:p>
      </dgm:t>
    </dgm:pt>
    <dgm:pt modelId="{0EC72302-DAD8-4251-9E8C-52ED060DFDB7}" type="parTrans" cxnId="{FEBC4283-3870-4695-91FD-752DF7DCD083}">
      <dgm:prSet/>
      <dgm:spPr/>
      <dgm:t>
        <a:bodyPr/>
        <a:lstStyle/>
        <a:p>
          <a:endParaRPr lang="en-US"/>
        </a:p>
      </dgm:t>
    </dgm:pt>
    <dgm:pt modelId="{A2D13F32-6FCB-4141-B4AC-2FB1F5879231}" type="sibTrans" cxnId="{FEBC4283-3870-4695-91FD-752DF7DCD083}">
      <dgm:prSet/>
      <dgm:spPr/>
      <dgm:t>
        <a:bodyPr/>
        <a:lstStyle/>
        <a:p>
          <a:endParaRPr lang="en-US"/>
        </a:p>
      </dgm:t>
    </dgm:pt>
    <dgm:pt modelId="{8B89D33E-9E6A-444C-8C3D-7672AA9C79FC}" type="pres">
      <dgm:prSet presAssocID="{7C2CA66F-7247-4429-B55B-EBC5C694FE89}" presName="vert0" presStyleCnt="0">
        <dgm:presLayoutVars>
          <dgm:dir/>
          <dgm:animOne val="branch"/>
          <dgm:animLvl val="lvl"/>
        </dgm:presLayoutVars>
      </dgm:prSet>
      <dgm:spPr/>
    </dgm:pt>
    <dgm:pt modelId="{F4ED917C-D23A-4808-AA36-F8F4CDC64157}" type="pres">
      <dgm:prSet presAssocID="{6DD0D4F9-CC1F-4D0C-A8AC-215A12F92C49}" presName="thickLine" presStyleLbl="alignNode1" presStyleIdx="0" presStyleCnt="7"/>
      <dgm:spPr/>
    </dgm:pt>
    <dgm:pt modelId="{37A3F7EB-CA71-4072-8536-245A4D912E46}" type="pres">
      <dgm:prSet presAssocID="{6DD0D4F9-CC1F-4D0C-A8AC-215A12F92C49}" presName="horz1" presStyleCnt="0"/>
      <dgm:spPr/>
    </dgm:pt>
    <dgm:pt modelId="{A83262D2-F509-4975-8B0C-32EA8E2E1943}" type="pres">
      <dgm:prSet presAssocID="{6DD0D4F9-CC1F-4D0C-A8AC-215A12F92C49}" presName="tx1" presStyleLbl="revTx" presStyleIdx="0" presStyleCnt="7"/>
      <dgm:spPr/>
    </dgm:pt>
    <dgm:pt modelId="{79BB3AA6-1BF7-4A32-BABD-575DD556C876}" type="pres">
      <dgm:prSet presAssocID="{6DD0D4F9-CC1F-4D0C-A8AC-215A12F92C49}" presName="vert1" presStyleCnt="0"/>
      <dgm:spPr/>
    </dgm:pt>
    <dgm:pt modelId="{AF4B59F2-20D6-4942-A219-EDB3A5029616}" type="pres">
      <dgm:prSet presAssocID="{AD587AF8-2DE8-4E1E-B2DE-91BDF074AD7D}" presName="thickLine" presStyleLbl="alignNode1" presStyleIdx="1" presStyleCnt="7"/>
      <dgm:spPr/>
    </dgm:pt>
    <dgm:pt modelId="{545B2E33-4C46-4420-807D-DDDDF3F8F451}" type="pres">
      <dgm:prSet presAssocID="{AD587AF8-2DE8-4E1E-B2DE-91BDF074AD7D}" presName="horz1" presStyleCnt="0"/>
      <dgm:spPr/>
    </dgm:pt>
    <dgm:pt modelId="{3112439C-C2AD-498D-A5A8-7E32650AD1BD}" type="pres">
      <dgm:prSet presAssocID="{AD587AF8-2DE8-4E1E-B2DE-91BDF074AD7D}" presName="tx1" presStyleLbl="revTx" presStyleIdx="1" presStyleCnt="7"/>
      <dgm:spPr/>
    </dgm:pt>
    <dgm:pt modelId="{F3F00A8B-9711-4830-94CE-40F924FCCB33}" type="pres">
      <dgm:prSet presAssocID="{AD587AF8-2DE8-4E1E-B2DE-91BDF074AD7D}" presName="vert1" presStyleCnt="0"/>
      <dgm:spPr/>
    </dgm:pt>
    <dgm:pt modelId="{7F37BBEC-D10E-4E14-B927-7CD0AA8DCABE}" type="pres">
      <dgm:prSet presAssocID="{28296287-23BF-4F83-BFC0-A7508EA3B42F}" presName="thickLine" presStyleLbl="alignNode1" presStyleIdx="2" presStyleCnt="7"/>
      <dgm:spPr/>
    </dgm:pt>
    <dgm:pt modelId="{0F67E447-E390-4DCE-A0A1-50265385EF2C}" type="pres">
      <dgm:prSet presAssocID="{28296287-23BF-4F83-BFC0-A7508EA3B42F}" presName="horz1" presStyleCnt="0"/>
      <dgm:spPr/>
    </dgm:pt>
    <dgm:pt modelId="{D51ACC1C-FFA3-4433-B0E3-44309109D8D7}" type="pres">
      <dgm:prSet presAssocID="{28296287-23BF-4F83-BFC0-A7508EA3B42F}" presName="tx1" presStyleLbl="revTx" presStyleIdx="2" presStyleCnt="7"/>
      <dgm:spPr/>
    </dgm:pt>
    <dgm:pt modelId="{8CCFF1EC-B9E5-4DAE-B320-707FFF8DBD92}" type="pres">
      <dgm:prSet presAssocID="{28296287-23BF-4F83-BFC0-A7508EA3B42F}" presName="vert1" presStyleCnt="0"/>
      <dgm:spPr/>
    </dgm:pt>
    <dgm:pt modelId="{239EF3C0-7FD0-4A4C-BDD8-DE1D4D1035B3}" type="pres">
      <dgm:prSet presAssocID="{E8ED699D-62BF-4EC2-A8CA-FC0AF1AA01C7}" presName="thickLine" presStyleLbl="alignNode1" presStyleIdx="3" presStyleCnt="7"/>
      <dgm:spPr/>
    </dgm:pt>
    <dgm:pt modelId="{960ED98B-10B8-4D5A-B36B-B87D3BD3C1AE}" type="pres">
      <dgm:prSet presAssocID="{E8ED699D-62BF-4EC2-A8CA-FC0AF1AA01C7}" presName="horz1" presStyleCnt="0"/>
      <dgm:spPr/>
    </dgm:pt>
    <dgm:pt modelId="{FE27471A-75D2-488B-BA82-ED8B70939DAB}" type="pres">
      <dgm:prSet presAssocID="{E8ED699D-62BF-4EC2-A8CA-FC0AF1AA01C7}" presName="tx1" presStyleLbl="revTx" presStyleIdx="3" presStyleCnt="7"/>
      <dgm:spPr/>
    </dgm:pt>
    <dgm:pt modelId="{69D6460B-A099-4D20-B13F-193696431128}" type="pres">
      <dgm:prSet presAssocID="{E8ED699D-62BF-4EC2-A8CA-FC0AF1AA01C7}" presName="vert1" presStyleCnt="0"/>
      <dgm:spPr/>
    </dgm:pt>
    <dgm:pt modelId="{A68A5096-D412-4811-A7A5-62CF883FD70D}" type="pres">
      <dgm:prSet presAssocID="{CC9573EA-BE6D-4D46-89F1-5BE85212589E}" presName="thickLine" presStyleLbl="alignNode1" presStyleIdx="4" presStyleCnt="7"/>
      <dgm:spPr/>
    </dgm:pt>
    <dgm:pt modelId="{573BC5B1-191B-40B3-B3CA-C161D534DED4}" type="pres">
      <dgm:prSet presAssocID="{CC9573EA-BE6D-4D46-89F1-5BE85212589E}" presName="horz1" presStyleCnt="0"/>
      <dgm:spPr/>
    </dgm:pt>
    <dgm:pt modelId="{FF5A3453-A5D7-4051-B8E2-C73391EED833}" type="pres">
      <dgm:prSet presAssocID="{CC9573EA-BE6D-4D46-89F1-5BE85212589E}" presName="tx1" presStyleLbl="revTx" presStyleIdx="4" presStyleCnt="7"/>
      <dgm:spPr/>
    </dgm:pt>
    <dgm:pt modelId="{DD4B0272-5B05-4D04-965D-1F21B241DC79}" type="pres">
      <dgm:prSet presAssocID="{CC9573EA-BE6D-4D46-89F1-5BE85212589E}" presName="vert1" presStyleCnt="0"/>
      <dgm:spPr/>
    </dgm:pt>
    <dgm:pt modelId="{1199364B-B706-4C79-AE1D-52BAF91C33DE}" type="pres">
      <dgm:prSet presAssocID="{868E2AE4-CC9D-460F-B77A-D99DFC5278DB}" presName="thickLine" presStyleLbl="alignNode1" presStyleIdx="5" presStyleCnt="7"/>
      <dgm:spPr/>
    </dgm:pt>
    <dgm:pt modelId="{2D382CB5-B54F-4495-A978-EC54FC70F293}" type="pres">
      <dgm:prSet presAssocID="{868E2AE4-CC9D-460F-B77A-D99DFC5278DB}" presName="horz1" presStyleCnt="0"/>
      <dgm:spPr/>
    </dgm:pt>
    <dgm:pt modelId="{37E062A9-E0F6-42F4-80EA-1799CA1AF8E2}" type="pres">
      <dgm:prSet presAssocID="{868E2AE4-CC9D-460F-B77A-D99DFC5278DB}" presName="tx1" presStyleLbl="revTx" presStyleIdx="5" presStyleCnt="7"/>
      <dgm:spPr/>
    </dgm:pt>
    <dgm:pt modelId="{29BF4E9C-1F72-4E27-A445-18CFF94F4D93}" type="pres">
      <dgm:prSet presAssocID="{868E2AE4-CC9D-460F-B77A-D99DFC5278DB}" presName="vert1" presStyleCnt="0"/>
      <dgm:spPr/>
    </dgm:pt>
    <dgm:pt modelId="{90A73A05-4E35-46C6-8628-D4B89DB2CB00}" type="pres">
      <dgm:prSet presAssocID="{A7E50B08-97D3-43AD-A975-11F5CDB736A0}" presName="thickLine" presStyleLbl="alignNode1" presStyleIdx="6" presStyleCnt="7"/>
      <dgm:spPr/>
    </dgm:pt>
    <dgm:pt modelId="{B369CEF0-B0E2-430F-B78D-568CD5D59A53}" type="pres">
      <dgm:prSet presAssocID="{A7E50B08-97D3-43AD-A975-11F5CDB736A0}" presName="horz1" presStyleCnt="0"/>
      <dgm:spPr/>
    </dgm:pt>
    <dgm:pt modelId="{654AC2F3-AF10-43DB-B32C-C888C277A1E8}" type="pres">
      <dgm:prSet presAssocID="{A7E50B08-97D3-43AD-A975-11F5CDB736A0}" presName="tx1" presStyleLbl="revTx" presStyleIdx="6" presStyleCnt="7"/>
      <dgm:spPr/>
    </dgm:pt>
    <dgm:pt modelId="{8E47E83F-7540-46F0-87A5-0B2E84A5E188}" type="pres">
      <dgm:prSet presAssocID="{A7E50B08-97D3-43AD-A975-11F5CDB736A0}" presName="vert1" presStyleCnt="0"/>
      <dgm:spPr/>
    </dgm:pt>
  </dgm:ptLst>
  <dgm:cxnLst>
    <dgm:cxn modelId="{51CD010A-9BEF-4244-8A75-7EF103DF13E3}" srcId="{7C2CA66F-7247-4429-B55B-EBC5C694FE89}" destId="{CC9573EA-BE6D-4D46-89F1-5BE85212589E}" srcOrd="4" destOrd="0" parTransId="{25D27B32-9D51-43F1-A9F2-6A3B90599782}" sibTransId="{71A88638-D255-4831-85C4-FCDF4F195243}"/>
    <dgm:cxn modelId="{39DCE12B-418E-4A59-9A11-BDE6662B8025}" type="presOf" srcId="{6DD0D4F9-CC1F-4D0C-A8AC-215A12F92C49}" destId="{A83262D2-F509-4975-8B0C-32EA8E2E1943}" srcOrd="0" destOrd="0" presId="urn:microsoft.com/office/officeart/2008/layout/LinedList"/>
    <dgm:cxn modelId="{B0857668-27C9-46CF-8E23-361DC23E673C}" srcId="{7C2CA66F-7247-4429-B55B-EBC5C694FE89}" destId="{E8ED699D-62BF-4EC2-A8CA-FC0AF1AA01C7}" srcOrd="3" destOrd="0" parTransId="{08BF8A88-3CD9-4BDA-A3C5-44875D1EAB55}" sibTransId="{BC93B965-14DC-4B91-ABE7-E8E38FADE7CD}"/>
    <dgm:cxn modelId="{4EBA6F49-92FF-47D2-9DBE-8421D4AE7809}" type="presOf" srcId="{AD587AF8-2DE8-4E1E-B2DE-91BDF074AD7D}" destId="{3112439C-C2AD-498D-A5A8-7E32650AD1BD}" srcOrd="0" destOrd="0" presId="urn:microsoft.com/office/officeart/2008/layout/LinedList"/>
    <dgm:cxn modelId="{A1E1196B-C76B-4BF9-B4DA-C73AB863AD9B}" srcId="{7C2CA66F-7247-4429-B55B-EBC5C694FE89}" destId="{28296287-23BF-4F83-BFC0-A7508EA3B42F}" srcOrd="2" destOrd="0" parTransId="{2E4A6A26-E6E0-4163-84D7-F5EC9C9BCEED}" sibTransId="{A9185E8F-6C9E-4612-B80F-AE7A4A495534}"/>
    <dgm:cxn modelId="{B321DC6F-2670-47AC-BA78-F3D0871D67FF}" type="presOf" srcId="{868E2AE4-CC9D-460F-B77A-D99DFC5278DB}" destId="{37E062A9-E0F6-42F4-80EA-1799CA1AF8E2}" srcOrd="0" destOrd="0" presId="urn:microsoft.com/office/officeart/2008/layout/LinedList"/>
    <dgm:cxn modelId="{E27C907E-8552-49C3-85F3-9FCA509ED0C9}" type="presOf" srcId="{28296287-23BF-4F83-BFC0-A7508EA3B42F}" destId="{D51ACC1C-FFA3-4433-B0E3-44309109D8D7}" srcOrd="0" destOrd="0" presId="urn:microsoft.com/office/officeart/2008/layout/LinedList"/>
    <dgm:cxn modelId="{FEBC4283-3870-4695-91FD-752DF7DCD083}" srcId="{7C2CA66F-7247-4429-B55B-EBC5C694FE89}" destId="{A7E50B08-97D3-43AD-A975-11F5CDB736A0}" srcOrd="6" destOrd="0" parTransId="{0EC72302-DAD8-4251-9E8C-52ED060DFDB7}" sibTransId="{A2D13F32-6FCB-4141-B4AC-2FB1F5879231}"/>
    <dgm:cxn modelId="{C1E28B96-0E96-423B-A543-CD320AD88704}" type="presOf" srcId="{A7E50B08-97D3-43AD-A975-11F5CDB736A0}" destId="{654AC2F3-AF10-43DB-B32C-C888C277A1E8}" srcOrd="0" destOrd="0" presId="urn:microsoft.com/office/officeart/2008/layout/LinedList"/>
    <dgm:cxn modelId="{81A133A7-23DA-418F-ADDE-C9F4CB3E7DFB}" srcId="{7C2CA66F-7247-4429-B55B-EBC5C694FE89}" destId="{6DD0D4F9-CC1F-4D0C-A8AC-215A12F92C49}" srcOrd="0" destOrd="0" parTransId="{30AF49BB-3775-4B97-9C35-42E3EACBB65B}" sibTransId="{030A9F9F-5107-4627-B3D4-3A40DD6B3025}"/>
    <dgm:cxn modelId="{0A8134A7-396F-4EF2-A2CE-864F32DB5580}" srcId="{7C2CA66F-7247-4429-B55B-EBC5C694FE89}" destId="{868E2AE4-CC9D-460F-B77A-D99DFC5278DB}" srcOrd="5" destOrd="0" parTransId="{EE83A7A6-22FB-4469-9CC9-3EB81B722A59}" sibTransId="{F3D79A37-C0E0-411C-A9E2-274B63C6FE47}"/>
    <dgm:cxn modelId="{515A23D1-F27D-4CE7-9601-9A3A13298E32}" type="presOf" srcId="{7C2CA66F-7247-4429-B55B-EBC5C694FE89}" destId="{8B89D33E-9E6A-444C-8C3D-7672AA9C79FC}" srcOrd="0" destOrd="0" presId="urn:microsoft.com/office/officeart/2008/layout/LinedList"/>
    <dgm:cxn modelId="{B060A5E6-6C96-4DCD-AD43-EFABD2795359}" type="presOf" srcId="{E8ED699D-62BF-4EC2-A8CA-FC0AF1AA01C7}" destId="{FE27471A-75D2-488B-BA82-ED8B70939DAB}" srcOrd="0" destOrd="0" presId="urn:microsoft.com/office/officeart/2008/layout/LinedList"/>
    <dgm:cxn modelId="{0B1EBFF1-3575-4683-AD10-0B75C0005D91}" srcId="{7C2CA66F-7247-4429-B55B-EBC5C694FE89}" destId="{AD587AF8-2DE8-4E1E-B2DE-91BDF074AD7D}" srcOrd="1" destOrd="0" parTransId="{EB833368-3D60-48E0-8F6B-8A47053EC5FF}" sibTransId="{7252FC48-575D-4BF9-B7E0-6F03FE05CEA2}"/>
    <dgm:cxn modelId="{3629DDFD-51D4-471F-AAFF-496B123724C7}" type="presOf" srcId="{CC9573EA-BE6D-4D46-89F1-5BE85212589E}" destId="{FF5A3453-A5D7-4051-B8E2-C73391EED833}" srcOrd="0" destOrd="0" presId="urn:microsoft.com/office/officeart/2008/layout/LinedList"/>
    <dgm:cxn modelId="{D07B8DA0-33AB-43AA-8F2A-18F664254C85}" type="presParOf" srcId="{8B89D33E-9E6A-444C-8C3D-7672AA9C79FC}" destId="{F4ED917C-D23A-4808-AA36-F8F4CDC64157}" srcOrd="0" destOrd="0" presId="urn:microsoft.com/office/officeart/2008/layout/LinedList"/>
    <dgm:cxn modelId="{4A885743-07FF-4025-B403-8408EFAE4A9F}" type="presParOf" srcId="{8B89D33E-9E6A-444C-8C3D-7672AA9C79FC}" destId="{37A3F7EB-CA71-4072-8536-245A4D912E46}" srcOrd="1" destOrd="0" presId="urn:microsoft.com/office/officeart/2008/layout/LinedList"/>
    <dgm:cxn modelId="{AEA422BE-19C0-4195-96EB-E03B4962466E}" type="presParOf" srcId="{37A3F7EB-CA71-4072-8536-245A4D912E46}" destId="{A83262D2-F509-4975-8B0C-32EA8E2E1943}" srcOrd="0" destOrd="0" presId="urn:microsoft.com/office/officeart/2008/layout/LinedList"/>
    <dgm:cxn modelId="{019D82B5-F0EC-49C0-B48F-CA7A3BEC4B74}" type="presParOf" srcId="{37A3F7EB-CA71-4072-8536-245A4D912E46}" destId="{79BB3AA6-1BF7-4A32-BABD-575DD556C876}" srcOrd="1" destOrd="0" presId="urn:microsoft.com/office/officeart/2008/layout/LinedList"/>
    <dgm:cxn modelId="{2400E24B-C30F-4C2E-A26C-E00636EA1B6A}" type="presParOf" srcId="{8B89D33E-9E6A-444C-8C3D-7672AA9C79FC}" destId="{AF4B59F2-20D6-4942-A219-EDB3A5029616}" srcOrd="2" destOrd="0" presId="urn:microsoft.com/office/officeart/2008/layout/LinedList"/>
    <dgm:cxn modelId="{FDBA3133-FE55-40EE-AE70-94C2ECDD3A25}" type="presParOf" srcId="{8B89D33E-9E6A-444C-8C3D-7672AA9C79FC}" destId="{545B2E33-4C46-4420-807D-DDDDF3F8F451}" srcOrd="3" destOrd="0" presId="urn:microsoft.com/office/officeart/2008/layout/LinedList"/>
    <dgm:cxn modelId="{FD430BE0-8F51-47A8-9941-36C84CD4AA33}" type="presParOf" srcId="{545B2E33-4C46-4420-807D-DDDDF3F8F451}" destId="{3112439C-C2AD-498D-A5A8-7E32650AD1BD}" srcOrd="0" destOrd="0" presId="urn:microsoft.com/office/officeart/2008/layout/LinedList"/>
    <dgm:cxn modelId="{269C5584-4452-4D73-A3B5-04617EB8242D}" type="presParOf" srcId="{545B2E33-4C46-4420-807D-DDDDF3F8F451}" destId="{F3F00A8B-9711-4830-94CE-40F924FCCB33}" srcOrd="1" destOrd="0" presId="urn:microsoft.com/office/officeart/2008/layout/LinedList"/>
    <dgm:cxn modelId="{1D5680FC-074F-4048-99B4-6F9FAB0C4236}" type="presParOf" srcId="{8B89D33E-9E6A-444C-8C3D-7672AA9C79FC}" destId="{7F37BBEC-D10E-4E14-B927-7CD0AA8DCABE}" srcOrd="4" destOrd="0" presId="urn:microsoft.com/office/officeart/2008/layout/LinedList"/>
    <dgm:cxn modelId="{1AF090F0-2FA3-4EA1-A02C-E4403C7CF55B}" type="presParOf" srcId="{8B89D33E-9E6A-444C-8C3D-7672AA9C79FC}" destId="{0F67E447-E390-4DCE-A0A1-50265385EF2C}" srcOrd="5" destOrd="0" presId="urn:microsoft.com/office/officeart/2008/layout/LinedList"/>
    <dgm:cxn modelId="{2F1D304F-AB55-4BC8-863B-8058D8F05DF7}" type="presParOf" srcId="{0F67E447-E390-4DCE-A0A1-50265385EF2C}" destId="{D51ACC1C-FFA3-4433-B0E3-44309109D8D7}" srcOrd="0" destOrd="0" presId="urn:microsoft.com/office/officeart/2008/layout/LinedList"/>
    <dgm:cxn modelId="{A171DA29-3F72-4343-8756-A08559C1DCAD}" type="presParOf" srcId="{0F67E447-E390-4DCE-A0A1-50265385EF2C}" destId="{8CCFF1EC-B9E5-4DAE-B320-707FFF8DBD92}" srcOrd="1" destOrd="0" presId="urn:microsoft.com/office/officeart/2008/layout/LinedList"/>
    <dgm:cxn modelId="{8CE01578-A74E-44C6-93C7-E14808A04735}" type="presParOf" srcId="{8B89D33E-9E6A-444C-8C3D-7672AA9C79FC}" destId="{239EF3C0-7FD0-4A4C-BDD8-DE1D4D1035B3}" srcOrd="6" destOrd="0" presId="urn:microsoft.com/office/officeart/2008/layout/LinedList"/>
    <dgm:cxn modelId="{7A53096B-EB1B-4A70-8957-4A4A68643E5B}" type="presParOf" srcId="{8B89D33E-9E6A-444C-8C3D-7672AA9C79FC}" destId="{960ED98B-10B8-4D5A-B36B-B87D3BD3C1AE}" srcOrd="7" destOrd="0" presId="urn:microsoft.com/office/officeart/2008/layout/LinedList"/>
    <dgm:cxn modelId="{E06A48E9-6719-4597-815E-B33F78C22257}" type="presParOf" srcId="{960ED98B-10B8-4D5A-B36B-B87D3BD3C1AE}" destId="{FE27471A-75D2-488B-BA82-ED8B70939DAB}" srcOrd="0" destOrd="0" presId="urn:microsoft.com/office/officeart/2008/layout/LinedList"/>
    <dgm:cxn modelId="{8200E036-87EB-463C-8536-4CC951B9EFE2}" type="presParOf" srcId="{960ED98B-10B8-4D5A-B36B-B87D3BD3C1AE}" destId="{69D6460B-A099-4D20-B13F-193696431128}" srcOrd="1" destOrd="0" presId="urn:microsoft.com/office/officeart/2008/layout/LinedList"/>
    <dgm:cxn modelId="{A8C13357-957F-4D85-A8DF-999A26A545F0}" type="presParOf" srcId="{8B89D33E-9E6A-444C-8C3D-7672AA9C79FC}" destId="{A68A5096-D412-4811-A7A5-62CF883FD70D}" srcOrd="8" destOrd="0" presId="urn:microsoft.com/office/officeart/2008/layout/LinedList"/>
    <dgm:cxn modelId="{6243DCCD-A062-4335-ADAE-23EFADCF765A}" type="presParOf" srcId="{8B89D33E-9E6A-444C-8C3D-7672AA9C79FC}" destId="{573BC5B1-191B-40B3-B3CA-C161D534DED4}" srcOrd="9" destOrd="0" presId="urn:microsoft.com/office/officeart/2008/layout/LinedList"/>
    <dgm:cxn modelId="{FE3C2D6A-22C9-4771-8F7C-5D6EABC6742B}" type="presParOf" srcId="{573BC5B1-191B-40B3-B3CA-C161D534DED4}" destId="{FF5A3453-A5D7-4051-B8E2-C73391EED833}" srcOrd="0" destOrd="0" presId="urn:microsoft.com/office/officeart/2008/layout/LinedList"/>
    <dgm:cxn modelId="{2D397628-529F-4BE0-8518-28BA442F6804}" type="presParOf" srcId="{573BC5B1-191B-40B3-B3CA-C161D534DED4}" destId="{DD4B0272-5B05-4D04-965D-1F21B241DC79}" srcOrd="1" destOrd="0" presId="urn:microsoft.com/office/officeart/2008/layout/LinedList"/>
    <dgm:cxn modelId="{9FDD5D51-9A25-4586-B4AC-70D274B20C6C}" type="presParOf" srcId="{8B89D33E-9E6A-444C-8C3D-7672AA9C79FC}" destId="{1199364B-B706-4C79-AE1D-52BAF91C33DE}" srcOrd="10" destOrd="0" presId="urn:microsoft.com/office/officeart/2008/layout/LinedList"/>
    <dgm:cxn modelId="{C972BFFD-73E2-40CC-AB75-4F6308AB8C7C}" type="presParOf" srcId="{8B89D33E-9E6A-444C-8C3D-7672AA9C79FC}" destId="{2D382CB5-B54F-4495-A978-EC54FC70F293}" srcOrd="11" destOrd="0" presId="urn:microsoft.com/office/officeart/2008/layout/LinedList"/>
    <dgm:cxn modelId="{21352516-4F7D-4824-806F-C52F1BD56A16}" type="presParOf" srcId="{2D382CB5-B54F-4495-A978-EC54FC70F293}" destId="{37E062A9-E0F6-42F4-80EA-1799CA1AF8E2}" srcOrd="0" destOrd="0" presId="urn:microsoft.com/office/officeart/2008/layout/LinedList"/>
    <dgm:cxn modelId="{95245D7C-02D9-4EE8-9497-79860BF62763}" type="presParOf" srcId="{2D382CB5-B54F-4495-A978-EC54FC70F293}" destId="{29BF4E9C-1F72-4E27-A445-18CFF94F4D93}" srcOrd="1" destOrd="0" presId="urn:microsoft.com/office/officeart/2008/layout/LinedList"/>
    <dgm:cxn modelId="{EFFEEEF3-4DD5-43A4-AAA3-D4C93F4C4301}" type="presParOf" srcId="{8B89D33E-9E6A-444C-8C3D-7672AA9C79FC}" destId="{90A73A05-4E35-46C6-8628-D4B89DB2CB00}" srcOrd="12" destOrd="0" presId="urn:microsoft.com/office/officeart/2008/layout/LinedList"/>
    <dgm:cxn modelId="{00A4015B-66C4-4FB7-BDE1-5062ABCB3817}" type="presParOf" srcId="{8B89D33E-9E6A-444C-8C3D-7672AA9C79FC}" destId="{B369CEF0-B0E2-430F-B78D-568CD5D59A53}" srcOrd="13" destOrd="0" presId="urn:microsoft.com/office/officeart/2008/layout/LinedList"/>
    <dgm:cxn modelId="{49764406-8F74-4F7F-8DD2-2C093A875A29}" type="presParOf" srcId="{B369CEF0-B0E2-430F-B78D-568CD5D59A53}" destId="{654AC2F3-AF10-43DB-B32C-C888C277A1E8}" srcOrd="0" destOrd="0" presId="urn:microsoft.com/office/officeart/2008/layout/LinedList"/>
    <dgm:cxn modelId="{043DCCAD-0589-4938-AD2A-AC1D226FFD1F}" type="presParOf" srcId="{B369CEF0-B0E2-430F-B78D-568CD5D59A53}" destId="{8E47E83F-7540-46F0-87A5-0B2E84A5E18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60A1E99-1CAD-4C81-A7AF-935A3D47FBA8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F5E8CBD-1023-4DE3-8907-579259F9EEEE}">
      <dgm:prSet/>
      <dgm:spPr/>
      <dgm:t>
        <a:bodyPr/>
        <a:lstStyle/>
        <a:p>
          <a:r>
            <a:rPr lang="en-US" dirty="0"/>
            <a:t>Shapiro Age </a:t>
          </a:r>
          <a:r>
            <a:rPr lang="fr-FR" b="0" i="0" dirty="0"/>
            <a:t>0.97</a:t>
          </a:r>
          <a:endParaRPr lang="en-US" dirty="0"/>
        </a:p>
      </dgm:t>
    </dgm:pt>
    <dgm:pt modelId="{1294C063-9B16-4C43-A41F-81BDBBD6CF43}" type="parTrans" cxnId="{03B5AB7F-CAC3-4702-B508-43628BAAD62D}">
      <dgm:prSet/>
      <dgm:spPr/>
      <dgm:t>
        <a:bodyPr/>
        <a:lstStyle/>
        <a:p>
          <a:endParaRPr lang="en-US"/>
        </a:p>
      </dgm:t>
    </dgm:pt>
    <dgm:pt modelId="{20EFC16D-C6DC-4AF1-9A03-F8BE2E3A3A90}" type="sibTrans" cxnId="{03B5AB7F-CAC3-4702-B508-43628BAAD62D}">
      <dgm:prSet/>
      <dgm:spPr/>
      <dgm:t>
        <a:bodyPr/>
        <a:lstStyle/>
        <a:p>
          <a:endParaRPr lang="en-US"/>
        </a:p>
      </dgm:t>
    </dgm:pt>
    <dgm:pt modelId="{581141C9-64E8-4932-83B0-930F443E1DFD}">
      <dgm:prSet/>
      <dgm:spPr/>
      <dgm:t>
        <a:bodyPr/>
        <a:lstStyle/>
        <a:p>
          <a:r>
            <a:rPr lang="en-US" dirty="0"/>
            <a:t>N &gt; 5000</a:t>
          </a:r>
          <a:br>
            <a:rPr lang="en-US" dirty="0"/>
          </a:br>
          <a:r>
            <a:rPr lang="en-US" dirty="0" err="1"/>
            <a:t>Statistique</a:t>
          </a:r>
          <a:r>
            <a:rPr lang="en-US" dirty="0"/>
            <a:t> K-S : 0.0873 (age)</a:t>
          </a:r>
        </a:p>
      </dgm:t>
    </dgm:pt>
    <dgm:pt modelId="{481F4432-F837-4469-8C47-0053FA003D83}" type="parTrans" cxnId="{2D8FDDC5-4F96-4BE0-82B9-9C9E6D4EAD46}">
      <dgm:prSet/>
      <dgm:spPr/>
      <dgm:t>
        <a:bodyPr/>
        <a:lstStyle/>
        <a:p>
          <a:endParaRPr lang="en-US"/>
        </a:p>
      </dgm:t>
    </dgm:pt>
    <dgm:pt modelId="{5697F603-E8D8-421B-9894-8A72CB603CA8}" type="sibTrans" cxnId="{2D8FDDC5-4F96-4BE0-82B9-9C9E6D4EAD46}">
      <dgm:prSet/>
      <dgm:spPr/>
      <dgm:t>
        <a:bodyPr/>
        <a:lstStyle/>
        <a:p>
          <a:endParaRPr lang="en-US"/>
        </a:p>
      </dgm:t>
    </dgm:pt>
    <dgm:pt modelId="{166B21B3-40E8-4D3D-822F-08E181F01A30}">
      <dgm:prSet/>
      <dgm:spPr/>
      <dgm:t>
        <a:bodyPr/>
        <a:lstStyle/>
        <a:p>
          <a:r>
            <a:rPr lang="en-US"/>
            <a:t>Statistique K-S : 0.2210 (achat)</a:t>
          </a:r>
        </a:p>
      </dgm:t>
    </dgm:pt>
    <dgm:pt modelId="{11A0B94B-46F0-4617-B004-6DC07DFC2ACE}" type="parTrans" cxnId="{86BF3470-B174-4570-87D3-DFEED4CAB139}">
      <dgm:prSet/>
      <dgm:spPr/>
      <dgm:t>
        <a:bodyPr/>
        <a:lstStyle/>
        <a:p>
          <a:endParaRPr lang="en-US"/>
        </a:p>
      </dgm:t>
    </dgm:pt>
    <dgm:pt modelId="{F44DBD48-5987-448D-91BF-BF84EE237B5B}" type="sibTrans" cxnId="{86BF3470-B174-4570-87D3-DFEED4CAB139}">
      <dgm:prSet/>
      <dgm:spPr/>
      <dgm:t>
        <a:bodyPr/>
        <a:lstStyle/>
        <a:p>
          <a:endParaRPr lang="en-US"/>
        </a:p>
      </dgm:t>
    </dgm:pt>
    <dgm:pt modelId="{8F21D5BB-E020-417B-94F0-42298B10B944}">
      <dgm:prSet/>
      <dgm:spPr/>
      <dgm:t>
        <a:bodyPr/>
        <a:lstStyle/>
        <a:p>
          <a:r>
            <a:rPr lang="en-US" dirty="0"/>
            <a:t>Distribution Non Normale</a:t>
          </a:r>
        </a:p>
      </dgm:t>
    </dgm:pt>
    <dgm:pt modelId="{33502F53-CB63-47B2-94D8-E81534E69798}" type="parTrans" cxnId="{3646A262-FE55-4542-9BC4-13D533AE1FE9}">
      <dgm:prSet/>
      <dgm:spPr/>
      <dgm:t>
        <a:bodyPr/>
        <a:lstStyle/>
        <a:p>
          <a:endParaRPr lang="en-US"/>
        </a:p>
      </dgm:t>
    </dgm:pt>
    <dgm:pt modelId="{BBC23FCF-AC2E-4A14-8237-CB580E2F8F3E}" type="sibTrans" cxnId="{3646A262-FE55-4542-9BC4-13D533AE1FE9}">
      <dgm:prSet/>
      <dgm:spPr/>
      <dgm:t>
        <a:bodyPr/>
        <a:lstStyle/>
        <a:p>
          <a:endParaRPr lang="en-US"/>
        </a:p>
      </dgm:t>
    </dgm:pt>
    <dgm:pt modelId="{E3E3A3E6-728D-46FB-B20F-D1E82203911A}">
      <dgm:prSet/>
      <dgm:spPr/>
      <dgm:t>
        <a:bodyPr/>
        <a:lstStyle/>
        <a:p>
          <a:r>
            <a:rPr lang="en-US" dirty="0"/>
            <a:t>Spearman -0.18 : </a:t>
          </a:r>
          <a:r>
            <a:rPr lang="en-US" dirty="0" err="1"/>
            <a:t>Faible</a:t>
          </a:r>
          <a:r>
            <a:rPr lang="en-US" dirty="0"/>
            <a:t> </a:t>
          </a:r>
          <a:r>
            <a:rPr lang="en-US" dirty="0" err="1"/>
            <a:t>Corrélation</a:t>
          </a:r>
          <a:r>
            <a:rPr lang="en-US" dirty="0"/>
            <a:t> </a:t>
          </a:r>
          <a:r>
            <a:rPr lang="en-US" dirty="0" err="1"/>
            <a:t>Négative</a:t>
          </a:r>
          <a:endParaRPr lang="en-US" dirty="0"/>
        </a:p>
      </dgm:t>
    </dgm:pt>
    <dgm:pt modelId="{E4C4C578-9108-41D6-B752-F220D52862C1}" type="parTrans" cxnId="{5DDE4B35-EC1B-495B-976F-A01BD801E021}">
      <dgm:prSet/>
      <dgm:spPr/>
      <dgm:t>
        <a:bodyPr/>
        <a:lstStyle/>
        <a:p>
          <a:endParaRPr lang="en-US"/>
        </a:p>
      </dgm:t>
    </dgm:pt>
    <dgm:pt modelId="{F0C33778-4889-4139-B186-35D3C1C8D431}" type="sibTrans" cxnId="{5DDE4B35-EC1B-495B-976F-A01BD801E021}">
      <dgm:prSet/>
      <dgm:spPr/>
      <dgm:t>
        <a:bodyPr/>
        <a:lstStyle/>
        <a:p>
          <a:endParaRPr lang="en-US"/>
        </a:p>
      </dgm:t>
    </dgm:pt>
    <dgm:pt modelId="{C5D97777-33DE-490A-B0F9-1CD5D8990CED}">
      <dgm:prSet/>
      <dgm:spPr/>
      <dgm:t>
        <a:bodyPr/>
        <a:lstStyle/>
        <a:p>
          <a:r>
            <a:rPr lang="en-US"/>
            <a:t>P-value</a:t>
          </a:r>
          <a:r>
            <a:rPr lang="en-US" dirty="0"/>
            <a:t>=4.42e-37</a:t>
          </a:r>
        </a:p>
      </dgm:t>
    </dgm:pt>
    <dgm:pt modelId="{0D616E3A-CB27-4260-9D52-BEE7A60A78FA}" type="parTrans" cxnId="{B0F8C70A-5597-42D9-98B9-ED45434541FB}">
      <dgm:prSet/>
      <dgm:spPr/>
      <dgm:t>
        <a:bodyPr/>
        <a:lstStyle/>
        <a:p>
          <a:endParaRPr lang="fr-FR"/>
        </a:p>
      </dgm:t>
    </dgm:pt>
    <dgm:pt modelId="{FB9ED097-CEBD-4DFD-8DA1-B0F166032318}" type="sibTrans" cxnId="{B0F8C70A-5597-42D9-98B9-ED45434541FB}">
      <dgm:prSet/>
      <dgm:spPr/>
      <dgm:t>
        <a:bodyPr/>
        <a:lstStyle/>
        <a:p>
          <a:endParaRPr lang="fr-FR"/>
        </a:p>
      </dgm:t>
    </dgm:pt>
    <dgm:pt modelId="{27296F7B-8F9C-4AB2-AACC-125E34B66C79}">
      <dgm:prSet/>
      <dgm:spPr/>
      <dgm:t>
        <a:bodyPr/>
        <a:lstStyle/>
        <a:p>
          <a:r>
            <a:rPr lang="fr-FR" b="1"/>
            <a:t>Kruskal-Wallis : 475.94</a:t>
          </a:r>
          <a:endParaRPr lang="en-US" dirty="0"/>
        </a:p>
      </dgm:t>
    </dgm:pt>
    <dgm:pt modelId="{5465AF68-E1EF-4853-9161-7AEEE30A9931}" type="parTrans" cxnId="{52C6BF5E-2706-44C6-991A-EECBD68A3526}">
      <dgm:prSet/>
      <dgm:spPr/>
      <dgm:t>
        <a:bodyPr/>
        <a:lstStyle/>
        <a:p>
          <a:endParaRPr lang="fr-FR"/>
        </a:p>
      </dgm:t>
    </dgm:pt>
    <dgm:pt modelId="{270D3B6A-CBA9-4F9D-86C3-F319F2B318BE}" type="sibTrans" cxnId="{52C6BF5E-2706-44C6-991A-EECBD68A3526}">
      <dgm:prSet/>
      <dgm:spPr/>
      <dgm:t>
        <a:bodyPr/>
        <a:lstStyle/>
        <a:p>
          <a:endParaRPr lang="fr-FR"/>
        </a:p>
      </dgm:t>
    </dgm:pt>
    <dgm:pt modelId="{3F800A56-4037-4737-9B87-881ACC22415A}">
      <dgm:prSet/>
      <dgm:spPr/>
      <dgm:t>
        <a:bodyPr/>
        <a:lstStyle/>
        <a:p>
          <a:r>
            <a:rPr lang="fr-FR" dirty="0"/>
            <a:t> les distributions des prix varient de manière significative en fonction du groupe d'âge, suggérant des comportements d'achat distincts entre les différents groupes d'âge.</a:t>
          </a:r>
        </a:p>
      </dgm:t>
    </dgm:pt>
    <dgm:pt modelId="{F1CBB996-D567-4418-B8CD-5BA6ADA94B8F}" type="parTrans" cxnId="{C12AAE85-C0F5-455E-BC25-EC951391B2AE}">
      <dgm:prSet/>
      <dgm:spPr/>
      <dgm:t>
        <a:bodyPr/>
        <a:lstStyle/>
        <a:p>
          <a:endParaRPr lang="fr-FR"/>
        </a:p>
      </dgm:t>
    </dgm:pt>
    <dgm:pt modelId="{2227161C-FB33-448A-9790-4E3E5BE2CD91}" type="sibTrans" cxnId="{C12AAE85-C0F5-455E-BC25-EC951391B2AE}">
      <dgm:prSet/>
      <dgm:spPr/>
      <dgm:t>
        <a:bodyPr/>
        <a:lstStyle/>
        <a:p>
          <a:endParaRPr lang="fr-FR"/>
        </a:p>
      </dgm:t>
    </dgm:pt>
    <dgm:pt modelId="{644C6D6B-BE51-43CA-837C-0EFE8DE0DD33}" type="pres">
      <dgm:prSet presAssocID="{160A1E99-1CAD-4C81-A7AF-935A3D47FBA8}" presName="Name0" presStyleCnt="0">
        <dgm:presLayoutVars>
          <dgm:dir/>
          <dgm:resizeHandles val="exact"/>
        </dgm:presLayoutVars>
      </dgm:prSet>
      <dgm:spPr/>
    </dgm:pt>
    <dgm:pt modelId="{D85630C5-AC02-409C-9D93-C669B918F473}" type="pres">
      <dgm:prSet presAssocID="{FF5E8CBD-1023-4DE3-8907-579259F9EEEE}" presName="node" presStyleLbl="node1" presStyleIdx="0" presStyleCnt="7">
        <dgm:presLayoutVars>
          <dgm:bulletEnabled val="1"/>
        </dgm:presLayoutVars>
      </dgm:prSet>
      <dgm:spPr/>
    </dgm:pt>
    <dgm:pt modelId="{154F76B1-6D86-436C-8EAA-E5D3F33CBE33}" type="pres">
      <dgm:prSet presAssocID="{20EFC16D-C6DC-4AF1-9A03-F8BE2E3A3A90}" presName="sibTrans" presStyleLbl="sibTrans1D1" presStyleIdx="0" presStyleCnt="6"/>
      <dgm:spPr/>
    </dgm:pt>
    <dgm:pt modelId="{BA2662DF-D5BD-4462-A8E2-DADD17AE56F2}" type="pres">
      <dgm:prSet presAssocID="{20EFC16D-C6DC-4AF1-9A03-F8BE2E3A3A90}" presName="connectorText" presStyleLbl="sibTrans1D1" presStyleIdx="0" presStyleCnt="6"/>
      <dgm:spPr/>
    </dgm:pt>
    <dgm:pt modelId="{631FBFA6-1884-46AC-B6BC-7D26F2A36DC1}" type="pres">
      <dgm:prSet presAssocID="{581141C9-64E8-4932-83B0-930F443E1DFD}" presName="node" presStyleLbl="node1" presStyleIdx="1" presStyleCnt="7">
        <dgm:presLayoutVars>
          <dgm:bulletEnabled val="1"/>
        </dgm:presLayoutVars>
      </dgm:prSet>
      <dgm:spPr/>
    </dgm:pt>
    <dgm:pt modelId="{AB72A0A5-1A05-4C3B-9D3C-DC534D27173D}" type="pres">
      <dgm:prSet presAssocID="{5697F603-E8D8-421B-9894-8A72CB603CA8}" presName="sibTrans" presStyleLbl="sibTrans1D1" presStyleIdx="1" presStyleCnt="6"/>
      <dgm:spPr/>
    </dgm:pt>
    <dgm:pt modelId="{D95F1B00-5887-46B1-AD63-AF09339D99DA}" type="pres">
      <dgm:prSet presAssocID="{5697F603-E8D8-421B-9894-8A72CB603CA8}" presName="connectorText" presStyleLbl="sibTrans1D1" presStyleIdx="1" presStyleCnt="6"/>
      <dgm:spPr/>
    </dgm:pt>
    <dgm:pt modelId="{7498CC18-2CAC-4D7A-8627-894A7E9B5B39}" type="pres">
      <dgm:prSet presAssocID="{166B21B3-40E8-4D3D-822F-08E181F01A30}" presName="node" presStyleLbl="node1" presStyleIdx="2" presStyleCnt="7">
        <dgm:presLayoutVars>
          <dgm:bulletEnabled val="1"/>
        </dgm:presLayoutVars>
      </dgm:prSet>
      <dgm:spPr/>
    </dgm:pt>
    <dgm:pt modelId="{19687666-64B4-4691-B4ED-5DBCAF48FA49}" type="pres">
      <dgm:prSet presAssocID="{F44DBD48-5987-448D-91BF-BF84EE237B5B}" presName="sibTrans" presStyleLbl="sibTrans1D1" presStyleIdx="2" presStyleCnt="6"/>
      <dgm:spPr/>
    </dgm:pt>
    <dgm:pt modelId="{620F8606-25B8-49AF-A5CD-6CC0B1BC33DA}" type="pres">
      <dgm:prSet presAssocID="{F44DBD48-5987-448D-91BF-BF84EE237B5B}" presName="connectorText" presStyleLbl="sibTrans1D1" presStyleIdx="2" presStyleCnt="6"/>
      <dgm:spPr/>
    </dgm:pt>
    <dgm:pt modelId="{B5690D2D-7864-4A6F-A488-52DC2A4145EB}" type="pres">
      <dgm:prSet presAssocID="{8F21D5BB-E020-417B-94F0-42298B10B944}" presName="node" presStyleLbl="node1" presStyleIdx="3" presStyleCnt="7">
        <dgm:presLayoutVars>
          <dgm:bulletEnabled val="1"/>
        </dgm:presLayoutVars>
      </dgm:prSet>
      <dgm:spPr/>
    </dgm:pt>
    <dgm:pt modelId="{204DAC17-49B5-489C-A8A5-BD9C1E8B1ABC}" type="pres">
      <dgm:prSet presAssocID="{BBC23FCF-AC2E-4A14-8237-CB580E2F8F3E}" presName="sibTrans" presStyleLbl="sibTrans1D1" presStyleIdx="3" presStyleCnt="6"/>
      <dgm:spPr/>
    </dgm:pt>
    <dgm:pt modelId="{4E4E4902-E8CE-48DE-9A5E-BCB2E6697211}" type="pres">
      <dgm:prSet presAssocID="{BBC23FCF-AC2E-4A14-8237-CB580E2F8F3E}" presName="connectorText" presStyleLbl="sibTrans1D1" presStyleIdx="3" presStyleCnt="6"/>
      <dgm:spPr/>
    </dgm:pt>
    <dgm:pt modelId="{FA1487B6-E996-4347-841F-0A7AEA38F5FD}" type="pres">
      <dgm:prSet presAssocID="{E3E3A3E6-728D-46FB-B20F-D1E82203911A}" presName="node" presStyleLbl="node1" presStyleIdx="4" presStyleCnt="7">
        <dgm:presLayoutVars>
          <dgm:bulletEnabled val="1"/>
        </dgm:presLayoutVars>
      </dgm:prSet>
      <dgm:spPr/>
    </dgm:pt>
    <dgm:pt modelId="{80861D00-C1A5-4E0A-B42D-527F363352D1}" type="pres">
      <dgm:prSet presAssocID="{F0C33778-4889-4139-B186-35D3C1C8D431}" presName="sibTrans" presStyleLbl="sibTrans1D1" presStyleIdx="4" presStyleCnt="6"/>
      <dgm:spPr/>
    </dgm:pt>
    <dgm:pt modelId="{6B83AD1B-93D0-47FD-8A0A-CFDA9A444D8F}" type="pres">
      <dgm:prSet presAssocID="{F0C33778-4889-4139-B186-35D3C1C8D431}" presName="connectorText" presStyleLbl="sibTrans1D1" presStyleIdx="4" presStyleCnt="6"/>
      <dgm:spPr/>
    </dgm:pt>
    <dgm:pt modelId="{6D56B319-E646-4B76-A279-A92A5D3D9309}" type="pres">
      <dgm:prSet presAssocID="{27296F7B-8F9C-4AB2-AACC-125E34B66C79}" presName="node" presStyleLbl="node1" presStyleIdx="5" presStyleCnt="7">
        <dgm:presLayoutVars>
          <dgm:bulletEnabled val="1"/>
        </dgm:presLayoutVars>
      </dgm:prSet>
      <dgm:spPr/>
    </dgm:pt>
    <dgm:pt modelId="{A6947530-8E67-42EF-89A0-97833B0B3653}" type="pres">
      <dgm:prSet presAssocID="{270D3B6A-CBA9-4F9D-86C3-F319F2B318BE}" presName="sibTrans" presStyleLbl="sibTrans1D1" presStyleIdx="5" presStyleCnt="6"/>
      <dgm:spPr/>
    </dgm:pt>
    <dgm:pt modelId="{781C0AB9-4958-468D-81DE-108B06BA0B41}" type="pres">
      <dgm:prSet presAssocID="{270D3B6A-CBA9-4F9D-86C3-F319F2B318BE}" presName="connectorText" presStyleLbl="sibTrans1D1" presStyleIdx="5" presStyleCnt="6"/>
      <dgm:spPr/>
    </dgm:pt>
    <dgm:pt modelId="{917869CD-FB9D-4894-A0AA-6EF0D51E384A}" type="pres">
      <dgm:prSet presAssocID="{3F800A56-4037-4737-9B87-881ACC22415A}" presName="node" presStyleLbl="node1" presStyleIdx="6" presStyleCnt="7" custScaleX="414758">
        <dgm:presLayoutVars>
          <dgm:bulletEnabled val="1"/>
        </dgm:presLayoutVars>
      </dgm:prSet>
      <dgm:spPr/>
    </dgm:pt>
  </dgm:ptLst>
  <dgm:cxnLst>
    <dgm:cxn modelId="{106FF001-1B5F-4C01-B035-3C4CC7F3BCA2}" type="presOf" srcId="{5697F603-E8D8-421B-9894-8A72CB603CA8}" destId="{D95F1B00-5887-46B1-AD63-AF09339D99DA}" srcOrd="1" destOrd="0" presId="urn:microsoft.com/office/officeart/2016/7/layout/RepeatingBendingProcessNew"/>
    <dgm:cxn modelId="{B0F8C70A-5597-42D9-98B9-ED45434541FB}" srcId="{FF5E8CBD-1023-4DE3-8907-579259F9EEEE}" destId="{C5D97777-33DE-490A-B0F9-1CD5D8990CED}" srcOrd="0" destOrd="0" parTransId="{0D616E3A-CB27-4260-9D52-BEE7A60A78FA}" sibTransId="{FB9ED097-CEBD-4DFD-8DA1-B0F166032318}"/>
    <dgm:cxn modelId="{D2B66410-E6B7-4CE0-B559-ADA67FDE0760}" type="presOf" srcId="{20EFC16D-C6DC-4AF1-9A03-F8BE2E3A3A90}" destId="{BA2662DF-D5BD-4462-A8E2-DADD17AE56F2}" srcOrd="1" destOrd="0" presId="urn:microsoft.com/office/officeart/2016/7/layout/RepeatingBendingProcessNew"/>
    <dgm:cxn modelId="{8545CD15-CD7A-46FC-AEF5-DE945EF926CC}" type="presOf" srcId="{27296F7B-8F9C-4AB2-AACC-125E34B66C79}" destId="{6D56B319-E646-4B76-A279-A92A5D3D9309}" srcOrd="0" destOrd="0" presId="urn:microsoft.com/office/officeart/2016/7/layout/RepeatingBendingProcessNew"/>
    <dgm:cxn modelId="{92A34527-1F26-4142-A1F0-DBB793789729}" type="presOf" srcId="{BBC23FCF-AC2E-4A14-8237-CB580E2F8F3E}" destId="{4E4E4902-E8CE-48DE-9A5E-BCB2E6697211}" srcOrd="1" destOrd="0" presId="urn:microsoft.com/office/officeart/2016/7/layout/RepeatingBendingProcessNew"/>
    <dgm:cxn modelId="{51AC7D28-20A6-4200-B30F-13A1B15BEF87}" type="presOf" srcId="{C5D97777-33DE-490A-B0F9-1CD5D8990CED}" destId="{D85630C5-AC02-409C-9D93-C669B918F473}" srcOrd="0" destOrd="1" presId="urn:microsoft.com/office/officeart/2016/7/layout/RepeatingBendingProcessNew"/>
    <dgm:cxn modelId="{4725EA2E-90C8-467E-882E-D2119B47ABC9}" type="presOf" srcId="{270D3B6A-CBA9-4F9D-86C3-F319F2B318BE}" destId="{A6947530-8E67-42EF-89A0-97833B0B3653}" srcOrd="0" destOrd="0" presId="urn:microsoft.com/office/officeart/2016/7/layout/RepeatingBendingProcessNew"/>
    <dgm:cxn modelId="{3CEFB031-7777-481A-BB0A-6F0D4DA75C89}" type="presOf" srcId="{F44DBD48-5987-448D-91BF-BF84EE237B5B}" destId="{19687666-64B4-4691-B4ED-5DBCAF48FA49}" srcOrd="0" destOrd="0" presId="urn:microsoft.com/office/officeart/2016/7/layout/RepeatingBendingProcessNew"/>
    <dgm:cxn modelId="{67089632-901D-40E2-8F2B-8A0356CFB394}" type="presOf" srcId="{581141C9-64E8-4932-83B0-930F443E1DFD}" destId="{631FBFA6-1884-46AC-B6BC-7D26F2A36DC1}" srcOrd="0" destOrd="0" presId="urn:microsoft.com/office/officeart/2016/7/layout/RepeatingBendingProcessNew"/>
    <dgm:cxn modelId="{5DDE4B35-EC1B-495B-976F-A01BD801E021}" srcId="{160A1E99-1CAD-4C81-A7AF-935A3D47FBA8}" destId="{E3E3A3E6-728D-46FB-B20F-D1E82203911A}" srcOrd="4" destOrd="0" parTransId="{E4C4C578-9108-41D6-B752-F220D52862C1}" sibTransId="{F0C33778-4889-4139-B186-35D3C1C8D431}"/>
    <dgm:cxn modelId="{7E5AEB38-A9E7-4EB2-9659-A54A16F2835D}" type="presOf" srcId="{20EFC16D-C6DC-4AF1-9A03-F8BE2E3A3A90}" destId="{154F76B1-6D86-436C-8EAA-E5D3F33CBE33}" srcOrd="0" destOrd="0" presId="urn:microsoft.com/office/officeart/2016/7/layout/RepeatingBendingProcessNew"/>
    <dgm:cxn modelId="{4A1C0E5B-B909-4EE5-B14B-234C7438A592}" type="presOf" srcId="{F0C33778-4889-4139-B186-35D3C1C8D431}" destId="{80861D00-C1A5-4E0A-B42D-527F363352D1}" srcOrd="0" destOrd="0" presId="urn:microsoft.com/office/officeart/2016/7/layout/RepeatingBendingProcessNew"/>
    <dgm:cxn modelId="{7E761C5D-59E4-4C71-B03D-88CE099C3703}" type="presOf" srcId="{FF5E8CBD-1023-4DE3-8907-579259F9EEEE}" destId="{D85630C5-AC02-409C-9D93-C669B918F473}" srcOrd="0" destOrd="0" presId="urn:microsoft.com/office/officeart/2016/7/layout/RepeatingBendingProcessNew"/>
    <dgm:cxn modelId="{52C6BF5E-2706-44C6-991A-EECBD68A3526}" srcId="{160A1E99-1CAD-4C81-A7AF-935A3D47FBA8}" destId="{27296F7B-8F9C-4AB2-AACC-125E34B66C79}" srcOrd="5" destOrd="0" parTransId="{5465AF68-E1EF-4853-9161-7AEEE30A9931}" sibTransId="{270D3B6A-CBA9-4F9D-86C3-F319F2B318BE}"/>
    <dgm:cxn modelId="{3646A262-FE55-4542-9BC4-13D533AE1FE9}" srcId="{160A1E99-1CAD-4C81-A7AF-935A3D47FBA8}" destId="{8F21D5BB-E020-417B-94F0-42298B10B944}" srcOrd="3" destOrd="0" parTransId="{33502F53-CB63-47B2-94D8-E81534E69798}" sibTransId="{BBC23FCF-AC2E-4A14-8237-CB580E2F8F3E}"/>
    <dgm:cxn modelId="{86BF3470-B174-4570-87D3-DFEED4CAB139}" srcId="{160A1E99-1CAD-4C81-A7AF-935A3D47FBA8}" destId="{166B21B3-40E8-4D3D-822F-08E181F01A30}" srcOrd="2" destOrd="0" parTransId="{11A0B94B-46F0-4617-B004-6DC07DFC2ACE}" sibTransId="{F44DBD48-5987-448D-91BF-BF84EE237B5B}"/>
    <dgm:cxn modelId="{10923153-4789-4D1E-BB6F-3BF9DFC391DE}" type="presOf" srcId="{5697F603-E8D8-421B-9894-8A72CB603CA8}" destId="{AB72A0A5-1A05-4C3B-9D3C-DC534D27173D}" srcOrd="0" destOrd="0" presId="urn:microsoft.com/office/officeart/2016/7/layout/RepeatingBendingProcessNew"/>
    <dgm:cxn modelId="{167F1677-F9E8-48EE-B328-AE98740D654B}" type="presOf" srcId="{8F21D5BB-E020-417B-94F0-42298B10B944}" destId="{B5690D2D-7864-4A6F-A488-52DC2A4145EB}" srcOrd="0" destOrd="0" presId="urn:microsoft.com/office/officeart/2016/7/layout/RepeatingBendingProcessNew"/>
    <dgm:cxn modelId="{6E921A78-B3E3-41F1-8109-DE20F133577B}" type="presOf" srcId="{270D3B6A-CBA9-4F9D-86C3-F319F2B318BE}" destId="{781C0AB9-4958-468D-81DE-108B06BA0B41}" srcOrd="1" destOrd="0" presId="urn:microsoft.com/office/officeart/2016/7/layout/RepeatingBendingProcessNew"/>
    <dgm:cxn modelId="{03B5AB7F-CAC3-4702-B508-43628BAAD62D}" srcId="{160A1E99-1CAD-4C81-A7AF-935A3D47FBA8}" destId="{FF5E8CBD-1023-4DE3-8907-579259F9EEEE}" srcOrd="0" destOrd="0" parTransId="{1294C063-9B16-4C43-A41F-81BDBBD6CF43}" sibTransId="{20EFC16D-C6DC-4AF1-9A03-F8BE2E3A3A90}"/>
    <dgm:cxn modelId="{C12AAE85-C0F5-455E-BC25-EC951391B2AE}" srcId="{160A1E99-1CAD-4C81-A7AF-935A3D47FBA8}" destId="{3F800A56-4037-4737-9B87-881ACC22415A}" srcOrd="6" destOrd="0" parTransId="{F1CBB996-D567-4418-B8CD-5BA6ADA94B8F}" sibTransId="{2227161C-FB33-448A-9790-4E3E5BE2CD91}"/>
    <dgm:cxn modelId="{64009C8F-E247-4DCE-9BF0-A62781789AB5}" type="presOf" srcId="{3F800A56-4037-4737-9B87-881ACC22415A}" destId="{917869CD-FB9D-4894-A0AA-6EF0D51E384A}" srcOrd="0" destOrd="0" presId="urn:microsoft.com/office/officeart/2016/7/layout/RepeatingBendingProcessNew"/>
    <dgm:cxn modelId="{63DD5294-B6CB-4D64-969A-C68E5C95E0A8}" type="presOf" srcId="{F44DBD48-5987-448D-91BF-BF84EE237B5B}" destId="{620F8606-25B8-49AF-A5CD-6CC0B1BC33DA}" srcOrd="1" destOrd="0" presId="urn:microsoft.com/office/officeart/2016/7/layout/RepeatingBendingProcessNew"/>
    <dgm:cxn modelId="{11A52AA7-EC8B-4930-8319-296F5A57FC21}" type="presOf" srcId="{F0C33778-4889-4139-B186-35D3C1C8D431}" destId="{6B83AD1B-93D0-47FD-8A0A-CFDA9A444D8F}" srcOrd="1" destOrd="0" presId="urn:microsoft.com/office/officeart/2016/7/layout/RepeatingBendingProcessNew"/>
    <dgm:cxn modelId="{87E7F5A9-4D04-4DEE-B800-C10DBA96F775}" type="presOf" srcId="{E3E3A3E6-728D-46FB-B20F-D1E82203911A}" destId="{FA1487B6-E996-4347-841F-0A7AEA38F5FD}" srcOrd="0" destOrd="0" presId="urn:microsoft.com/office/officeart/2016/7/layout/RepeatingBendingProcessNew"/>
    <dgm:cxn modelId="{2D8FDDC5-4F96-4BE0-82B9-9C9E6D4EAD46}" srcId="{160A1E99-1CAD-4C81-A7AF-935A3D47FBA8}" destId="{581141C9-64E8-4932-83B0-930F443E1DFD}" srcOrd="1" destOrd="0" parTransId="{481F4432-F837-4469-8C47-0053FA003D83}" sibTransId="{5697F603-E8D8-421B-9894-8A72CB603CA8}"/>
    <dgm:cxn modelId="{658747C7-EE03-4BDD-BCD5-4124300EA973}" type="presOf" srcId="{166B21B3-40E8-4D3D-822F-08E181F01A30}" destId="{7498CC18-2CAC-4D7A-8627-894A7E9B5B39}" srcOrd="0" destOrd="0" presId="urn:microsoft.com/office/officeart/2016/7/layout/RepeatingBendingProcessNew"/>
    <dgm:cxn modelId="{866249F9-927E-440E-B939-F29A4E57DA27}" type="presOf" srcId="{BBC23FCF-AC2E-4A14-8237-CB580E2F8F3E}" destId="{204DAC17-49B5-489C-A8A5-BD9C1E8B1ABC}" srcOrd="0" destOrd="0" presId="urn:microsoft.com/office/officeart/2016/7/layout/RepeatingBendingProcessNew"/>
    <dgm:cxn modelId="{63F0D6FA-E49D-450B-8EC3-65D20A8A66A9}" type="presOf" srcId="{160A1E99-1CAD-4C81-A7AF-935A3D47FBA8}" destId="{644C6D6B-BE51-43CA-837C-0EFE8DE0DD33}" srcOrd="0" destOrd="0" presId="urn:microsoft.com/office/officeart/2016/7/layout/RepeatingBendingProcessNew"/>
    <dgm:cxn modelId="{830DBD05-0121-4C72-9638-B910336855E0}" type="presParOf" srcId="{644C6D6B-BE51-43CA-837C-0EFE8DE0DD33}" destId="{D85630C5-AC02-409C-9D93-C669B918F473}" srcOrd="0" destOrd="0" presId="urn:microsoft.com/office/officeart/2016/7/layout/RepeatingBendingProcessNew"/>
    <dgm:cxn modelId="{A7E1DF90-563F-48BE-A96A-71C4CAAE2F99}" type="presParOf" srcId="{644C6D6B-BE51-43CA-837C-0EFE8DE0DD33}" destId="{154F76B1-6D86-436C-8EAA-E5D3F33CBE33}" srcOrd="1" destOrd="0" presId="urn:microsoft.com/office/officeart/2016/7/layout/RepeatingBendingProcessNew"/>
    <dgm:cxn modelId="{E2DC4876-7305-473F-9CA4-1A48D90155E8}" type="presParOf" srcId="{154F76B1-6D86-436C-8EAA-E5D3F33CBE33}" destId="{BA2662DF-D5BD-4462-A8E2-DADD17AE56F2}" srcOrd="0" destOrd="0" presId="urn:microsoft.com/office/officeart/2016/7/layout/RepeatingBendingProcessNew"/>
    <dgm:cxn modelId="{2F99E956-5697-449F-8A71-21E383927639}" type="presParOf" srcId="{644C6D6B-BE51-43CA-837C-0EFE8DE0DD33}" destId="{631FBFA6-1884-46AC-B6BC-7D26F2A36DC1}" srcOrd="2" destOrd="0" presId="urn:microsoft.com/office/officeart/2016/7/layout/RepeatingBendingProcessNew"/>
    <dgm:cxn modelId="{6F8394F4-0403-49CC-ADD3-44042D2E41EF}" type="presParOf" srcId="{644C6D6B-BE51-43CA-837C-0EFE8DE0DD33}" destId="{AB72A0A5-1A05-4C3B-9D3C-DC534D27173D}" srcOrd="3" destOrd="0" presId="urn:microsoft.com/office/officeart/2016/7/layout/RepeatingBendingProcessNew"/>
    <dgm:cxn modelId="{F8B6F4F6-61C0-4280-83F2-1884D43332F9}" type="presParOf" srcId="{AB72A0A5-1A05-4C3B-9D3C-DC534D27173D}" destId="{D95F1B00-5887-46B1-AD63-AF09339D99DA}" srcOrd="0" destOrd="0" presId="urn:microsoft.com/office/officeart/2016/7/layout/RepeatingBendingProcessNew"/>
    <dgm:cxn modelId="{748EE73E-09D8-40A2-82C2-76B581B42CFB}" type="presParOf" srcId="{644C6D6B-BE51-43CA-837C-0EFE8DE0DD33}" destId="{7498CC18-2CAC-4D7A-8627-894A7E9B5B39}" srcOrd="4" destOrd="0" presId="urn:microsoft.com/office/officeart/2016/7/layout/RepeatingBendingProcessNew"/>
    <dgm:cxn modelId="{D96EBCDA-F521-48C0-B914-783CCF7461A6}" type="presParOf" srcId="{644C6D6B-BE51-43CA-837C-0EFE8DE0DD33}" destId="{19687666-64B4-4691-B4ED-5DBCAF48FA49}" srcOrd="5" destOrd="0" presId="urn:microsoft.com/office/officeart/2016/7/layout/RepeatingBendingProcessNew"/>
    <dgm:cxn modelId="{3D44A1D1-4D69-46B0-81E7-39712D5D3D9C}" type="presParOf" srcId="{19687666-64B4-4691-B4ED-5DBCAF48FA49}" destId="{620F8606-25B8-49AF-A5CD-6CC0B1BC33DA}" srcOrd="0" destOrd="0" presId="urn:microsoft.com/office/officeart/2016/7/layout/RepeatingBendingProcessNew"/>
    <dgm:cxn modelId="{D6617DDC-590A-4989-957E-5611CCF35373}" type="presParOf" srcId="{644C6D6B-BE51-43CA-837C-0EFE8DE0DD33}" destId="{B5690D2D-7864-4A6F-A488-52DC2A4145EB}" srcOrd="6" destOrd="0" presId="urn:microsoft.com/office/officeart/2016/7/layout/RepeatingBendingProcessNew"/>
    <dgm:cxn modelId="{E63C0BB4-7898-4B59-8B14-F0293F734657}" type="presParOf" srcId="{644C6D6B-BE51-43CA-837C-0EFE8DE0DD33}" destId="{204DAC17-49B5-489C-A8A5-BD9C1E8B1ABC}" srcOrd="7" destOrd="0" presId="urn:microsoft.com/office/officeart/2016/7/layout/RepeatingBendingProcessNew"/>
    <dgm:cxn modelId="{CC4E78F5-4F36-421E-9FCC-D1CBB2730F54}" type="presParOf" srcId="{204DAC17-49B5-489C-A8A5-BD9C1E8B1ABC}" destId="{4E4E4902-E8CE-48DE-9A5E-BCB2E6697211}" srcOrd="0" destOrd="0" presId="urn:microsoft.com/office/officeart/2016/7/layout/RepeatingBendingProcessNew"/>
    <dgm:cxn modelId="{FA92A93E-1195-43E6-9342-F1CDCDF4C219}" type="presParOf" srcId="{644C6D6B-BE51-43CA-837C-0EFE8DE0DD33}" destId="{FA1487B6-E996-4347-841F-0A7AEA38F5FD}" srcOrd="8" destOrd="0" presId="urn:microsoft.com/office/officeart/2016/7/layout/RepeatingBendingProcessNew"/>
    <dgm:cxn modelId="{B0C81EB0-7ACA-446D-A0BB-0EAC04F09AF2}" type="presParOf" srcId="{644C6D6B-BE51-43CA-837C-0EFE8DE0DD33}" destId="{80861D00-C1A5-4E0A-B42D-527F363352D1}" srcOrd="9" destOrd="0" presId="urn:microsoft.com/office/officeart/2016/7/layout/RepeatingBendingProcessNew"/>
    <dgm:cxn modelId="{D38CE224-1FC4-4E3D-A5B0-69024314792A}" type="presParOf" srcId="{80861D00-C1A5-4E0A-B42D-527F363352D1}" destId="{6B83AD1B-93D0-47FD-8A0A-CFDA9A444D8F}" srcOrd="0" destOrd="0" presId="urn:microsoft.com/office/officeart/2016/7/layout/RepeatingBendingProcessNew"/>
    <dgm:cxn modelId="{2B9D6DED-760E-4AC7-8105-9B304C1416DA}" type="presParOf" srcId="{644C6D6B-BE51-43CA-837C-0EFE8DE0DD33}" destId="{6D56B319-E646-4B76-A279-A92A5D3D9309}" srcOrd="10" destOrd="0" presId="urn:microsoft.com/office/officeart/2016/7/layout/RepeatingBendingProcessNew"/>
    <dgm:cxn modelId="{CB287E64-9915-4C50-8559-413C1A98FBDE}" type="presParOf" srcId="{644C6D6B-BE51-43CA-837C-0EFE8DE0DD33}" destId="{A6947530-8E67-42EF-89A0-97833B0B3653}" srcOrd="11" destOrd="0" presId="urn:microsoft.com/office/officeart/2016/7/layout/RepeatingBendingProcessNew"/>
    <dgm:cxn modelId="{41F46F49-363F-4315-8FF4-962F4B77BA80}" type="presParOf" srcId="{A6947530-8E67-42EF-89A0-97833B0B3653}" destId="{781C0AB9-4958-468D-81DE-108B06BA0B41}" srcOrd="0" destOrd="0" presId="urn:microsoft.com/office/officeart/2016/7/layout/RepeatingBendingProcessNew"/>
    <dgm:cxn modelId="{55358694-9A34-44D7-B109-C3C48FE5A11F}" type="presParOf" srcId="{644C6D6B-BE51-43CA-837C-0EFE8DE0DD33}" destId="{917869CD-FB9D-4894-A0AA-6EF0D51E384A}" srcOrd="12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60A1E99-1CAD-4C81-A7AF-935A3D47FBA8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667614A-5985-42A0-98F8-03C582886C68}">
      <dgm:prSet/>
      <dgm:spPr/>
      <dgm:t>
        <a:bodyPr/>
        <a:lstStyle/>
        <a:p>
          <a:r>
            <a:rPr lang="fr-FR" b="0" i="0" dirty="0"/>
            <a:t>Shapiro F Achats : 0.86</a:t>
          </a:r>
          <a:endParaRPr lang="en-US" dirty="0"/>
        </a:p>
      </dgm:t>
    </dgm:pt>
    <dgm:pt modelId="{08E88653-28FC-4505-846C-114A765A5664}" type="parTrans" cxnId="{A56E0405-C2A3-4C55-A23E-FE03161EED83}">
      <dgm:prSet/>
      <dgm:spPr/>
      <dgm:t>
        <a:bodyPr/>
        <a:lstStyle/>
        <a:p>
          <a:endParaRPr lang="fr-FR"/>
        </a:p>
      </dgm:t>
    </dgm:pt>
    <dgm:pt modelId="{01D34AD3-0180-465F-9095-D7A86D440CD3}" type="sibTrans" cxnId="{A56E0405-C2A3-4C55-A23E-FE03161EED83}">
      <dgm:prSet/>
      <dgm:spPr/>
      <dgm:t>
        <a:bodyPr/>
        <a:lstStyle/>
        <a:p>
          <a:endParaRPr lang="fr-FR"/>
        </a:p>
      </dgm:t>
    </dgm:pt>
    <dgm:pt modelId="{4C9F8F86-336D-4A65-9C91-90D6C0A9170E}">
      <dgm:prSet/>
      <dgm:spPr/>
      <dgm:t>
        <a:bodyPr/>
        <a:lstStyle/>
        <a:p>
          <a:r>
            <a:rPr lang="fr-FR" b="0" i="0" dirty="0"/>
            <a:t>P-value=5.49e-72</a:t>
          </a:r>
          <a:endParaRPr lang="en-US" dirty="0"/>
        </a:p>
      </dgm:t>
    </dgm:pt>
    <dgm:pt modelId="{C97611D6-278D-4A6A-B010-CC4756F053E5}" type="parTrans" cxnId="{11A53D00-FA41-4C82-8CF7-2323520AB3F3}">
      <dgm:prSet/>
      <dgm:spPr/>
      <dgm:t>
        <a:bodyPr/>
        <a:lstStyle/>
        <a:p>
          <a:endParaRPr lang="fr-FR"/>
        </a:p>
      </dgm:t>
    </dgm:pt>
    <dgm:pt modelId="{E4994707-2D30-4448-80C2-DCA1DBB35371}" type="sibTrans" cxnId="{11A53D00-FA41-4C82-8CF7-2323520AB3F3}">
      <dgm:prSet/>
      <dgm:spPr/>
      <dgm:t>
        <a:bodyPr/>
        <a:lstStyle/>
        <a:p>
          <a:endParaRPr lang="fr-FR"/>
        </a:p>
      </dgm:t>
    </dgm:pt>
    <dgm:pt modelId="{ED63F078-550A-46FC-A8B7-83F99E7C1E1D}">
      <dgm:prSet/>
      <dgm:spPr/>
      <dgm:t>
        <a:bodyPr/>
        <a:lstStyle/>
        <a:p>
          <a:r>
            <a:rPr lang="en-US"/>
            <a:t>Distribution non normale</a:t>
          </a:r>
          <a:endParaRPr lang="en-US" dirty="0"/>
        </a:p>
      </dgm:t>
    </dgm:pt>
    <dgm:pt modelId="{9077B69B-F264-446A-A25A-17D0295B8A19}" type="parTrans" cxnId="{2702CBA0-7BE7-4B47-ABA6-ADD83964C5B2}">
      <dgm:prSet/>
      <dgm:spPr/>
      <dgm:t>
        <a:bodyPr/>
        <a:lstStyle/>
        <a:p>
          <a:endParaRPr lang="fr-FR"/>
        </a:p>
      </dgm:t>
    </dgm:pt>
    <dgm:pt modelId="{17DCD6E7-5377-454F-9C78-3F5361703182}" type="sibTrans" cxnId="{2702CBA0-7BE7-4B47-ABA6-ADD83964C5B2}">
      <dgm:prSet/>
      <dgm:spPr/>
      <dgm:t>
        <a:bodyPr/>
        <a:lstStyle/>
        <a:p>
          <a:endParaRPr lang="fr-FR"/>
        </a:p>
      </dgm:t>
    </dgm:pt>
    <dgm:pt modelId="{9F46B1FC-74D2-4E11-9798-1FFE5A369D96}">
      <dgm:prSet/>
      <dgm:spPr/>
      <dgm:t>
        <a:bodyPr/>
        <a:lstStyle/>
        <a:p>
          <a:r>
            <a:rPr lang="fr-FR" b="0" i="0" dirty="0"/>
            <a:t>Spearman: 0.84</a:t>
          </a:r>
          <a:endParaRPr lang="en-US" dirty="0"/>
        </a:p>
      </dgm:t>
    </dgm:pt>
    <dgm:pt modelId="{AEF6C74C-BC91-40A0-AF4D-7BE4455FEF23}" type="parTrans" cxnId="{6CEF033D-E0D2-4CD4-B433-8EF4181C76DA}">
      <dgm:prSet/>
      <dgm:spPr/>
      <dgm:t>
        <a:bodyPr/>
        <a:lstStyle/>
        <a:p>
          <a:endParaRPr lang="fr-FR"/>
        </a:p>
      </dgm:t>
    </dgm:pt>
    <dgm:pt modelId="{ACC28FE3-B7AB-4BE0-9338-EC330C40B04A}" type="sibTrans" cxnId="{6CEF033D-E0D2-4CD4-B433-8EF4181C76DA}">
      <dgm:prSet/>
      <dgm:spPr/>
      <dgm:t>
        <a:bodyPr/>
        <a:lstStyle/>
        <a:p>
          <a:endParaRPr lang="fr-FR"/>
        </a:p>
      </dgm:t>
    </dgm:pt>
    <dgm:pt modelId="{ABDEDC9F-4BD5-430C-9B0D-AE9F60C2CA29}">
      <dgm:prSet/>
      <dgm:spPr/>
      <dgm:t>
        <a:bodyPr/>
        <a:lstStyle/>
        <a:p>
          <a:r>
            <a:rPr lang="fr-FR" dirty="0"/>
            <a:t>Corrélation POSITIVE modérément forte</a:t>
          </a:r>
        </a:p>
      </dgm:t>
    </dgm:pt>
    <dgm:pt modelId="{7109EA0D-8E64-45B4-94B5-DC28A1884C4A}" type="parTrans" cxnId="{072BD03A-8BBA-4C8D-A83B-1BB22FA3D901}">
      <dgm:prSet/>
      <dgm:spPr/>
      <dgm:t>
        <a:bodyPr/>
        <a:lstStyle/>
        <a:p>
          <a:endParaRPr lang="fr-FR"/>
        </a:p>
      </dgm:t>
    </dgm:pt>
    <dgm:pt modelId="{06FFD746-EB0A-4C90-ACBE-D1AAB2727B53}" type="sibTrans" cxnId="{072BD03A-8BBA-4C8D-A83B-1BB22FA3D901}">
      <dgm:prSet/>
      <dgm:spPr/>
      <dgm:t>
        <a:bodyPr/>
        <a:lstStyle/>
        <a:p>
          <a:endParaRPr lang="fr-FR"/>
        </a:p>
      </dgm:t>
    </dgm:pt>
    <dgm:pt modelId="{80DE99B0-E6F3-4336-9D48-D91EEFCC1938}">
      <dgm:prSet/>
      <dgm:spPr/>
      <dgm:t>
        <a:bodyPr/>
        <a:lstStyle/>
        <a:p>
          <a:r>
            <a:rPr lang="fr-FR" b="1" dirty="0" err="1"/>
            <a:t>Kruskal</a:t>
          </a:r>
          <a:r>
            <a:rPr lang="fr-FR" b="1" dirty="0"/>
            <a:t>-Wallis : 936.10</a:t>
          </a:r>
          <a:endParaRPr lang="fr-FR" dirty="0"/>
        </a:p>
      </dgm:t>
    </dgm:pt>
    <dgm:pt modelId="{10C370BD-CC4E-47B8-A672-A82EF229898F}" type="parTrans" cxnId="{0070B74E-B88E-4F4A-8E7A-AA83D975B1B8}">
      <dgm:prSet/>
      <dgm:spPr/>
      <dgm:t>
        <a:bodyPr/>
        <a:lstStyle/>
        <a:p>
          <a:endParaRPr lang="fr-FR"/>
        </a:p>
      </dgm:t>
    </dgm:pt>
    <dgm:pt modelId="{3F0CCE0D-C00B-40EB-AFD7-EAF060EA1838}" type="sibTrans" cxnId="{0070B74E-B88E-4F4A-8E7A-AA83D975B1B8}">
      <dgm:prSet/>
      <dgm:spPr/>
      <dgm:t>
        <a:bodyPr/>
        <a:lstStyle/>
        <a:p>
          <a:endParaRPr lang="fr-FR"/>
        </a:p>
      </dgm:t>
    </dgm:pt>
    <dgm:pt modelId="{7EA9AFF5-E22C-425E-B5F9-96248A6980AF}">
      <dgm:prSet/>
      <dgm:spPr/>
      <dgm:t>
        <a:bodyPr/>
        <a:lstStyle/>
        <a:p>
          <a:r>
            <a:rPr lang="fr-FR" dirty="0"/>
            <a:t> les distributions de la fréquence d’achat varient de manière significative en fonction du groupe d'âge, suggérant des comportements distincts entre les différents groupes d'âge.</a:t>
          </a:r>
        </a:p>
      </dgm:t>
    </dgm:pt>
    <dgm:pt modelId="{CCC0ECE3-9E70-49B8-880A-9C34453211FA}" type="parTrans" cxnId="{E127ADBF-DEAB-4B42-B073-A3AE5D2C0732}">
      <dgm:prSet/>
      <dgm:spPr/>
      <dgm:t>
        <a:bodyPr/>
        <a:lstStyle/>
        <a:p>
          <a:endParaRPr lang="fr-FR"/>
        </a:p>
      </dgm:t>
    </dgm:pt>
    <dgm:pt modelId="{29ABB687-63B2-4BE6-B994-993BA5397F3E}" type="sibTrans" cxnId="{E127ADBF-DEAB-4B42-B073-A3AE5D2C0732}">
      <dgm:prSet/>
      <dgm:spPr/>
      <dgm:t>
        <a:bodyPr/>
        <a:lstStyle/>
        <a:p>
          <a:endParaRPr lang="fr-FR"/>
        </a:p>
      </dgm:t>
    </dgm:pt>
    <dgm:pt modelId="{644C6D6B-BE51-43CA-837C-0EFE8DE0DD33}" type="pres">
      <dgm:prSet presAssocID="{160A1E99-1CAD-4C81-A7AF-935A3D47FBA8}" presName="Name0" presStyleCnt="0">
        <dgm:presLayoutVars>
          <dgm:dir/>
          <dgm:resizeHandles val="exact"/>
        </dgm:presLayoutVars>
      </dgm:prSet>
      <dgm:spPr/>
    </dgm:pt>
    <dgm:pt modelId="{278E9AE4-5440-43E2-9B3D-C06FD48E3D8C}" type="pres">
      <dgm:prSet presAssocID="{2667614A-5985-42A0-98F8-03C582886C68}" presName="node" presStyleLbl="node1" presStyleIdx="0" presStyleCnt="6">
        <dgm:presLayoutVars>
          <dgm:bulletEnabled val="1"/>
        </dgm:presLayoutVars>
      </dgm:prSet>
      <dgm:spPr/>
    </dgm:pt>
    <dgm:pt modelId="{08B10FF7-3402-4B4A-A39B-BAD2F960A848}" type="pres">
      <dgm:prSet presAssocID="{01D34AD3-0180-465F-9095-D7A86D440CD3}" presName="sibTrans" presStyleLbl="sibTrans1D1" presStyleIdx="0" presStyleCnt="5"/>
      <dgm:spPr/>
    </dgm:pt>
    <dgm:pt modelId="{1A1BFF27-EE71-4CCB-8BC4-B75E1F00B000}" type="pres">
      <dgm:prSet presAssocID="{01D34AD3-0180-465F-9095-D7A86D440CD3}" presName="connectorText" presStyleLbl="sibTrans1D1" presStyleIdx="0" presStyleCnt="5"/>
      <dgm:spPr/>
    </dgm:pt>
    <dgm:pt modelId="{E62A869B-720E-482A-85B9-1657BAA30BD9}" type="pres">
      <dgm:prSet presAssocID="{ED63F078-550A-46FC-A8B7-83F99E7C1E1D}" presName="node" presStyleLbl="node1" presStyleIdx="1" presStyleCnt="6">
        <dgm:presLayoutVars>
          <dgm:bulletEnabled val="1"/>
        </dgm:presLayoutVars>
      </dgm:prSet>
      <dgm:spPr/>
    </dgm:pt>
    <dgm:pt modelId="{CCBD40B9-8C30-4C24-9389-18728C3973E9}" type="pres">
      <dgm:prSet presAssocID="{17DCD6E7-5377-454F-9C78-3F5361703182}" presName="sibTrans" presStyleLbl="sibTrans1D1" presStyleIdx="1" presStyleCnt="5"/>
      <dgm:spPr/>
    </dgm:pt>
    <dgm:pt modelId="{BD5080A7-F4F0-44E3-9E59-13F26F82D720}" type="pres">
      <dgm:prSet presAssocID="{17DCD6E7-5377-454F-9C78-3F5361703182}" presName="connectorText" presStyleLbl="sibTrans1D1" presStyleIdx="1" presStyleCnt="5"/>
      <dgm:spPr/>
    </dgm:pt>
    <dgm:pt modelId="{F9A47E72-53FD-4FFA-A794-666B4A349E36}" type="pres">
      <dgm:prSet presAssocID="{9F46B1FC-74D2-4E11-9798-1FFE5A369D96}" presName="node" presStyleLbl="node1" presStyleIdx="2" presStyleCnt="6">
        <dgm:presLayoutVars>
          <dgm:bulletEnabled val="1"/>
        </dgm:presLayoutVars>
      </dgm:prSet>
      <dgm:spPr/>
    </dgm:pt>
    <dgm:pt modelId="{69258D2D-D027-43B9-BDC4-D23A335F482F}" type="pres">
      <dgm:prSet presAssocID="{ACC28FE3-B7AB-4BE0-9338-EC330C40B04A}" presName="sibTrans" presStyleLbl="sibTrans1D1" presStyleIdx="2" presStyleCnt="5"/>
      <dgm:spPr/>
    </dgm:pt>
    <dgm:pt modelId="{DD6B96E9-C0D8-43F1-8490-88454580B9D5}" type="pres">
      <dgm:prSet presAssocID="{ACC28FE3-B7AB-4BE0-9338-EC330C40B04A}" presName="connectorText" presStyleLbl="sibTrans1D1" presStyleIdx="2" presStyleCnt="5"/>
      <dgm:spPr/>
    </dgm:pt>
    <dgm:pt modelId="{27372CB8-A819-4724-AE67-E8341E6842EE}" type="pres">
      <dgm:prSet presAssocID="{ABDEDC9F-4BD5-430C-9B0D-AE9F60C2CA29}" presName="node" presStyleLbl="node1" presStyleIdx="3" presStyleCnt="6">
        <dgm:presLayoutVars>
          <dgm:bulletEnabled val="1"/>
        </dgm:presLayoutVars>
      </dgm:prSet>
      <dgm:spPr/>
    </dgm:pt>
    <dgm:pt modelId="{5A06EAD7-F1F4-472E-B7DD-F7E6DA9E66E6}" type="pres">
      <dgm:prSet presAssocID="{06FFD746-EB0A-4C90-ACBE-D1AAB2727B53}" presName="sibTrans" presStyleLbl="sibTrans1D1" presStyleIdx="3" presStyleCnt="5"/>
      <dgm:spPr/>
    </dgm:pt>
    <dgm:pt modelId="{F10DD61F-45DA-41D5-AEBA-5349BD68A538}" type="pres">
      <dgm:prSet presAssocID="{06FFD746-EB0A-4C90-ACBE-D1AAB2727B53}" presName="connectorText" presStyleLbl="sibTrans1D1" presStyleIdx="3" presStyleCnt="5"/>
      <dgm:spPr/>
    </dgm:pt>
    <dgm:pt modelId="{AC45FFB0-3629-406F-9709-84D9AD8F6319}" type="pres">
      <dgm:prSet presAssocID="{80DE99B0-E6F3-4336-9D48-D91EEFCC1938}" presName="node" presStyleLbl="node1" presStyleIdx="4" presStyleCnt="6">
        <dgm:presLayoutVars>
          <dgm:bulletEnabled val="1"/>
        </dgm:presLayoutVars>
      </dgm:prSet>
      <dgm:spPr/>
    </dgm:pt>
    <dgm:pt modelId="{9918CC1F-2B7D-4FE3-AE86-ACFFEACBC9FD}" type="pres">
      <dgm:prSet presAssocID="{3F0CCE0D-C00B-40EB-AFD7-EAF060EA1838}" presName="sibTrans" presStyleLbl="sibTrans1D1" presStyleIdx="4" presStyleCnt="5"/>
      <dgm:spPr/>
    </dgm:pt>
    <dgm:pt modelId="{7949ED83-B27B-4E5E-B0E0-BCCC33C14EBB}" type="pres">
      <dgm:prSet presAssocID="{3F0CCE0D-C00B-40EB-AFD7-EAF060EA1838}" presName="connectorText" presStyleLbl="sibTrans1D1" presStyleIdx="4" presStyleCnt="5"/>
      <dgm:spPr/>
    </dgm:pt>
    <dgm:pt modelId="{01D00AEF-FFD0-4AF9-AD76-675658F9A67B}" type="pres">
      <dgm:prSet presAssocID="{7EA9AFF5-E22C-425E-B5F9-96248A6980AF}" presName="node" presStyleLbl="node1" presStyleIdx="5" presStyleCnt="6" custScaleX="414758">
        <dgm:presLayoutVars>
          <dgm:bulletEnabled val="1"/>
        </dgm:presLayoutVars>
      </dgm:prSet>
      <dgm:spPr/>
    </dgm:pt>
  </dgm:ptLst>
  <dgm:cxnLst>
    <dgm:cxn modelId="{11A53D00-FA41-4C82-8CF7-2323520AB3F3}" srcId="{2667614A-5985-42A0-98F8-03C582886C68}" destId="{4C9F8F86-336D-4A65-9C91-90D6C0A9170E}" srcOrd="0" destOrd="0" parTransId="{C97611D6-278D-4A6A-B010-CC4756F053E5}" sibTransId="{E4994707-2D30-4448-80C2-DCA1DBB35371}"/>
    <dgm:cxn modelId="{A56E0405-C2A3-4C55-A23E-FE03161EED83}" srcId="{160A1E99-1CAD-4C81-A7AF-935A3D47FBA8}" destId="{2667614A-5985-42A0-98F8-03C582886C68}" srcOrd="0" destOrd="0" parTransId="{08E88653-28FC-4505-846C-114A765A5664}" sibTransId="{01D34AD3-0180-465F-9095-D7A86D440CD3}"/>
    <dgm:cxn modelId="{072BD03A-8BBA-4C8D-A83B-1BB22FA3D901}" srcId="{160A1E99-1CAD-4C81-A7AF-935A3D47FBA8}" destId="{ABDEDC9F-4BD5-430C-9B0D-AE9F60C2CA29}" srcOrd="3" destOrd="0" parTransId="{7109EA0D-8E64-45B4-94B5-DC28A1884C4A}" sibTransId="{06FFD746-EB0A-4C90-ACBE-D1AAB2727B53}"/>
    <dgm:cxn modelId="{6CEF033D-E0D2-4CD4-B433-8EF4181C76DA}" srcId="{160A1E99-1CAD-4C81-A7AF-935A3D47FBA8}" destId="{9F46B1FC-74D2-4E11-9798-1FFE5A369D96}" srcOrd="2" destOrd="0" parTransId="{AEF6C74C-BC91-40A0-AF4D-7BE4455FEF23}" sibTransId="{ACC28FE3-B7AB-4BE0-9338-EC330C40B04A}"/>
    <dgm:cxn modelId="{F22C403D-FE28-4195-8543-CC0AA3A59752}" type="presOf" srcId="{17DCD6E7-5377-454F-9C78-3F5361703182}" destId="{BD5080A7-F4F0-44E3-9E59-13F26F82D720}" srcOrd="1" destOrd="0" presId="urn:microsoft.com/office/officeart/2016/7/layout/RepeatingBendingProcessNew"/>
    <dgm:cxn modelId="{68A4C662-E7D7-486E-93E8-D3BABED8239F}" type="presOf" srcId="{06FFD746-EB0A-4C90-ACBE-D1AAB2727B53}" destId="{5A06EAD7-F1F4-472E-B7DD-F7E6DA9E66E6}" srcOrd="0" destOrd="0" presId="urn:microsoft.com/office/officeart/2016/7/layout/RepeatingBendingProcessNew"/>
    <dgm:cxn modelId="{0070B74E-B88E-4F4A-8E7A-AA83D975B1B8}" srcId="{160A1E99-1CAD-4C81-A7AF-935A3D47FBA8}" destId="{80DE99B0-E6F3-4336-9D48-D91EEFCC1938}" srcOrd="4" destOrd="0" parTransId="{10C370BD-CC4E-47B8-A672-A82EF229898F}" sibTransId="{3F0CCE0D-C00B-40EB-AFD7-EAF060EA1838}"/>
    <dgm:cxn modelId="{9F233C51-954D-43B1-9F90-8862A7473873}" type="presOf" srcId="{ACC28FE3-B7AB-4BE0-9338-EC330C40B04A}" destId="{69258D2D-D027-43B9-BDC4-D23A335F482F}" srcOrd="0" destOrd="0" presId="urn:microsoft.com/office/officeart/2016/7/layout/RepeatingBendingProcessNew"/>
    <dgm:cxn modelId="{BD535875-701C-4DD2-A67F-BB16524CF338}" type="presOf" srcId="{3F0CCE0D-C00B-40EB-AFD7-EAF060EA1838}" destId="{7949ED83-B27B-4E5E-B0E0-BCCC33C14EBB}" srcOrd="1" destOrd="0" presId="urn:microsoft.com/office/officeart/2016/7/layout/RepeatingBendingProcessNew"/>
    <dgm:cxn modelId="{B6EC907C-718D-4FE8-AAFD-5708E7359240}" type="presOf" srcId="{7EA9AFF5-E22C-425E-B5F9-96248A6980AF}" destId="{01D00AEF-FFD0-4AF9-AD76-675658F9A67B}" srcOrd="0" destOrd="0" presId="urn:microsoft.com/office/officeart/2016/7/layout/RepeatingBendingProcessNew"/>
    <dgm:cxn modelId="{446ADB8C-7187-46D9-B5AC-6D1F3C3E6638}" type="presOf" srcId="{ACC28FE3-B7AB-4BE0-9338-EC330C40B04A}" destId="{DD6B96E9-C0D8-43F1-8490-88454580B9D5}" srcOrd="1" destOrd="0" presId="urn:microsoft.com/office/officeart/2016/7/layout/RepeatingBendingProcessNew"/>
    <dgm:cxn modelId="{2702CBA0-7BE7-4B47-ABA6-ADD83964C5B2}" srcId="{160A1E99-1CAD-4C81-A7AF-935A3D47FBA8}" destId="{ED63F078-550A-46FC-A8B7-83F99E7C1E1D}" srcOrd="1" destOrd="0" parTransId="{9077B69B-F264-446A-A25A-17D0295B8A19}" sibTransId="{17DCD6E7-5377-454F-9C78-3F5361703182}"/>
    <dgm:cxn modelId="{E02C38A2-5B47-432E-BAA8-858B2458348D}" type="presOf" srcId="{2667614A-5985-42A0-98F8-03C582886C68}" destId="{278E9AE4-5440-43E2-9B3D-C06FD48E3D8C}" srcOrd="0" destOrd="0" presId="urn:microsoft.com/office/officeart/2016/7/layout/RepeatingBendingProcessNew"/>
    <dgm:cxn modelId="{855E33AB-7B58-4E44-B0DE-552D247FB591}" type="presOf" srcId="{ABDEDC9F-4BD5-430C-9B0D-AE9F60C2CA29}" destId="{27372CB8-A819-4724-AE67-E8341E6842EE}" srcOrd="0" destOrd="0" presId="urn:microsoft.com/office/officeart/2016/7/layout/RepeatingBendingProcessNew"/>
    <dgm:cxn modelId="{89352AB3-C607-4774-A134-ECC878B4DF7A}" type="presOf" srcId="{3F0CCE0D-C00B-40EB-AFD7-EAF060EA1838}" destId="{9918CC1F-2B7D-4FE3-AE86-ACFFEACBC9FD}" srcOrd="0" destOrd="0" presId="urn:microsoft.com/office/officeart/2016/7/layout/RepeatingBendingProcessNew"/>
    <dgm:cxn modelId="{FACDD1BA-2DBD-41CC-9D2A-48A35D41E20B}" type="presOf" srcId="{4C9F8F86-336D-4A65-9C91-90D6C0A9170E}" destId="{278E9AE4-5440-43E2-9B3D-C06FD48E3D8C}" srcOrd="0" destOrd="1" presId="urn:microsoft.com/office/officeart/2016/7/layout/RepeatingBendingProcessNew"/>
    <dgm:cxn modelId="{A34C8FBB-FB43-4798-8788-D3C5893804D9}" type="presOf" srcId="{17DCD6E7-5377-454F-9C78-3F5361703182}" destId="{CCBD40B9-8C30-4C24-9389-18728C3973E9}" srcOrd="0" destOrd="0" presId="urn:microsoft.com/office/officeart/2016/7/layout/RepeatingBendingProcessNew"/>
    <dgm:cxn modelId="{F355E4BC-C400-469E-A31D-16C585270909}" type="presOf" srcId="{06FFD746-EB0A-4C90-ACBE-D1AAB2727B53}" destId="{F10DD61F-45DA-41D5-AEBA-5349BD68A538}" srcOrd="1" destOrd="0" presId="urn:microsoft.com/office/officeart/2016/7/layout/RepeatingBendingProcessNew"/>
    <dgm:cxn modelId="{E127ADBF-DEAB-4B42-B073-A3AE5D2C0732}" srcId="{160A1E99-1CAD-4C81-A7AF-935A3D47FBA8}" destId="{7EA9AFF5-E22C-425E-B5F9-96248A6980AF}" srcOrd="5" destOrd="0" parTransId="{CCC0ECE3-9E70-49B8-880A-9C34453211FA}" sibTransId="{29ABB687-63B2-4BE6-B994-993BA5397F3E}"/>
    <dgm:cxn modelId="{12EB92D8-21A9-4A99-B655-F360B4B65302}" type="presOf" srcId="{01D34AD3-0180-465F-9095-D7A86D440CD3}" destId="{08B10FF7-3402-4B4A-A39B-BAD2F960A848}" srcOrd="0" destOrd="0" presId="urn:microsoft.com/office/officeart/2016/7/layout/RepeatingBendingProcessNew"/>
    <dgm:cxn modelId="{079F38D9-A9E8-42A9-8ADE-70315D17287E}" type="presOf" srcId="{ED63F078-550A-46FC-A8B7-83F99E7C1E1D}" destId="{E62A869B-720E-482A-85B9-1657BAA30BD9}" srcOrd="0" destOrd="0" presId="urn:microsoft.com/office/officeart/2016/7/layout/RepeatingBendingProcessNew"/>
    <dgm:cxn modelId="{F5430ADC-AF65-49C1-92DF-60281B49563B}" type="presOf" srcId="{9F46B1FC-74D2-4E11-9798-1FFE5A369D96}" destId="{F9A47E72-53FD-4FFA-A794-666B4A349E36}" srcOrd="0" destOrd="0" presId="urn:microsoft.com/office/officeart/2016/7/layout/RepeatingBendingProcessNew"/>
    <dgm:cxn modelId="{7119A9F0-21C3-44D4-B9CD-F7A7CB065F58}" type="presOf" srcId="{01D34AD3-0180-465F-9095-D7A86D440CD3}" destId="{1A1BFF27-EE71-4CCB-8BC4-B75E1F00B000}" srcOrd="1" destOrd="0" presId="urn:microsoft.com/office/officeart/2016/7/layout/RepeatingBendingProcessNew"/>
    <dgm:cxn modelId="{F88F3EF1-C2A6-47A7-89B6-79498FD32E61}" type="presOf" srcId="{80DE99B0-E6F3-4336-9D48-D91EEFCC1938}" destId="{AC45FFB0-3629-406F-9709-84D9AD8F6319}" srcOrd="0" destOrd="0" presId="urn:microsoft.com/office/officeart/2016/7/layout/RepeatingBendingProcessNew"/>
    <dgm:cxn modelId="{63F0D6FA-E49D-450B-8EC3-65D20A8A66A9}" type="presOf" srcId="{160A1E99-1CAD-4C81-A7AF-935A3D47FBA8}" destId="{644C6D6B-BE51-43CA-837C-0EFE8DE0DD33}" srcOrd="0" destOrd="0" presId="urn:microsoft.com/office/officeart/2016/7/layout/RepeatingBendingProcessNew"/>
    <dgm:cxn modelId="{CFB60104-150E-4D88-A67B-C6EAFDBD3CBA}" type="presParOf" srcId="{644C6D6B-BE51-43CA-837C-0EFE8DE0DD33}" destId="{278E9AE4-5440-43E2-9B3D-C06FD48E3D8C}" srcOrd="0" destOrd="0" presId="urn:microsoft.com/office/officeart/2016/7/layout/RepeatingBendingProcessNew"/>
    <dgm:cxn modelId="{D0AEBDF0-CB03-4864-B476-0D78A27564BB}" type="presParOf" srcId="{644C6D6B-BE51-43CA-837C-0EFE8DE0DD33}" destId="{08B10FF7-3402-4B4A-A39B-BAD2F960A848}" srcOrd="1" destOrd="0" presId="urn:microsoft.com/office/officeart/2016/7/layout/RepeatingBendingProcessNew"/>
    <dgm:cxn modelId="{FE184B19-905C-40DC-8C67-BF07AD506CD3}" type="presParOf" srcId="{08B10FF7-3402-4B4A-A39B-BAD2F960A848}" destId="{1A1BFF27-EE71-4CCB-8BC4-B75E1F00B000}" srcOrd="0" destOrd="0" presId="urn:microsoft.com/office/officeart/2016/7/layout/RepeatingBendingProcessNew"/>
    <dgm:cxn modelId="{49642951-1A88-4CD4-B296-8B7F63F8B79D}" type="presParOf" srcId="{644C6D6B-BE51-43CA-837C-0EFE8DE0DD33}" destId="{E62A869B-720E-482A-85B9-1657BAA30BD9}" srcOrd="2" destOrd="0" presId="urn:microsoft.com/office/officeart/2016/7/layout/RepeatingBendingProcessNew"/>
    <dgm:cxn modelId="{53D5E1BC-75AC-4222-8981-2719283BB979}" type="presParOf" srcId="{644C6D6B-BE51-43CA-837C-0EFE8DE0DD33}" destId="{CCBD40B9-8C30-4C24-9389-18728C3973E9}" srcOrd="3" destOrd="0" presId="urn:microsoft.com/office/officeart/2016/7/layout/RepeatingBendingProcessNew"/>
    <dgm:cxn modelId="{D8538C94-63BE-47E6-938A-672AE3CC1DB3}" type="presParOf" srcId="{CCBD40B9-8C30-4C24-9389-18728C3973E9}" destId="{BD5080A7-F4F0-44E3-9E59-13F26F82D720}" srcOrd="0" destOrd="0" presId="urn:microsoft.com/office/officeart/2016/7/layout/RepeatingBendingProcessNew"/>
    <dgm:cxn modelId="{A58D6B1B-BA3C-410C-8721-8B19B5AF0044}" type="presParOf" srcId="{644C6D6B-BE51-43CA-837C-0EFE8DE0DD33}" destId="{F9A47E72-53FD-4FFA-A794-666B4A349E36}" srcOrd="4" destOrd="0" presId="urn:microsoft.com/office/officeart/2016/7/layout/RepeatingBendingProcessNew"/>
    <dgm:cxn modelId="{37CB2D17-0B38-400E-90E0-5F34A116B1AC}" type="presParOf" srcId="{644C6D6B-BE51-43CA-837C-0EFE8DE0DD33}" destId="{69258D2D-D027-43B9-BDC4-D23A335F482F}" srcOrd="5" destOrd="0" presId="urn:microsoft.com/office/officeart/2016/7/layout/RepeatingBendingProcessNew"/>
    <dgm:cxn modelId="{A97E2C4B-68BB-41DC-9464-1BFFC9B6172A}" type="presParOf" srcId="{69258D2D-D027-43B9-BDC4-D23A335F482F}" destId="{DD6B96E9-C0D8-43F1-8490-88454580B9D5}" srcOrd="0" destOrd="0" presId="urn:microsoft.com/office/officeart/2016/7/layout/RepeatingBendingProcessNew"/>
    <dgm:cxn modelId="{76AAD1D1-1854-4C0D-A49A-55A38E96A5BC}" type="presParOf" srcId="{644C6D6B-BE51-43CA-837C-0EFE8DE0DD33}" destId="{27372CB8-A819-4724-AE67-E8341E6842EE}" srcOrd="6" destOrd="0" presId="urn:microsoft.com/office/officeart/2016/7/layout/RepeatingBendingProcessNew"/>
    <dgm:cxn modelId="{A42D96BB-09A6-48EC-8F2D-E046C4087C7C}" type="presParOf" srcId="{644C6D6B-BE51-43CA-837C-0EFE8DE0DD33}" destId="{5A06EAD7-F1F4-472E-B7DD-F7E6DA9E66E6}" srcOrd="7" destOrd="0" presId="urn:microsoft.com/office/officeart/2016/7/layout/RepeatingBendingProcessNew"/>
    <dgm:cxn modelId="{0AB563F5-D82B-46E4-9949-17A50F06FD37}" type="presParOf" srcId="{5A06EAD7-F1F4-472E-B7DD-F7E6DA9E66E6}" destId="{F10DD61F-45DA-41D5-AEBA-5349BD68A538}" srcOrd="0" destOrd="0" presId="urn:microsoft.com/office/officeart/2016/7/layout/RepeatingBendingProcessNew"/>
    <dgm:cxn modelId="{E73D2113-7117-4144-8683-0445F3E3422A}" type="presParOf" srcId="{644C6D6B-BE51-43CA-837C-0EFE8DE0DD33}" destId="{AC45FFB0-3629-406F-9709-84D9AD8F6319}" srcOrd="8" destOrd="0" presId="urn:microsoft.com/office/officeart/2016/7/layout/RepeatingBendingProcessNew"/>
    <dgm:cxn modelId="{2C5B07EC-1F60-4C31-9101-67E91FA4AA94}" type="presParOf" srcId="{644C6D6B-BE51-43CA-837C-0EFE8DE0DD33}" destId="{9918CC1F-2B7D-4FE3-AE86-ACFFEACBC9FD}" srcOrd="9" destOrd="0" presId="urn:microsoft.com/office/officeart/2016/7/layout/RepeatingBendingProcessNew"/>
    <dgm:cxn modelId="{08EC03AA-AC45-4656-9375-E0B455171FE7}" type="presParOf" srcId="{9918CC1F-2B7D-4FE3-AE86-ACFFEACBC9FD}" destId="{7949ED83-B27B-4E5E-B0E0-BCCC33C14EBB}" srcOrd="0" destOrd="0" presId="urn:microsoft.com/office/officeart/2016/7/layout/RepeatingBendingProcessNew"/>
    <dgm:cxn modelId="{D6B6272E-3010-4607-99BA-50BD19F018B9}" type="presParOf" srcId="{644C6D6B-BE51-43CA-837C-0EFE8DE0DD33}" destId="{01D00AEF-FFD0-4AF9-AD76-675658F9A67B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22B9E61-6DEF-46B2-900F-808B7645B6B2}" type="doc">
      <dgm:prSet loTypeId="urn:microsoft.com/office/officeart/2005/8/layout/vList5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FD460DD2-289F-4900-A01E-AEC40F9E5C95}">
      <dgm:prSet/>
      <dgm:spPr/>
      <dgm:t>
        <a:bodyPr/>
        <a:lstStyle/>
        <a:p>
          <a:r>
            <a:rPr lang="fr-FR" b="0" i="0" baseline="0" dirty="0"/>
            <a:t>Comportement des Clients :</a:t>
          </a:r>
          <a:endParaRPr lang="fr-FR" dirty="0"/>
        </a:p>
      </dgm:t>
    </dgm:pt>
    <dgm:pt modelId="{5E5A805D-AF66-4122-9919-9E7073B313AE}" type="parTrans" cxnId="{DCE36671-3C1B-44CB-9550-80B6A3D39B11}">
      <dgm:prSet/>
      <dgm:spPr/>
      <dgm:t>
        <a:bodyPr/>
        <a:lstStyle/>
        <a:p>
          <a:endParaRPr lang="fr-FR"/>
        </a:p>
      </dgm:t>
    </dgm:pt>
    <dgm:pt modelId="{29E153DA-9320-418F-9413-E27BF54089AA}" type="sibTrans" cxnId="{DCE36671-3C1B-44CB-9550-80B6A3D39B11}">
      <dgm:prSet/>
      <dgm:spPr/>
      <dgm:t>
        <a:bodyPr/>
        <a:lstStyle/>
        <a:p>
          <a:endParaRPr lang="fr-FR"/>
        </a:p>
      </dgm:t>
    </dgm:pt>
    <dgm:pt modelId="{5E683BB3-39FA-46F4-9286-E8D05415EE8C}">
      <dgm:prSet/>
      <dgm:spPr/>
      <dgm:t>
        <a:bodyPr/>
        <a:lstStyle/>
        <a:p>
          <a:r>
            <a:rPr lang="fr-FR" b="0" i="0" baseline="0" dirty="0"/>
            <a:t>Catégorisation des Produits :</a:t>
          </a:r>
          <a:endParaRPr lang="fr-FR" dirty="0"/>
        </a:p>
      </dgm:t>
    </dgm:pt>
    <dgm:pt modelId="{5D172EE5-6BE4-4294-B939-75216BBC943B}" type="parTrans" cxnId="{E9CE3FEA-3A1D-457A-A658-A82AF101A739}">
      <dgm:prSet/>
      <dgm:spPr/>
      <dgm:t>
        <a:bodyPr/>
        <a:lstStyle/>
        <a:p>
          <a:endParaRPr lang="fr-FR"/>
        </a:p>
      </dgm:t>
    </dgm:pt>
    <dgm:pt modelId="{C5849D1C-4C95-4189-9993-347F3CA9047B}" type="sibTrans" cxnId="{E9CE3FEA-3A1D-457A-A658-A82AF101A739}">
      <dgm:prSet/>
      <dgm:spPr/>
      <dgm:t>
        <a:bodyPr/>
        <a:lstStyle/>
        <a:p>
          <a:endParaRPr lang="fr-FR"/>
        </a:p>
      </dgm:t>
    </dgm:pt>
    <dgm:pt modelId="{90B83767-B969-41C2-BC74-0785BB35B8FF}">
      <dgm:prSet/>
      <dgm:spPr/>
      <dgm:t>
        <a:bodyPr/>
        <a:lstStyle/>
        <a:p>
          <a:r>
            <a:rPr lang="fr-FR" b="0" i="0" baseline="0" dirty="0"/>
            <a:t>Fréquence des Achats :</a:t>
          </a:r>
          <a:endParaRPr lang="fr-FR" dirty="0"/>
        </a:p>
      </dgm:t>
    </dgm:pt>
    <dgm:pt modelId="{BFD8A684-7E72-4003-BC82-73670347B853}" type="parTrans" cxnId="{AF6CC683-4914-4EE1-80CB-762DFF6D1B94}">
      <dgm:prSet/>
      <dgm:spPr/>
      <dgm:t>
        <a:bodyPr/>
        <a:lstStyle/>
        <a:p>
          <a:endParaRPr lang="fr-FR"/>
        </a:p>
      </dgm:t>
    </dgm:pt>
    <dgm:pt modelId="{D3A49707-CD87-4E73-A2EB-00B9D554F22B}" type="sibTrans" cxnId="{AF6CC683-4914-4EE1-80CB-762DFF6D1B94}">
      <dgm:prSet/>
      <dgm:spPr/>
      <dgm:t>
        <a:bodyPr/>
        <a:lstStyle/>
        <a:p>
          <a:endParaRPr lang="fr-FR"/>
        </a:p>
      </dgm:t>
    </dgm:pt>
    <dgm:pt modelId="{0F3ADA64-90BA-4884-9704-C9B0358DD046}">
      <dgm:prSet/>
      <dgm:spPr/>
      <dgm:t>
        <a:bodyPr/>
        <a:lstStyle/>
        <a:p>
          <a:r>
            <a:rPr lang="fr-FR" b="0" i="0" baseline="0" dirty="0"/>
            <a:t>Performance du Site :</a:t>
          </a:r>
          <a:endParaRPr lang="fr-FR" dirty="0"/>
        </a:p>
      </dgm:t>
    </dgm:pt>
    <dgm:pt modelId="{A05867C1-2ADE-4A53-B012-A71547B0045B}" type="parTrans" cxnId="{DA13E92D-BF82-4C94-A68D-F5D78FEBCED8}">
      <dgm:prSet/>
      <dgm:spPr/>
      <dgm:t>
        <a:bodyPr/>
        <a:lstStyle/>
        <a:p>
          <a:endParaRPr lang="fr-FR"/>
        </a:p>
      </dgm:t>
    </dgm:pt>
    <dgm:pt modelId="{D4EF4673-B94C-4F42-9B70-6DA8BC8E7EDF}" type="sibTrans" cxnId="{DA13E92D-BF82-4C94-A68D-F5D78FEBCED8}">
      <dgm:prSet/>
      <dgm:spPr/>
      <dgm:t>
        <a:bodyPr/>
        <a:lstStyle/>
        <a:p>
          <a:endParaRPr lang="fr-FR"/>
        </a:p>
      </dgm:t>
    </dgm:pt>
    <dgm:pt modelId="{0F19438B-6D01-4832-BC56-BDC7ED03F372}">
      <dgm:prSet/>
      <dgm:spPr/>
      <dgm:t>
        <a:bodyPr/>
        <a:lstStyle/>
        <a:p>
          <a:r>
            <a:rPr lang="fr-FR" b="0" i="0" baseline="0" dirty="0"/>
            <a:t>Opportunités de Personnalisation :</a:t>
          </a:r>
          <a:endParaRPr lang="fr-FR" dirty="0"/>
        </a:p>
      </dgm:t>
    </dgm:pt>
    <dgm:pt modelId="{249544FE-527D-4E69-BDB6-F125863E590A}" type="parTrans" cxnId="{E63295AB-E40A-4A38-AC95-2804D2F50CBE}">
      <dgm:prSet/>
      <dgm:spPr/>
      <dgm:t>
        <a:bodyPr/>
        <a:lstStyle/>
        <a:p>
          <a:endParaRPr lang="fr-FR"/>
        </a:p>
      </dgm:t>
    </dgm:pt>
    <dgm:pt modelId="{94E9A903-2E46-45F3-B503-DBAA4C3CC80F}" type="sibTrans" cxnId="{E63295AB-E40A-4A38-AC95-2804D2F50CBE}">
      <dgm:prSet/>
      <dgm:spPr/>
      <dgm:t>
        <a:bodyPr/>
        <a:lstStyle/>
        <a:p>
          <a:endParaRPr lang="fr-FR"/>
        </a:p>
      </dgm:t>
    </dgm:pt>
    <dgm:pt modelId="{04DD8614-4671-4041-A5AC-2BAEAEC658D5}">
      <dgm:prSet/>
      <dgm:spPr/>
      <dgm:t>
        <a:bodyPr/>
        <a:lstStyle/>
        <a:p>
          <a:r>
            <a:rPr lang="fr-FR" b="0" i="0" baseline="0"/>
            <a:t> Les clients plus âgés achètent plus fréquemment mais ont un panier moyen plus faible.</a:t>
          </a:r>
          <a:endParaRPr lang="fr-FR"/>
        </a:p>
      </dgm:t>
    </dgm:pt>
    <dgm:pt modelId="{F3854F44-AE77-4AF9-98CC-CF7270D248C8}" type="parTrans" cxnId="{0EC59D92-0A30-4C01-A599-D53733F4C9C4}">
      <dgm:prSet/>
      <dgm:spPr/>
      <dgm:t>
        <a:bodyPr/>
        <a:lstStyle/>
        <a:p>
          <a:endParaRPr lang="fr-FR"/>
        </a:p>
      </dgm:t>
    </dgm:pt>
    <dgm:pt modelId="{0644428C-4F5E-44B2-B676-9D95E3358F72}" type="sibTrans" cxnId="{0EC59D92-0A30-4C01-A599-D53733F4C9C4}">
      <dgm:prSet/>
      <dgm:spPr/>
      <dgm:t>
        <a:bodyPr/>
        <a:lstStyle/>
        <a:p>
          <a:endParaRPr lang="fr-FR"/>
        </a:p>
      </dgm:t>
    </dgm:pt>
    <dgm:pt modelId="{74827C11-498C-469D-8DE3-CED45EBD658C}">
      <dgm:prSet/>
      <dgm:spPr/>
      <dgm:t>
        <a:bodyPr/>
        <a:lstStyle/>
        <a:p>
          <a:r>
            <a:rPr lang="fr-FR" b="0" i="0" baseline="0" dirty="0"/>
            <a:t> Certaines catégories sont associées à des paniers moyens plus élevés.</a:t>
          </a:r>
          <a:endParaRPr lang="fr-FR" dirty="0"/>
        </a:p>
      </dgm:t>
    </dgm:pt>
    <dgm:pt modelId="{CC7F0E13-1F17-415F-974D-67820425EC90}" type="parTrans" cxnId="{C3DB827A-5630-4FAC-B06A-D6D91B0CA75C}">
      <dgm:prSet/>
      <dgm:spPr/>
      <dgm:t>
        <a:bodyPr/>
        <a:lstStyle/>
        <a:p>
          <a:endParaRPr lang="fr-FR"/>
        </a:p>
      </dgm:t>
    </dgm:pt>
    <dgm:pt modelId="{C88E4D3F-57DF-4857-A0DB-BF755CBF498E}" type="sibTrans" cxnId="{C3DB827A-5630-4FAC-B06A-D6D91B0CA75C}">
      <dgm:prSet/>
      <dgm:spPr/>
      <dgm:t>
        <a:bodyPr/>
        <a:lstStyle/>
        <a:p>
          <a:endParaRPr lang="fr-FR"/>
        </a:p>
      </dgm:t>
    </dgm:pt>
    <dgm:pt modelId="{F878E27E-7B7B-49AF-ACA3-5F316F9E360D}">
      <dgm:prSet/>
      <dgm:spPr/>
      <dgm:t>
        <a:bodyPr/>
        <a:lstStyle/>
        <a:p>
          <a:r>
            <a:rPr lang="fr-FR" b="0" i="0" baseline="0" dirty="0"/>
            <a:t> Une fréquence d'achat plus élevée est souvent liée à un panier moyen plus faible.</a:t>
          </a:r>
          <a:endParaRPr lang="fr-FR" dirty="0"/>
        </a:p>
      </dgm:t>
    </dgm:pt>
    <dgm:pt modelId="{80476B84-3034-46F2-94E8-CADDD0507524}" type="parTrans" cxnId="{57580594-472E-4161-82B1-FF74BB82944D}">
      <dgm:prSet/>
      <dgm:spPr/>
      <dgm:t>
        <a:bodyPr/>
        <a:lstStyle/>
        <a:p>
          <a:endParaRPr lang="fr-FR"/>
        </a:p>
      </dgm:t>
    </dgm:pt>
    <dgm:pt modelId="{8D12AD80-3BD6-4A85-B9AD-338DD8CC358D}" type="sibTrans" cxnId="{57580594-472E-4161-82B1-FF74BB82944D}">
      <dgm:prSet/>
      <dgm:spPr/>
      <dgm:t>
        <a:bodyPr/>
        <a:lstStyle/>
        <a:p>
          <a:endParaRPr lang="fr-FR"/>
        </a:p>
      </dgm:t>
    </dgm:pt>
    <dgm:pt modelId="{8248A0D5-4883-4369-8169-7947F1EB41AA}">
      <dgm:prSet/>
      <dgm:spPr/>
      <dgm:t>
        <a:bodyPr/>
        <a:lstStyle/>
        <a:p>
          <a:r>
            <a:rPr lang="fr-FR" b="0" i="0" baseline="0" dirty="0"/>
            <a:t> Des frictions dans l'expérience utilisateur peuvent affecter les ventes.</a:t>
          </a:r>
          <a:endParaRPr lang="fr-FR" dirty="0"/>
        </a:p>
      </dgm:t>
    </dgm:pt>
    <dgm:pt modelId="{0CC3D467-4D7A-401B-A830-9043F7C4AD66}" type="parTrans" cxnId="{979527BF-2289-43F5-9D33-5CADA01DBBDF}">
      <dgm:prSet/>
      <dgm:spPr/>
      <dgm:t>
        <a:bodyPr/>
        <a:lstStyle/>
        <a:p>
          <a:endParaRPr lang="fr-FR"/>
        </a:p>
      </dgm:t>
    </dgm:pt>
    <dgm:pt modelId="{F2D6F4FC-9549-4110-954E-0B9B1485CCC5}" type="sibTrans" cxnId="{979527BF-2289-43F5-9D33-5CADA01DBBDF}">
      <dgm:prSet/>
      <dgm:spPr/>
      <dgm:t>
        <a:bodyPr/>
        <a:lstStyle/>
        <a:p>
          <a:endParaRPr lang="fr-FR"/>
        </a:p>
      </dgm:t>
    </dgm:pt>
    <dgm:pt modelId="{30E85A28-00AA-40C0-BD3A-717B94AC35DB}">
      <dgm:prSet/>
      <dgm:spPr/>
      <dgm:t>
        <a:bodyPr/>
        <a:lstStyle/>
        <a:p>
          <a:r>
            <a:rPr lang="fr-FR" b="0" i="0" baseline="0" dirty="0"/>
            <a:t> Le comportement d'achat varie en fonction de l'âge, offrant des possibilités de personnalisation.</a:t>
          </a:r>
          <a:endParaRPr lang="fr-FR" dirty="0"/>
        </a:p>
      </dgm:t>
    </dgm:pt>
    <dgm:pt modelId="{93A06E5D-269B-4229-A147-029B3EC1196D}" type="parTrans" cxnId="{2D94B9C1-9251-415E-A918-E66DE61F7B09}">
      <dgm:prSet/>
      <dgm:spPr/>
      <dgm:t>
        <a:bodyPr/>
        <a:lstStyle/>
        <a:p>
          <a:endParaRPr lang="fr-FR"/>
        </a:p>
      </dgm:t>
    </dgm:pt>
    <dgm:pt modelId="{5F7A2368-E0AD-451E-96AC-876FE21B5A61}" type="sibTrans" cxnId="{2D94B9C1-9251-415E-A918-E66DE61F7B09}">
      <dgm:prSet/>
      <dgm:spPr/>
      <dgm:t>
        <a:bodyPr/>
        <a:lstStyle/>
        <a:p>
          <a:endParaRPr lang="fr-FR"/>
        </a:p>
      </dgm:t>
    </dgm:pt>
    <dgm:pt modelId="{3DE16D90-E607-462D-9845-5AF06A7AD682}" type="pres">
      <dgm:prSet presAssocID="{D22B9E61-6DEF-46B2-900F-808B7645B6B2}" presName="Name0" presStyleCnt="0">
        <dgm:presLayoutVars>
          <dgm:dir/>
          <dgm:animLvl val="lvl"/>
          <dgm:resizeHandles val="exact"/>
        </dgm:presLayoutVars>
      </dgm:prSet>
      <dgm:spPr/>
    </dgm:pt>
    <dgm:pt modelId="{5523AC6F-A5F0-45E1-939D-D1B0B780948F}" type="pres">
      <dgm:prSet presAssocID="{FD460DD2-289F-4900-A01E-AEC40F9E5C95}" presName="linNode" presStyleCnt="0"/>
      <dgm:spPr/>
    </dgm:pt>
    <dgm:pt modelId="{D67B30E3-ED89-484B-A780-B72CD7DE2357}" type="pres">
      <dgm:prSet presAssocID="{FD460DD2-289F-4900-A01E-AEC40F9E5C95}" presName="parentText" presStyleLbl="node1" presStyleIdx="0" presStyleCnt="5">
        <dgm:presLayoutVars>
          <dgm:chMax val="1"/>
          <dgm:bulletEnabled val="1"/>
        </dgm:presLayoutVars>
      </dgm:prSet>
      <dgm:spPr/>
    </dgm:pt>
    <dgm:pt modelId="{F12AC1D8-1930-4ECE-8469-1978FA8B2879}" type="pres">
      <dgm:prSet presAssocID="{FD460DD2-289F-4900-A01E-AEC40F9E5C95}" presName="descendantText" presStyleLbl="alignAccFollowNode1" presStyleIdx="0" presStyleCnt="5">
        <dgm:presLayoutVars>
          <dgm:bulletEnabled val="1"/>
        </dgm:presLayoutVars>
      </dgm:prSet>
      <dgm:spPr/>
    </dgm:pt>
    <dgm:pt modelId="{79B6908A-950E-4BC1-98E4-241602125EAC}" type="pres">
      <dgm:prSet presAssocID="{29E153DA-9320-418F-9413-E27BF54089AA}" presName="sp" presStyleCnt="0"/>
      <dgm:spPr/>
    </dgm:pt>
    <dgm:pt modelId="{83E464BE-699E-4500-B5A2-2DBE67FB69AB}" type="pres">
      <dgm:prSet presAssocID="{5E683BB3-39FA-46F4-9286-E8D05415EE8C}" presName="linNode" presStyleCnt="0"/>
      <dgm:spPr/>
    </dgm:pt>
    <dgm:pt modelId="{F2291753-FB12-4493-8993-63F683B523F9}" type="pres">
      <dgm:prSet presAssocID="{5E683BB3-39FA-46F4-9286-E8D05415EE8C}" presName="parentText" presStyleLbl="node1" presStyleIdx="1" presStyleCnt="5">
        <dgm:presLayoutVars>
          <dgm:chMax val="1"/>
          <dgm:bulletEnabled val="1"/>
        </dgm:presLayoutVars>
      </dgm:prSet>
      <dgm:spPr/>
    </dgm:pt>
    <dgm:pt modelId="{8D74AC93-5908-4D29-9EFB-A5C7BB113DBF}" type="pres">
      <dgm:prSet presAssocID="{5E683BB3-39FA-46F4-9286-E8D05415EE8C}" presName="descendantText" presStyleLbl="alignAccFollowNode1" presStyleIdx="1" presStyleCnt="5">
        <dgm:presLayoutVars>
          <dgm:bulletEnabled val="1"/>
        </dgm:presLayoutVars>
      </dgm:prSet>
      <dgm:spPr/>
    </dgm:pt>
    <dgm:pt modelId="{C9146A3C-6474-4E90-867D-E90E99D08182}" type="pres">
      <dgm:prSet presAssocID="{C5849D1C-4C95-4189-9993-347F3CA9047B}" presName="sp" presStyleCnt="0"/>
      <dgm:spPr/>
    </dgm:pt>
    <dgm:pt modelId="{E98EAACE-EE1C-47F1-98FA-5FFFF252991D}" type="pres">
      <dgm:prSet presAssocID="{90B83767-B969-41C2-BC74-0785BB35B8FF}" presName="linNode" presStyleCnt="0"/>
      <dgm:spPr/>
    </dgm:pt>
    <dgm:pt modelId="{EC05FE51-961D-4978-AF74-E0EC10E404B4}" type="pres">
      <dgm:prSet presAssocID="{90B83767-B969-41C2-BC74-0785BB35B8FF}" presName="parentText" presStyleLbl="node1" presStyleIdx="2" presStyleCnt="5">
        <dgm:presLayoutVars>
          <dgm:chMax val="1"/>
          <dgm:bulletEnabled val="1"/>
        </dgm:presLayoutVars>
      </dgm:prSet>
      <dgm:spPr/>
    </dgm:pt>
    <dgm:pt modelId="{12313626-D72F-4CA7-9DE6-FE2538E45B85}" type="pres">
      <dgm:prSet presAssocID="{90B83767-B969-41C2-BC74-0785BB35B8FF}" presName="descendantText" presStyleLbl="alignAccFollowNode1" presStyleIdx="2" presStyleCnt="5">
        <dgm:presLayoutVars>
          <dgm:bulletEnabled val="1"/>
        </dgm:presLayoutVars>
      </dgm:prSet>
      <dgm:spPr/>
    </dgm:pt>
    <dgm:pt modelId="{B65B284F-2DA7-452D-AA36-6F2C9F939401}" type="pres">
      <dgm:prSet presAssocID="{D3A49707-CD87-4E73-A2EB-00B9D554F22B}" presName="sp" presStyleCnt="0"/>
      <dgm:spPr/>
    </dgm:pt>
    <dgm:pt modelId="{4B741F1B-C13A-4F00-A99E-99A45E2D1D2F}" type="pres">
      <dgm:prSet presAssocID="{0F3ADA64-90BA-4884-9704-C9B0358DD046}" presName="linNode" presStyleCnt="0"/>
      <dgm:spPr/>
    </dgm:pt>
    <dgm:pt modelId="{752D905B-CA82-46C0-BB96-6EE7D5D59CEA}" type="pres">
      <dgm:prSet presAssocID="{0F3ADA64-90BA-4884-9704-C9B0358DD046}" presName="parentText" presStyleLbl="node1" presStyleIdx="3" presStyleCnt="5">
        <dgm:presLayoutVars>
          <dgm:chMax val="1"/>
          <dgm:bulletEnabled val="1"/>
        </dgm:presLayoutVars>
      </dgm:prSet>
      <dgm:spPr/>
    </dgm:pt>
    <dgm:pt modelId="{1CC6570D-B605-4079-9C15-D01925562C40}" type="pres">
      <dgm:prSet presAssocID="{0F3ADA64-90BA-4884-9704-C9B0358DD046}" presName="descendantText" presStyleLbl="alignAccFollowNode1" presStyleIdx="3" presStyleCnt="5">
        <dgm:presLayoutVars>
          <dgm:bulletEnabled val="1"/>
        </dgm:presLayoutVars>
      </dgm:prSet>
      <dgm:spPr/>
    </dgm:pt>
    <dgm:pt modelId="{9973A5A2-6B09-41A4-89E0-650463396E4D}" type="pres">
      <dgm:prSet presAssocID="{D4EF4673-B94C-4F42-9B70-6DA8BC8E7EDF}" presName="sp" presStyleCnt="0"/>
      <dgm:spPr/>
    </dgm:pt>
    <dgm:pt modelId="{5ADFC6FE-DF0F-4B1C-9D04-39F7F10D6952}" type="pres">
      <dgm:prSet presAssocID="{0F19438B-6D01-4832-BC56-BDC7ED03F372}" presName="linNode" presStyleCnt="0"/>
      <dgm:spPr/>
    </dgm:pt>
    <dgm:pt modelId="{E3CF76E8-A2BA-4048-9112-628EF8FC8194}" type="pres">
      <dgm:prSet presAssocID="{0F19438B-6D01-4832-BC56-BDC7ED03F372}" presName="parentText" presStyleLbl="node1" presStyleIdx="4" presStyleCnt="5">
        <dgm:presLayoutVars>
          <dgm:chMax val="1"/>
          <dgm:bulletEnabled val="1"/>
        </dgm:presLayoutVars>
      </dgm:prSet>
      <dgm:spPr/>
    </dgm:pt>
    <dgm:pt modelId="{2FFD715A-076F-42A0-A6FA-69F5FC06EB25}" type="pres">
      <dgm:prSet presAssocID="{0F19438B-6D01-4832-BC56-BDC7ED03F372}" presName="descendantText" presStyleLbl="alignAccFollowNode1" presStyleIdx="4" presStyleCnt="5">
        <dgm:presLayoutVars>
          <dgm:bulletEnabled val="1"/>
        </dgm:presLayoutVars>
      </dgm:prSet>
      <dgm:spPr/>
    </dgm:pt>
  </dgm:ptLst>
  <dgm:cxnLst>
    <dgm:cxn modelId="{76BEF012-6887-40E3-89A4-B2A52F1C4E8E}" type="presOf" srcId="{0F3ADA64-90BA-4884-9704-C9B0358DD046}" destId="{752D905B-CA82-46C0-BB96-6EE7D5D59CEA}" srcOrd="0" destOrd="0" presId="urn:microsoft.com/office/officeart/2005/8/layout/vList5"/>
    <dgm:cxn modelId="{29302B28-98D9-416A-9E1C-53BC7A0EA8E7}" type="presOf" srcId="{FD460DD2-289F-4900-A01E-AEC40F9E5C95}" destId="{D67B30E3-ED89-484B-A780-B72CD7DE2357}" srcOrd="0" destOrd="0" presId="urn:microsoft.com/office/officeart/2005/8/layout/vList5"/>
    <dgm:cxn modelId="{DA13E92D-BF82-4C94-A68D-F5D78FEBCED8}" srcId="{D22B9E61-6DEF-46B2-900F-808B7645B6B2}" destId="{0F3ADA64-90BA-4884-9704-C9B0358DD046}" srcOrd="3" destOrd="0" parTransId="{A05867C1-2ADE-4A53-B012-A71547B0045B}" sibTransId="{D4EF4673-B94C-4F42-9B70-6DA8BC8E7EDF}"/>
    <dgm:cxn modelId="{23400637-2272-438C-9230-888D58C312C3}" type="presOf" srcId="{5E683BB3-39FA-46F4-9286-E8D05415EE8C}" destId="{F2291753-FB12-4493-8993-63F683B523F9}" srcOrd="0" destOrd="0" presId="urn:microsoft.com/office/officeart/2005/8/layout/vList5"/>
    <dgm:cxn modelId="{DCE36671-3C1B-44CB-9550-80B6A3D39B11}" srcId="{D22B9E61-6DEF-46B2-900F-808B7645B6B2}" destId="{FD460DD2-289F-4900-A01E-AEC40F9E5C95}" srcOrd="0" destOrd="0" parTransId="{5E5A805D-AF66-4122-9919-9E7073B313AE}" sibTransId="{29E153DA-9320-418F-9413-E27BF54089AA}"/>
    <dgm:cxn modelId="{FC2B3953-8AC8-466F-A35A-5C583F401FC6}" type="presOf" srcId="{90B83767-B969-41C2-BC74-0785BB35B8FF}" destId="{EC05FE51-961D-4978-AF74-E0EC10E404B4}" srcOrd="0" destOrd="0" presId="urn:microsoft.com/office/officeart/2005/8/layout/vList5"/>
    <dgm:cxn modelId="{C3DB827A-5630-4FAC-B06A-D6D91B0CA75C}" srcId="{5E683BB3-39FA-46F4-9286-E8D05415EE8C}" destId="{74827C11-498C-469D-8DE3-CED45EBD658C}" srcOrd="0" destOrd="0" parTransId="{CC7F0E13-1F17-415F-974D-67820425EC90}" sibTransId="{C88E4D3F-57DF-4857-A0DB-BF755CBF498E}"/>
    <dgm:cxn modelId="{AF6CC683-4914-4EE1-80CB-762DFF6D1B94}" srcId="{D22B9E61-6DEF-46B2-900F-808B7645B6B2}" destId="{90B83767-B969-41C2-BC74-0785BB35B8FF}" srcOrd="2" destOrd="0" parTransId="{BFD8A684-7E72-4003-BC82-73670347B853}" sibTransId="{D3A49707-CD87-4E73-A2EB-00B9D554F22B}"/>
    <dgm:cxn modelId="{0EC59D92-0A30-4C01-A599-D53733F4C9C4}" srcId="{FD460DD2-289F-4900-A01E-AEC40F9E5C95}" destId="{04DD8614-4671-4041-A5AC-2BAEAEC658D5}" srcOrd="0" destOrd="0" parTransId="{F3854F44-AE77-4AF9-98CC-CF7270D248C8}" sibTransId="{0644428C-4F5E-44B2-B676-9D95E3358F72}"/>
    <dgm:cxn modelId="{57580594-472E-4161-82B1-FF74BB82944D}" srcId="{90B83767-B969-41C2-BC74-0785BB35B8FF}" destId="{F878E27E-7B7B-49AF-ACA3-5F316F9E360D}" srcOrd="0" destOrd="0" parTransId="{80476B84-3034-46F2-94E8-CADDD0507524}" sibTransId="{8D12AD80-3BD6-4A85-B9AD-338DD8CC358D}"/>
    <dgm:cxn modelId="{17B5AF9B-5BA5-46F1-AA31-25F92104495E}" type="presOf" srcId="{D22B9E61-6DEF-46B2-900F-808B7645B6B2}" destId="{3DE16D90-E607-462D-9845-5AF06A7AD682}" srcOrd="0" destOrd="0" presId="urn:microsoft.com/office/officeart/2005/8/layout/vList5"/>
    <dgm:cxn modelId="{E63295AB-E40A-4A38-AC95-2804D2F50CBE}" srcId="{D22B9E61-6DEF-46B2-900F-808B7645B6B2}" destId="{0F19438B-6D01-4832-BC56-BDC7ED03F372}" srcOrd="4" destOrd="0" parTransId="{249544FE-527D-4E69-BDB6-F125863E590A}" sibTransId="{94E9A903-2E46-45F3-B503-DBAA4C3CC80F}"/>
    <dgm:cxn modelId="{CD51FEB5-AB55-40D3-A13C-FF5B714999F5}" type="presOf" srcId="{F878E27E-7B7B-49AF-ACA3-5F316F9E360D}" destId="{12313626-D72F-4CA7-9DE6-FE2538E45B85}" srcOrd="0" destOrd="0" presId="urn:microsoft.com/office/officeart/2005/8/layout/vList5"/>
    <dgm:cxn modelId="{979527BF-2289-43F5-9D33-5CADA01DBBDF}" srcId="{0F3ADA64-90BA-4884-9704-C9B0358DD046}" destId="{8248A0D5-4883-4369-8169-7947F1EB41AA}" srcOrd="0" destOrd="0" parTransId="{0CC3D467-4D7A-401B-A830-9043F7C4AD66}" sibTransId="{F2D6F4FC-9549-4110-954E-0B9B1485CCC5}"/>
    <dgm:cxn modelId="{E3E992BF-2351-42C3-925A-CAB191ECDFA0}" type="presOf" srcId="{30E85A28-00AA-40C0-BD3A-717B94AC35DB}" destId="{2FFD715A-076F-42A0-A6FA-69F5FC06EB25}" srcOrd="0" destOrd="0" presId="urn:microsoft.com/office/officeart/2005/8/layout/vList5"/>
    <dgm:cxn modelId="{2D94B9C1-9251-415E-A918-E66DE61F7B09}" srcId="{0F19438B-6D01-4832-BC56-BDC7ED03F372}" destId="{30E85A28-00AA-40C0-BD3A-717B94AC35DB}" srcOrd="0" destOrd="0" parTransId="{93A06E5D-269B-4229-A147-029B3EC1196D}" sibTransId="{5F7A2368-E0AD-451E-96AC-876FE21B5A61}"/>
    <dgm:cxn modelId="{E4063BC6-C157-4E19-BE7F-6724B585D781}" type="presOf" srcId="{74827C11-498C-469D-8DE3-CED45EBD658C}" destId="{8D74AC93-5908-4D29-9EFB-A5C7BB113DBF}" srcOrd="0" destOrd="0" presId="urn:microsoft.com/office/officeart/2005/8/layout/vList5"/>
    <dgm:cxn modelId="{B20351D5-FDA8-4CB7-92C0-F77EA29AB426}" type="presOf" srcId="{04DD8614-4671-4041-A5AC-2BAEAEC658D5}" destId="{F12AC1D8-1930-4ECE-8469-1978FA8B2879}" srcOrd="0" destOrd="0" presId="urn:microsoft.com/office/officeart/2005/8/layout/vList5"/>
    <dgm:cxn modelId="{E9CE3FEA-3A1D-457A-A658-A82AF101A739}" srcId="{D22B9E61-6DEF-46B2-900F-808B7645B6B2}" destId="{5E683BB3-39FA-46F4-9286-E8D05415EE8C}" srcOrd="1" destOrd="0" parTransId="{5D172EE5-6BE4-4294-B939-75216BBC943B}" sibTransId="{C5849D1C-4C95-4189-9993-347F3CA9047B}"/>
    <dgm:cxn modelId="{AE74CDF3-AA6B-4406-9F13-687839727E0B}" type="presOf" srcId="{0F19438B-6D01-4832-BC56-BDC7ED03F372}" destId="{E3CF76E8-A2BA-4048-9112-628EF8FC8194}" srcOrd="0" destOrd="0" presId="urn:microsoft.com/office/officeart/2005/8/layout/vList5"/>
    <dgm:cxn modelId="{C6CAF8FB-ADFF-412D-BBC9-168832106F14}" type="presOf" srcId="{8248A0D5-4883-4369-8169-7947F1EB41AA}" destId="{1CC6570D-B605-4079-9C15-D01925562C40}" srcOrd="0" destOrd="0" presId="urn:microsoft.com/office/officeart/2005/8/layout/vList5"/>
    <dgm:cxn modelId="{DB291944-6C4E-4883-9DE9-6BF250F00D39}" type="presParOf" srcId="{3DE16D90-E607-462D-9845-5AF06A7AD682}" destId="{5523AC6F-A5F0-45E1-939D-D1B0B780948F}" srcOrd="0" destOrd="0" presId="urn:microsoft.com/office/officeart/2005/8/layout/vList5"/>
    <dgm:cxn modelId="{8166C003-30F9-4210-8FF3-232027254165}" type="presParOf" srcId="{5523AC6F-A5F0-45E1-939D-D1B0B780948F}" destId="{D67B30E3-ED89-484B-A780-B72CD7DE2357}" srcOrd="0" destOrd="0" presId="urn:microsoft.com/office/officeart/2005/8/layout/vList5"/>
    <dgm:cxn modelId="{51A3C588-FD6A-480C-AE39-C39CEE603D8B}" type="presParOf" srcId="{5523AC6F-A5F0-45E1-939D-D1B0B780948F}" destId="{F12AC1D8-1930-4ECE-8469-1978FA8B2879}" srcOrd="1" destOrd="0" presId="urn:microsoft.com/office/officeart/2005/8/layout/vList5"/>
    <dgm:cxn modelId="{8C3A26B3-041D-450C-AA76-83025556A044}" type="presParOf" srcId="{3DE16D90-E607-462D-9845-5AF06A7AD682}" destId="{79B6908A-950E-4BC1-98E4-241602125EAC}" srcOrd="1" destOrd="0" presId="urn:microsoft.com/office/officeart/2005/8/layout/vList5"/>
    <dgm:cxn modelId="{C5071F35-2FA2-4271-BD87-48263BE82E50}" type="presParOf" srcId="{3DE16D90-E607-462D-9845-5AF06A7AD682}" destId="{83E464BE-699E-4500-B5A2-2DBE67FB69AB}" srcOrd="2" destOrd="0" presId="urn:microsoft.com/office/officeart/2005/8/layout/vList5"/>
    <dgm:cxn modelId="{16FEBF46-5576-40D3-A34A-A92A4FEBE5B5}" type="presParOf" srcId="{83E464BE-699E-4500-B5A2-2DBE67FB69AB}" destId="{F2291753-FB12-4493-8993-63F683B523F9}" srcOrd="0" destOrd="0" presId="urn:microsoft.com/office/officeart/2005/8/layout/vList5"/>
    <dgm:cxn modelId="{80F9BBA4-442B-4F54-BBBB-3E9740F1FD3E}" type="presParOf" srcId="{83E464BE-699E-4500-B5A2-2DBE67FB69AB}" destId="{8D74AC93-5908-4D29-9EFB-A5C7BB113DBF}" srcOrd="1" destOrd="0" presId="urn:microsoft.com/office/officeart/2005/8/layout/vList5"/>
    <dgm:cxn modelId="{EAEB4025-96AB-43AD-851B-7D78004F34BF}" type="presParOf" srcId="{3DE16D90-E607-462D-9845-5AF06A7AD682}" destId="{C9146A3C-6474-4E90-867D-E90E99D08182}" srcOrd="3" destOrd="0" presId="urn:microsoft.com/office/officeart/2005/8/layout/vList5"/>
    <dgm:cxn modelId="{1A3F8BF5-DF61-44A6-B833-D9F488F2348C}" type="presParOf" srcId="{3DE16D90-E607-462D-9845-5AF06A7AD682}" destId="{E98EAACE-EE1C-47F1-98FA-5FFFF252991D}" srcOrd="4" destOrd="0" presId="urn:microsoft.com/office/officeart/2005/8/layout/vList5"/>
    <dgm:cxn modelId="{CB3782BF-712D-4E16-97E7-81A99F73C4E9}" type="presParOf" srcId="{E98EAACE-EE1C-47F1-98FA-5FFFF252991D}" destId="{EC05FE51-961D-4978-AF74-E0EC10E404B4}" srcOrd="0" destOrd="0" presId="urn:microsoft.com/office/officeart/2005/8/layout/vList5"/>
    <dgm:cxn modelId="{5EC736D4-5406-4520-9EF7-F93138D2FF39}" type="presParOf" srcId="{E98EAACE-EE1C-47F1-98FA-5FFFF252991D}" destId="{12313626-D72F-4CA7-9DE6-FE2538E45B85}" srcOrd="1" destOrd="0" presId="urn:microsoft.com/office/officeart/2005/8/layout/vList5"/>
    <dgm:cxn modelId="{EC229AB0-16C9-4859-89D2-CD5F5A95018D}" type="presParOf" srcId="{3DE16D90-E607-462D-9845-5AF06A7AD682}" destId="{B65B284F-2DA7-452D-AA36-6F2C9F939401}" srcOrd="5" destOrd="0" presId="urn:microsoft.com/office/officeart/2005/8/layout/vList5"/>
    <dgm:cxn modelId="{D2811F7C-44C3-4A23-B6B2-5453C14C9FFA}" type="presParOf" srcId="{3DE16D90-E607-462D-9845-5AF06A7AD682}" destId="{4B741F1B-C13A-4F00-A99E-99A45E2D1D2F}" srcOrd="6" destOrd="0" presId="urn:microsoft.com/office/officeart/2005/8/layout/vList5"/>
    <dgm:cxn modelId="{11E45735-1913-459A-9702-8B7E18F8E449}" type="presParOf" srcId="{4B741F1B-C13A-4F00-A99E-99A45E2D1D2F}" destId="{752D905B-CA82-46C0-BB96-6EE7D5D59CEA}" srcOrd="0" destOrd="0" presId="urn:microsoft.com/office/officeart/2005/8/layout/vList5"/>
    <dgm:cxn modelId="{7D3B5617-4493-49AF-AF1A-20334BEAB2A9}" type="presParOf" srcId="{4B741F1B-C13A-4F00-A99E-99A45E2D1D2F}" destId="{1CC6570D-B605-4079-9C15-D01925562C40}" srcOrd="1" destOrd="0" presId="urn:microsoft.com/office/officeart/2005/8/layout/vList5"/>
    <dgm:cxn modelId="{77133A3C-41F1-4094-BEB1-13BA3B57A11C}" type="presParOf" srcId="{3DE16D90-E607-462D-9845-5AF06A7AD682}" destId="{9973A5A2-6B09-41A4-89E0-650463396E4D}" srcOrd="7" destOrd="0" presId="urn:microsoft.com/office/officeart/2005/8/layout/vList5"/>
    <dgm:cxn modelId="{1528ADED-7E55-4396-A05B-B1C145AE0E8E}" type="presParOf" srcId="{3DE16D90-E607-462D-9845-5AF06A7AD682}" destId="{5ADFC6FE-DF0F-4B1C-9D04-39F7F10D6952}" srcOrd="8" destOrd="0" presId="urn:microsoft.com/office/officeart/2005/8/layout/vList5"/>
    <dgm:cxn modelId="{B5CC96A5-B09C-41D0-9796-D7E6C386C24E}" type="presParOf" srcId="{5ADFC6FE-DF0F-4B1C-9D04-39F7F10D6952}" destId="{E3CF76E8-A2BA-4048-9112-628EF8FC8194}" srcOrd="0" destOrd="0" presId="urn:microsoft.com/office/officeart/2005/8/layout/vList5"/>
    <dgm:cxn modelId="{B52DEE72-5630-4B7B-8D6C-297D4D931867}" type="presParOf" srcId="{5ADFC6FE-DF0F-4B1C-9D04-39F7F10D6952}" destId="{2FFD715A-076F-42A0-A6FA-69F5FC06EB25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F48BD53-BA2F-46B7-870E-14DEF3348DF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FC2C9EC-98A6-424C-B517-E00F73BCBC23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dirty="0"/>
            <a:t>Personnalisation des Offres</a:t>
          </a:r>
          <a:endParaRPr lang="en-US" dirty="0"/>
        </a:p>
      </dgm:t>
    </dgm:pt>
    <dgm:pt modelId="{CBF4F282-C525-4966-B8E5-2528049323F9}" type="parTrans" cxnId="{6A85BB62-A6BF-49CE-8486-47EF46AF15DA}">
      <dgm:prSet/>
      <dgm:spPr/>
      <dgm:t>
        <a:bodyPr/>
        <a:lstStyle/>
        <a:p>
          <a:endParaRPr lang="en-US"/>
        </a:p>
      </dgm:t>
    </dgm:pt>
    <dgm:pt modelId="{8476974C-CBDF-4C59-BCA2-41C39A4EDE64}" type="sibTrans" cxnId="{6A85BB62-A6BF-49CE-8486-47EF46AF15DA}">
      <dgm:prSet/>
      <dgm:spPr/>
      <dgm:t>
        <a:bodyPr/>
        <a:lstStyle/>
        <a:p>
          <a:endParaRPr lang="en-US"/>
        </a:p>
      </dgm:t>
    </dgm:pt>
    <dgm:pt modelId="{35DEB526-AFA5-4123-AC84-6F478C334DB6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dirty="0"/>
            <a:t>Adapter les promotions selon les groupes d'âge pour maximiser l'engagement.</a:t>
          </a:r>
          <a:endParaRPr lang="en-US" dirty="0"/>
        </a:p>
      </dgm:t>
    </dgm:pt>
    <dgm:pt modelId="{5E43274C-287D-4267-8303-B8B69E5FCC7F}" type="parTrans" cxnId="{CF4CCC98-3D97-40B7-985C-34DFA95E1810}">
      <dgm:prSet/>
      <dgm:spPr/>
      <dgm:t>
        <a:bodyPr/>
        <a:lstStyle/>
        <a:p>
          <a:endParaRPr lang="en-US"/>
        </a:p>
      </dgm:t>
    </dgm:pt>
    <dgm:pt modelId="{68B50C34-72BB-4A96-B17A-8540B9457692}" type="sibTrans" cxnId="{CF4CCC98-3D97-40B7-985C-34DFA95E1810}">
      <dgm:prSet/>
      <dgm:spPr/>
      <dgm:t>
        <a:bodyPr/>
        <a:lstStyle/>
        <a:p>
          <a:endParaRPr lang="en-US"/>
        </a:p>
      </dgm:t>
    </dgm:pt>
    <dgm:pt modelId="{3BD65C15-8BE3-4C02-B394-AC35A32D09DF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dirty="0"/>
            <a:t>Optimisation de l'UX </a:t>
          </a:r>
          <a:endParaRPr lang="en-US" dirty="0"/>
        </a:p>
      </dgm:t>
    </dgm:pt>
    <dgm:pt modelId="{C6501489-F6C8-49C9-AE8E-451E2E0F423E}" type="parTrans" cxnId="{38CC3FF5-B9BB-4E6B-9510-C74F10C766A0}">
      <dgm:prSet/>
      <dgm:spPr/>
      <dgm:t>
        <a:bodyPr/>
        <a:lstStyle/>
        <a:p>
          <a:endParaRPr lang="en-US"/>
        </a:p>
      </dgm:t>
    </dgm:pt>
    <dgm:pt modelId="{69A20026-4D5F-4E79-8D67-D3D693725503}" type="sibTrans" cxnId="{38CC3FF5-B9BB-4E6B-9510-C74F10C766A0}">
      <dgm:prSet/>
      <dgm:spPr/>
      <dgm:t>
        <a:bodyPr/>
        <a:lstStyle/>
        <a:p>
          <a:endParaRPr lang="en-US"/>
        </a:p>
      </dgm:t>
    </dgm:pt>
    <dgm:pt modelId="{ABBC557C-A35A-4E34-A8BC-64294EF479BD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dirty="0"/>
            <a:t>Améliorer l'expérience utilisateur pour réduire les abandons de panier.</a:t>
          </a:r>
          <a:endParaRPr lang="en-US" dirty="0"/>
        </a:p>
      </dgm:t>
    </dgm:pt>
    <dgm:pt modelId="{78BECE94-40C7-4C66-AF03-AE5DE7090B3F}" type="parTrans" cxnId="{EAF8DDA2-FEC1-4C58-A632-6FC0967CCC5C}">
      <dgm:prSet/>
      <dgm:spPr/>
      <dgm:t>
        <a:bodyPr/>
        <a:lstStyle/>
        <a:p>
          <a:endParaRPr lang="en-US"/>
        </a:p>
      </dgm:t>
    </dgm:pt>
    <dgm:pt modelId="{96AD8675-A989-4373-93CC-008793358F48}" type="sibTrans" cxnId="{EAF8DDA2-FEC1-4C58-A632-6FC0967CCC5C}">
      <dgm:prSet/>
      <dgm:spPr/>
      <dgm:t>
        <a:bodyPr/>
        <a:lstStyle/>
        <a:p>
          <a:endParaRPr lang="en-US"/>
        </a:p>
      </dgm:t>
    </dgm:pt>
    <dgm:pt modelId="{B9085C94-7BDF-45CE-A9D8-6CC89DD1FF00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dirty="0"/>
            <a:t>Ciblage des Catégories à Fort Potentiel</a:t>
          </a:r>
          <a:endParaRPr lang="en-US" dirty="0"/>
        </a:p>
      </dgm:t>
    </dgm:pt>
    <dgm:pt modelId="{9898F7FB-EAC2-450F-9991-7A674246EE16}" type="parTrans" cxnId="{929FEB38-345C-439B-9202-20B4DAFB1938}">
      <dgm:prSet/>
      <dgm:spPr/>
      <dgm:t>
        <a:bodyPr/>
        <a:lstStyle/>
        <a:p>
          <a:endParaRPr lang="en-US"/>
        </a:p>
      </dgm:t>
    </dgm:pt>
    <dgm:pt modelId="{32AC2091-916C-463C-8705-C839BF79675D}" type="sibTrans" cxnId="{929FEB38-345C-439B-9202-20B4DAFB1938}">
      <dgm:prSet/>
      <dgm:spPr/>
      <dgm:t>
        <a:bodyPr/>
        <a:lstStyle/>
        <a:p>
          <a:endParaRPr lang="en-US"/>
        </a:p>
      </dgm:t>
    </dgm:pt>
    <dgm:pt modelId="{4D665750-1E8D-49F7-AE98-5DEB53E28E0F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dirty="0"/>
            <a:t>Concentrer les efforts marketing sur les catégories générant des paniers élevés.</a:t>
          </a:r>
          <a:endParaRPr lang="en-US" dirty="0"/>
        </a:p>
      </dgm:t>
    </dgm:pt>
    <dgm:pt modelId="{1D577AC8-415C-4DE7-A7C0-9C451979D80A}" type="parTrans" cxnId="{F6DA36DA-5D3B-4FE0-9AF1-31C9D948B2EB}">
      <dgm:prSet/>
      <dgm:spPr/>
      <dgm:t>
        <a:bodyPr/>
        <a:lstStyle/>
        <a:p>
          <a:endParaRPr lang="en-US"/>
        </a:p>
      </dgm:t>
    </dgm:pt>
    <dgm:pt modelId="{363A536A-042C-48B7-875D-790131627885}" type="sibTrans" cxnId="{F6DA36DA-5D3B-4FE0-9AF1-31C9D948B2EB}">
      <dgm:prSet/>
      <dgm:spPr/>
      <dgm:t>
        <a:bodyPr/>
        <a:lstStyle/>
        <a:p>
          <a:endParaRPr lang="en-US"/>
        </a:p>
      </dgm:t>
    </dgm:pt>
    <dgm:pt modelId="{51E7385D-4B0C-4C2F-9F44-EA819EC0E423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dirty="0"/>
            <a:t>Augmentation de la Valeur Moyenne du Panier</a:t>
          </a:r>
          <a:endParaRPr lang="en-US" dirty="0"/>
        </a:p>
      </dgm:t>
    </dgm:pt>
    <dgm:pt modelId="{87B5329F-A77A-4962-AAB2-F24F90E74801}" type="parTrans" cxnId="{D86C2A86-9642-4B4D-9C8A-F515FA846512}">
      <dgm:prSet/>
      <dgm:spPr/>
      <dgm:t>
        <a:bodyPr/>
        <a:lstStyle/>
        <a:p>
          <a:endParaRPr lang="en-US"/>
        </a:p>
      </dgm:t>
    </dgm:pt>
    <dgm:pt modelId="{672B0737-DE88-4E57-9397-0E4A5ECBECCB}" type="sibTrans" cxnId="{D86C2A86-9642-4B4D-9C8A-F515FA846512}">
      <dgm:prSet/>
      <dgm:spPr/>
      <dgm:t>
        <a:bodyPr/>
        <a:lstStyle/>
        <a:p>
          <a:endParaRPr lang="en-US"/>
        </a:p>
      </dgm:t>
    </dgm:pt>
    <dgm:pt modelId="{CD60C447-89EA-44E8-BE5C-D9B366B80894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dirty="0"/>
            <a:t>Utiliser des stratégies d'</a:t>
          </a:r>
          <a:r>
            <a:rPr lang="fr-FR" dirty="0" err="1"/>
            <a:t>upselling</a:t>
          </a:r>
          <a:r>
            <a:rPr lang="fr-FR" dirty="0"/>
            <a:t> et de cross-</a:t>
          </a:r>
          <a:r>
            <a:rPr lang="fr-FR" dirty="0" err="1"/>
            <a:t>selling</a:t>
          </a:r>
          <a:r>
            <a:rPr lang="fr-FR" dirty="0"/>
            <a:t> pour augmenter la valeur des paniers.</a:t>
          </a:r>
          <a:endParaRPr lang="en-US" dirty="0"/>
        </a:p>
      </dgm:t>
    </dgm:pt>
    <dgm:pt modelId="{2AD1BB04-E778-4F02-9D25-30EBD523339A}" type="parTrans" cxnId="{80FFD76F-5F8C-475D-A5FE-5317610870F0}">
      <dgm:prSet/>
      <dgm:spPr/>
      <dgm:t>
        <a:bodyPr/>
        <a:lstStyle/>
        <a:p>
          <a:endParaRPr lang="en-US"/>
        </a:p>
      </dgm:t>
    </dgm:pt>
    <dgm:pt modelId="{34DF063F-77A9-416E-B8F8-3C3FB1D0871B}" type="sibTrans" cxnId="{80FFD76F-5F8C-475D-A5FE-5317610870F0}">
      <dgm:prSet/>
      <dgm:spPr/>
      <dgm:t>
        <a:bodyPr/>
        <a:lstStyle/>
        <a:p>
          <a:endParaRPr lang="en-US"/>
        </a:p>
      </dgm:t>
    </dgm:pt>
    <dgm:pt modelId="{C0C00D41-3A5B-4586-98C3-14239683C009}" type="pres">
      <dgm:prSet presAssocID="{4F48BD53-BA2F-46B7-870E-14DEF3348DF2}" presName="root" presStyleCnt="0">
        <dgm:presLayoutVars>
          <dgm:dir/>
          <dgm:resizeHandles val="exact"/>
        </dgm:presLayoutVars>
      </dgm:prSet>
      <dgm:spPr/>
    </dgm:pt>
    <dgm:pt modelId="{52BF54B4-5294-4384-9C13-86770D8E1F65}" type="pres">
      <dgm:prSet presAssocID="{BFC2C9EC-98A6-424C-B517-E00F73BCBC23}" presName="compNode" presStyleCnt="0"/>
      <dgm:spPr/>
    </dgm:pt>
    <dgm:pt modelId="{8B358090-F5FB-4DE0-A807-AAD6FDAF744F}" type="pres">
      <dgm:prSet presAssocID="{BFC2C9EC-98A6-424C-B517-E00F73BCBC23}" presName="bgRect" presStyleLbl="bgShp" presStyleIdx="0" presStyleCnt="4"/>
      <dgm:spPr/>
    </dgm:pt>
    <dgm:pt modelId="{3C05E88E-1009-42E7-9799-2D980D2FB13E}" type="pres">
      <dgm:prSet presAssocID="{BFC2C9EC-98A6-424C-B517-E00F73BCBC2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de-barres"/>
        </a:ext>
      </dgm:extLst>
    </dgm:pt>
    <dgm:pt modelId="{943F9B45-33B0-4029-8070-94FFA4525942}" type="pres">
      <dgm:prSet presAssocID="{BFC2C9EC-98A6-424C-B517-E00F73BCBC23}" presName="spaceRect" presStyleCnt="0"/>
      <dgm:spPr/>
    </dgm:pt>
    <dgm:pt modelId="{97C09586-226D-427D-A189-724C90C92A52}" type="pres">
      <dgm:prSet presAssocID="{BFC2C9EC-98A6-424C-B517-E00F73BCBC23}" presName="parTx" presStyleLbl="revTx" presStyleIdx="0" presStyleCnt="8">
        <dgm:presLayoutVars>
          <dgm:chMax val="0"/>
          <dgm:chPref val="0"/>
        </dgm:presLayoutVars>
      </dgm:prSet>
      <dgm:spPr/>
    </dgm:pt>
    <dgm:pt modelId="{BD65EB6E-8EB6-444B-8BAC-688E9C6BD935}" type="pres">
      <dgm:prSet presAssocID="{BFC2C9EC-98A6-424C-B517-E00F73BCBC23}" presName="desTx" presStyleLbl="revTx" presStyleIdx="1" presStyleCnt="8">
        <dgm:presLayoutVars/>
      </dgm:prSet>
      <dgm:spPr/>
    </dgm:pt>
    <dgm:pt modelId="{F32ED3B5-2944-419E-B149-A9BAC9341EE5}" type="pres">
      <dgm:prSet presAssocID="{8476974C-CBDF-4C59-BCA2-41C39A4EDE64}" presName="sibTrans" presStyleCnt="0"/>
      <dgm:spPr/>
    </dgm:pt>
    <dgm:pt modelId="{05991451-7ECA-4BD5-8151-F710498253C6}" type="pres">
      <dgm:prSet presAssocID="{3BD65C15-8BE3-4C02-B394-AC35A32D09DF}" presName="compNode" presStyleCnt="0"/>
      <dgm:spPr/>
    </dgm:pt>
    <dgm:pt modelId="{D1F6972A-FBDD-403C-AD5C-EF40E45A1E09}" type="pres">
      <dgm:prSet presAssocID="{3BD65C15-8BE3-4C02-B394-AC35A32D09DF}" presName="bgRect" presStyleLbl="bgShp" presStyleIdx="1" presStyleCnt="4"/>
      <dgm:spPr/>
    </dgm:pt>
    <dgm:pt modelId="{D66F6BFC-C174-459D-AA60-2B69393D3EEA}" type="pres">
      <dgm:prSet presAssocID="{3BD65C15-8BE3-4C02-B394-AC35A32D09DF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DC42E7E5-77DB-4063-A646-A3B644AB95DD}" type="pres">
      <dgm:prSet presAssocID="{3BD65C15-8BE3-4C02-B394-AC35A32D09DF}" presName="spaceRect" presStyleCnt="0"/>
      <dgm:spPr/>
    </dgm:pt>
    <dgm:pt modelId="{9A28F85B-E51E-45BF-B97C-1C693833DF97}" type="pres">
      <dgm:prSet presAssocID="{3BD65C15-8BE3-4C02-B394-AC35A32D09DF}" presName="parTx" presStyleLbl="revTx" presStyleIdx="2" presStyleCnt="8">
        <dgm:presLayoutVars>
          <dgm:chMax val="0"/>
          <dgm:chPref val="0"/>
        </dgm:presLayoutVars>
      </dgm:prSet>
      <dgm:spPr/>
    </dgm:pt>
    <dgm:pt modelId="{6BEC618A-809D-4818-A090-DCB1FCF6792A}" type="pres">
      <dgm:prSet presAssocID="{3BD65C15-8BE3-4C02-B394-AC35A32D09DF}" presName="desTx" presStyleLbl="revTx" presStyleIdx="3" presStyleCnt="8">
        <dgm:presLayoutVars/>
      </dgm:prSet>
      <dgm:spPr/>
    </dgm:pt>
    <dgm:pt modelId="{C459B42D-2574-40E4-A07C-BE1A8AE1B763}" type="pres">
      <dgm:prSet presAssocID="{69A20026-4D5F-4E79-8D67-D3D693725503}" presName="sibTrans" presStyleCnt="0"/>
      <dgm:spPr/>
    </dgm:pt>
    <dgm:pt modelId="{363F2121-48C7-4E93-940D-0B7F0E6CF680}" type="pres">
      <dgm:prSet presAssocID="{B9085C94-7BDF-45CE-A9D8-6CC89DD1FF00}" presName="compNode" presStyleCnt="0"/>
      <dgm:spPr/>
    </dgm:pt>
    <dgm:pt modelId="{353E5BE7-20FC-4CA6-8681-FE7D111C4401}" type="pres">
      <dgm:prSet presAssocID="{B9085C94-7BDF-45CE-A9D8-6CC89DD1FF00}" presName="bgRect" presStyleLbl="bgShp" presStyleIdx="2" presStyleCnt="4"/>
      <dgm:spPr/>
    </dgm:pt>
    <dgm:pt modelId="{E08FED48-2656-44BE-873C-5FB6742E9B0A}" type="pres">
      <dgm:prSet presAssocID="{B9085C94-7BDF-45CE-A9D8-6CC89DD1FF0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rer"/>
        </a:ext>
      </dgm:extLst>
    </dgm:pt>
    <dgm:pt modelId="{81CD7D97-8A1A-4944-87BE-FD3B89F28312}" type="pres">
      <dgm:prSet presAssocID="{B9085C94-7BDF-45CE-A9D8-6CC89DD1FF00}" presName="spaceRect" presStyleCnt="0"/>
      <dgm:spPr/>
    </dgm:pt>
    <dgm:pt modelId="{A6B50441-4D73-429B-8BC8-B3EEA7269CE2}" type="pres">
      <dgm:prSet presAssocID="{B9085C94-7BDF-45CE-A9D8-6CC89DD1FF00}" presName="parTx" presStyleLbl="revTx" presStyleIdx="4" presStyleCnt="8">
        <dgm:presLayoutVars>
          <dgm:chMax val="0"/>
          <dgm:chPref val="0"/>
        </dgm:presLayoutVars>
      </dgm:prSet>
      <dgm:spPr/>
    </dgm:pt>
    <dgm:pt modelId="{A440186B-3811-43FF-90A3-BD5E4EF2E56C}" type="pres">
      <dgm:prSet presAssocID="{B9085C94-7BDF-45CE-A9D8-6CC89DD1FF00}" presName="desTx" presStyleLbl="revTx" presStyleIdx="5" presStyleCnt="8">
        <dgm:presLayoutVars/>
      </dgm:prSet>
      <dgm:spPr/>
    </dgm:pt>
    <dgm:pt modelId="{DFF15DA4-84CC-4978-B1FB-1D72FF0C6F02}" type="pres">
      <dgm:prSet presAssocID="{32AC2091-916C-463C-8705-C839BF79675D}" presName="sibTrans" presStyleCnt="0"/>
      <dgm:spPr/>
    </dgm:pt>
    <dgm:pt modelId="{823B5AA9-E22A-4120-A05F-FC3F4A140636}" type="pres">
      <dgm:prSet presAssocID="{51E7385D-4B0C-4C2F-9F44-EA819EC0E423}" presName="compNode" presStyleCnt="0"/>
      <dgm:spPr/>
    </dgm:pt>
    <dgm:pt modelId="{C052152B-43C9-4858-B51E-2FF6E9BC852D}" type="pres">
      <dgm:prSet presAssocID="{51E7385D-4B0C-4C2F-9F44-EA819EC0E423}" presName="bgRect" presStyleLbl="bgShp" presStyleIdx="3" presStyleCnt="4"/>
      <dgm:spPr/>
    </dgm:pt>
    <dgm:pt modelId="{9262EE40-D1D7-4331-8117-62EAB05CE5F7}" type="pres">
      <dgm:prSet presAssocID="{51E7385D-4B0C-4C2F-9F44-EA819EC0E42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opping basket"/>
        </a:ext>
      </dgm:extLst>
    </dgm:pt>
    <dgm:pt modelId="{4472AE82-08B6-4E28-AB08-5C740116B9E0}" type="pres">
      <dgm:prSet presAssocID="{51E7385D-4B0C-4C2F-9F44-EA819EC0E423}" presName="spaceRect" presStyleCnt="0"/>
      <dgm:spPr/>
    </dgm:pt>
    <dgm:pt modelId="{27C1BD00-BA7D-4461-82D6-7C8F04233547}" type="pres">
      <dgm:prSet presAssocID="{51E7385D-4B0C-4C2F-9F44-EA819EC0E423}" presName="parTx" presStyleLbl="revTx" presStyleIdx="6" presStyleCnt="8">
        <dgm:presLayoutVars>
          <dgm:chMax val="0"/>
          <dgm:chPref val="0"/>
        </dgm:presLayoutVars>
      </dgm:prSet>
      <dgm:spPr/>
    </dgm:pt>
    <dgm:pt modelId="{AF5CE08E-3311-4137-9552-A5D4D2FAC81B}" type="pres">
      <dgm:prSet presAssocID="{51E7385D-4B0C-4C2F-9F44-EA819EC0E423}" presName="desTx" presStyleLbl="revTx" presStyleIdx="7" presStyleCnt="8">
        <dgm:presLayoutVars/>
      </dgm:prSet>
      <dgm:spPr/>
    </dgm:pt>
  </dgm:ptLst>
  <dgm:cxnLst>
    <dgm:cxn modelId="{BEFC6E04-29C3-499C-B528-BEE0781A9A4D}" type="presOf" srcId="{3BD65C15-8BE3-4C02-B394-AC35A32D09DF}" destId="{9A28F85B-E51E-45BF-B97C-1C693833DF97}" srcOrd="0" destOrd="0" presId="urn:microsoft.com/office/officeart/2018/2/layout/IconVerticalSolidList"/>
    <dgm:cxn modelId="{75A38316-E887-4548-ADEE-38A12B3A9434}" type="presOf" srcId="{51E7385D-4B0C-4C2F-9F44-EA819EC0E423}" destId="{27C1BD00-BA7D-4461-82D6-7C8F04233547}" srcOrd="0" destOrd="0" presId="urn:microsoft.com/office/officeart/2018/2/layout/IconVerticalSolidList"/>
    <dgm:cxn modelId="{257C6D20-97D3-4A80-9207-C9B6156308AC}" type="presOf" srcId="{ABBC557C-A35A-4E34-A8BC-64294EF479BD}" destId="{6BEC618A-809D-4818-A090-DCB1FCF6792A}" srcOrd="0" destOrd="0" presId="urn:microsoft.com/office/officeart/2018/2/layout/IconVerticalSolidList"/>
    <dgm:cxn modelId="{5020C92F-CE78-4232-8ADB-B1F142AA1E9F}" type="presOf" srcId="{BFC2C9EC-98A6-424C-B517-E00F73BCBC23}" destId="{97C09586-226D-427D-A189-724C90C92A52}" srcOrd="0" destOrd="0" presId="urn:microsoft.com/office/officeart/2018/2/layout/IconVerticalSolidList"/>
    <dgm:cxn modelId="{929FEB38-345C-439B-9202-20B4DAFB1938}" srcId="{4F48BD53-BA2F-46B7-870E-14DEF3348DF2}" destId="{B9085C94-7BDF-45CE-A9D8-6CC89DD1FF00}" srcOrd="2" destOrd="0" parTransId="{9898F7FB-EAC2-450F-9991-7A674246EE16}" sibTransId="{32AC2091-916C-463C-8705-C839BF79675D}"/>
    <dgm:cxn modelId="{42CB795E-4903-423C-962F-C7085035EF31}" type="presOf" srcId="{35DEB526-AFA5-4123-AC84-6F478C334DB6}" destId="{BD65EB6E-8EB6-444B-8BAC-688E9C6BD935}" srcOrd="0" destOrd="0" presId="urn:microsoft.com/office/officeart/2018/2/layout/IconVerticalSolidList"/>
    <dgm:cxn modelId="{6A85BB62-A6BF-49CE-8486-47EF46AF15DA}" srcId="{4F48BD53-BA2F-46B7-870E-14DEF3348DF2}" destId="{BFC2C9EC-98A6-424C-B517-E00F73BCBC23}" srcOrd="0" destOrd="0" parTransId="{CBF4F282-C525-4966-B8E5-2528049323F9}" sibTransId="{8476974C-CBDF-4C59-BCA2-41C39A4EDE64}"/>
    <dgm:cxn modelId="{6659494A-8B0E-41E4-9384-5E5063A8A28B}" type="presOf" srcId="{B9085C94-7BDF-45CE-A9D8-6CC89DD1FF00}" destId="{A6B50441-4D73-429B-8BC8-B3EEA7269CE2}" srcOrd="0" destOrd="0" presId="urn:microsoft.com/office/officeart/2018/2/layout/IconVerticalSolidList"/>
    <dgm:cxn modelId="{80FFD76F-5F8C-475D-A5FE-5317610870F0}" srcId="{51E7385D-4B0C-4C2F-9F44-EA819EC0E423}" destId="{CD60C447-89EA-44E8-BE5C-D9B366B80894}" srcOrd="0" destOrd="0" parTransId="{2AD1BB04-E778-4F02-9D25-30EBD523339A}" sibTransId="{34DF063F-77A9-416E-B8F8-3C3FB1D0871B}"/>
    <dgm:cxn modelId="{D86C2A86-9642-4B4D-9C8A-F515FA846512}" srcId="{4F48BD53-BA2F-46B7-870E-14DEF3348DF2}" destId="{51E7385D-4B0C-4C2F-9F44-EA819EC0E423}" srcOrd="3" destOrd="0" parTransId="{87B5329F-A77A-4962-AAB2-F24F90E74801}" sibTransId="{672B0737-DE88-4E57-9397-0E4A5ECBECCB}"/>
    <dgm:cxn modelId="{0D96CB96-5BF5-45EB-9C60-99DD38CA8FE5}" type="presOf" srcId="{CD60C447-89EA-44E8-BE5C-D9B366B80894}" destId="{AF5CE08E-3311-4137-9552-A5D4D2FAC81B}" srcOrd="0" destOrd="0" presId="urn:microsoft.com/office/officeart/2018/2/layout/IconVerticalSolidList"/>
    <dgm:cxn modelId="{CF4CCC98-3D97-40B7-985C-34DFA95E1810}" srcId="{BFC2C9EC-98A6-424C-B517-E00F73BCBC23}" destId="{35DEB526-AFA5-4123-AC84-6F478C334DB6}" srcOrd="0" destOrd="0" parTransId="{5E43274C-287D-4267-8303-B8B69E5FCC7F}" sibTransId="{68B50C34-72BB-4A96-B17A-8540B9457692}"/>
    <dgm:cxn modelId="{1251DC9B-3E2D-4E48-BFEC-E3161644D63B}" type="presOf" srcId="{4D665750-1E8D-49F7-AE98-5DEB53E28E0F}" destId="{A440186B-3811-43FF-90A3-BD5E4EF2E56C}" srcOrd="0" destOrd="0" presId="urn:microsoft.com/office/officeart/2018/2/layout/IconVerticalSolidList"/>
    <dgm:cxn modelId="{EAF8DDA2-FEC1-4C58-A632-6FC0967CCC5C}" srcId="{3BD65C15-8BE3-4C02-B394-AC35A32D09DF}" destId="{ABBC557C-A35A-4E34-A8BC-64294EF479BD}" srcOrd="0" destOrd="0" parTransId="{78BECE94-40C7-4C66-AF03-AE5DE7090B3F}" sibTransId="{96AD8675-A989-4373-93CC-008793358F48}"/>
    <dgm:cxn modelId="{E5DEF3A7-2A9A-495B-9713-6E8878084DCA}" type="presOf" srcId="{4F48BD53-BA2F-46B7-870E-14DEF3348DF2}" destId="{C0C00D41-3A5B-4586-98C3-14239683C009}" srcOrd="0" destOrd="0" presId="urn:microsoft.com/office/officeart/2018/2/layout/IconVerticalSolidList"/>
    <dgm:cxn modelId="{F6DA36DA-5D3B-4FE0-9AF1-31C9D948B2EB}" srcId="{B9085C94-7BDF-45CE-A9D8-6CC89DD1FF00}" destId="{4D665750-1E8D-49F7-AE98-5DEB53E28E0F}" srcOrd="0" destOrd="0" parTransId="{1D577AC8-415C-4DE7-A7C0-9C451979D80A}" sibTransId="{363A536A-042C-48B7-875D-790131627885}"/>
    <dgm:cxn modelId="{38CC3FF5-B9BB-4E6B-9510-C74F10C766A0}" srcId="{4F48BD53-BA2F-46B7-870E-14DEF3348DF2}" destId="{3BD65C15-8BE3-4C02-B394-AC35A32D09DF}" srcOrd="1" destOrd="0" parTransId="{C6501489-F6C8-49C9-AE8E-451E2E0F423E}" sibTransId="{69A20026-4D5F-4E79-8D67-D3D693725503}"/>
    <dgm:cxn modelId="{70A2B137-14BB-4074-92BF-F2CF561ACC79}" type="presParOf" srcId="{C0C00D41-3A5B-4586-98C3-14239683C009}" destId="{52BF54B4-5294-4384-9C13-86770D8E1F65}" srcOrd="0" destOrd="0" presId="urn:microsoft.com/office/officeart/2018/2/layout/IconVerticalSolidList"/>
    <dgm:cxn modelId="{9D358FDB-CD60-4CA2-86BD-11A9A407B550}" type="presParOf" srcId="{52BF54B4-5294-4384-9C13-86770D8E1F65}" destId="{8B358090-F5FB-4DE0-A807-AAD6FDAF744F}" srcOrd="0" destOrd="0" presId="urn:microsoft.com/office/officeart/2018/2/layout/IconVerticalSolidList"/>
    <dgm:cxn modelId="{6E01A496-5640-4114-B351-42EB318D4114}" type="presParOf" srcId="{52BF54B4-5294-4384-9C13-86770D8E1F65}" destId="{3C05E88E-1009-42E7-9799-2D980D2FB13E}" srcOrd="1" destOrd="0" presId="urn:microsoft.com/office/officeart/2018/2/layout/IconVerticalSolidList"/>
    <dgm:cxn modelId="{6C26963B-B325-4C23-8B82-39D3A4387623}" type="presParOf" srcId="{52BF54B4-5294-4384-9C13-86770D8E1F65}" destId="{943F9B45-33B0-4029-8070-94FFA4525942}" srcOrd="2" destOrd="0" presId="urn:microsoft.com/office/officeart/2018/2/layout/IconVerticalSolidList"/>
    <dgm:cxn modelId="{0AFA1C53-97B2-42B8-8C45-97F9D207626F}" type="presParOf" srcId="{52BF54B4-5294-4384-9C13-86770D8E1F65}" destId="{97C09586-226D-427D-A189-724C90C92A52}" srcOrd="3" destOrd="0" presId="urn:microsoft.com/office/officeart/2018/2/layout/IconVerticalSolidList"/>
    <dgm:cxn modelId="{90AC3809-A8A6-4B51-AE73-88DBC5B2D2C1}" type="presParOf" srcId="{52BF54B4-5294-4384-9C13-86770D8E1F65}" destId="{BD65EB6E-8EB6-444B-8BAC-688E9C6BD935}" srcOrd="4" destOrd="0" presId="urn:microsoft.com/office/officeart/2018/2/layout/IconVerticalSolidList"/>
    <dgm:cxn modelId="{4AFCE739-4C84-436E-9973-E7ADD68020B1}" type="presParOf" srcId="{C0C00D41-3A5B-4586-98C3-14239683C009}" destId="{F32ED3B5-2944-419E-B149-A9BAC9341EE5}" srcOrd="1" destOrd="0" presId="urn:microsoft.com/office/officeart/2018/2/layout/IconVerticalSolidList"/>
    <dgm:cxn modelId="{21B5B5C8-6384-493D-BFA5-8ADD9FBD8CEE}" type="presParOf" srcId="{C0C00D41-3A5B-4586-98C3-14239683C009}" destId="{05991451-7ECA-4BD5-8151-F710498253C6}" srcOrd="2" destOrd="0" presId="urn:microsoft.com/office/officeart/2018/2/layout/IconVerticalSolidList"/>
    <dgm:cxn modelId="{8D667FE8-40DF-4957-906B-6CD94D615D1B}" type="presParOf" srcId="{05991451-7ECA-4BD5-8151-F710498253C6}" destId="{D1F6972A-FBDD-403C-AD5C-EF40E45A1E09}" srcOrd="0" destOrd="0" presId="urn:microsoft.com/office/officeart/2018/2/layout/IconVerticalSolidList"/>
    <dgm:cxn modelId="{AD86EBFF-B842-4B57-873A-8E70503EE999}" type="presParOf" srcId="{05991451-7ECA-4BD5-8151-F710498253C6}" destId="{D66F6BFC-C174-459D-AA60-2B69393D3EEA}" srcOrd="1" destOrd="0" presId="urn:microsoft.com/office/officeart/2018/2/layout/IconVerticalSolidList"/>
    <dgm:cxn modelId="{CB69F42C-6086-45FD-9877-7CA4A13A9EE3}" type="presParOf" srcId="{05991451-7ECA-4BD5-8151-F710498253C6}" destId="{DC42E7E5-77DB-4063-A646-A3B644AB95DD}" srcOrd="2" destOrd="0" presId="urn:microsoft.com/office/officeart/2018/2/layout/IconVerticalSolidList"/>
    <dgm:cxn modelId="{9FC411EF-D21C-4B38-9B4A-0513FA397173}" type="presParOf" srcId="{05991451-7ECA-4BD5-8151-F710498253C6}" destId="{9A28F85B-E51E-45BF-B97C-1C693833DF97}" srcOrd="3" destOrd="0" presId="urn:microsoft.com/office/officeart/2018/2/layout/IconVerticalSolidList"/>
    <dgm:cxn modelId="{AA683673-79A5-4535-B728-176E5FF3232B}" type="presParOf" srcId="{05991451-7ECA-4BD5-8151-F710498253C6}" destId="{6BEC618A-809D-4818-A090-DCB1FCF6792A}" srcOrd="4" destOrd="0" presId="urn:microsoft.com/office/officeart/2018/2/layout/IconVerticalSolidList"/>
    <dgm:cxn modelId="{15C4266F-1C0E-48D8-A839-69B1AC247787}" type="presParOf" srcId="{C0C00D41-3A5B-4586-98C3-14239683C009}" destId="{C459B42D-2574-40E4-A07C-BE1A8AE1B763}" srcOrd="3" destOrd="0" presId="urn:microsoft.com/office/officeart/2018/2/layout/IconVerticalSolidList"/>
    <dgm:cxn modelId="{F1DE2375-189C-4697-9B93-AAF0F0682017}" type="presParOf" srcId="{C0C00D41-3A5B-4586-98C3-14239683C009}" destId="{363F2121-48C7-4E93-940D-0B7F0E6CF680}" srcOrd="4" destOrd="0" presId="urn:microsoft.com/office/officeart/2018/2/layout/IconVerticalSolidList"/>
    <dgm:cxn modelId="{24925C50-4201-4B93-B704-4D4F27253946}" type="presParOf" srcId="{363F2121-48C7-4E93-940D-0B7F0E6CF680}" destId="{353E5BE7-20FC-4CA6-8681-FE7D111C4401}" srcOrd="0" destOrd="0" presId="urn:microsoft.com/office/officeart/2018/2/layout/IconVerticalSolidList"/>
    <dgm:cxn modelId="{CDB421DF-0169-42B6-8C7A-93EA6540C1C3}" type="presParOf" srcId="{363F2121-48C7-4E93-940D-0B7F0E6CF680}" destId="{E08FED48-2656-44BE-873C-5FB6742E9B0A}" srcOrd="1" destOrd="0" presId="urn:microsoft.com/office/officeart/2018/2/layout/IconVerticalSolidList"/>
    <dgm:cxn modelId="{0B8FC964-7993-4851-B313-9417569ED3BC}" type="presParOf" srcId="{363F2121-48C7-4E93-940D-0B7F0E6CF680}" destId="{81CD7D97-8A1A-4944-87BE-FD3B89F28312}" srcOrd="2" destOrd="0" presId="urn:microsoft.com/office/officeart/2018/2/layout/IconVerticalSolidList"/>
    <dgm:cxn modelId="{41081B85-9FA4-4733-B6E6-3748DFB73464}" type="presParOf" srcId="{363F2121-48C7-4E93-940D-0B7F0E6CF680}" destId="{A6B50441-4D73-429B-8BC8-B3EEA7269CE2}" srcOrd="3" destOrd="0" presId="urn:microsoft.com/office/officeart/2018/2/layout/IconVerticalSolidList"/>
    <dgm:cxn modelId="{8A8BEF83-E4CC-4860-9E26-74B28CFC4AFD}" type="presParOf" srcId="{363F2121-48C7-4E93-940D-0B7F0E6CF680}" destId="{A440186B-3811-43FF-90A3-BD5E4EF2E56C}" srcOrd="4" destOrd="0" presId="urn:microsoft.com/office/officeart/2018/2/layout/IconVerticalSolidList"/>
    <dgm:cxn modelId="{8DF60A01-3703-46AC-9A32-D278D4202ED4}" type="presParOf" srcId="{C0C00D41-3A5B-4586-98C3-14239683C009}" destId="{DFF15DA4-84CC-4978-B1FB-1D72FF0C6F02}" srcOrd="5" destOrd="0" presId="urn:microsoft.com/office/officeart/2018/2/layout/IconVerticalSolidList"/>
    <dgm:cxn modelId="{065D91AF-BFA0-4219-8ED8-F43FD97A0E7A}" type="presParOf" srcId="{C0C00D41-3A5B-4586-98C3-14239683C009}" destId="{823B5AA9-E22A-4120-A05F-FC3F4A140636}" srcOrd="6" destOrd="0" presId="urn:microsoft.com/office/officeart/2018/2/layout/IconVerticalSolidList"/>
    <dgm:cxn modelId="{E03A2FAF-A490-48CE-B525-6988662204A1}" type="presParOf" srcId="{823B5AA9-E22A-4120-A05F-FC3F4A140636}" destId="{C052152B-43C9-4858-B51E-2FF6E9BC852D}" srcOrd="0" destOrd="0" presId="urn:microsoft.com/office/officeart/2018/2/layout/IconVerticalSolidList"/>
    <dgm:cxn modelId="{4EE1CF1B-5169-414C-A2BA-396ADF86C704}" type="presParOf" srcId="{823B5AA9-E22A-4120-A05F-FC3F4A140636}" destId="{9262EE40-D1D7-4331-8117-62EAB05CE5F7}" srcOrd="1" destOrd="0" presId="urn:microsoft.com/office/officeart/2018/2/layout/IconVerticalSolidList"/>
    <dgm:cxn modelId="{280DE4D3-266A-4DB3-BCCB-A7AE68C2560D}" type="presParOf" srcId="{823B5AA9-E22A-4120-A05F-FC3F4A140636}" destId="{4472AE82-08B6-4E28-AB08-5C740116B9E0}" srcOrd="2" destOrd="0" presId="urn:microsoft.com/office/officeart/2018/2/layout/IconVerticalSolidList"/>
    <dgm:cxn modelId="{6C3899B7-FBC7-437C-857F-42A2B4BD68ED}" type="presParOf" srcId="{823B5AA9-E22A-4120-A05F-FC3F4A140636}" destId="{27C1BD00-BA7D-4461-82D6-7C8F04233547}" srcOrd="3" destOrd="0" presId="urn:microsoft.com/office/officeart/2018/2/layout/IconVerticalSolidList"/>
    <dgm:cxn modelId="{7C3ECF1D-C137-4C14-B20B-6F017636918D}" type="presParOf" srcId="{823B5AA9-E22A-4120-A05F-FC3F4A140636}" destId="{AF5CE08E-3311-4137-9552-A5D4D2FAC81B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2433E0-4884-4655-A7F4-9190BC59EBC2}">
      <dsp:nvSpPr>
        <dsp:cNvPr id="0" name=""/>
        <dsp:cNvSpPr/>
      </dsp:nvSpPr>
      <dsp:spPr>
        <a:xfrm>
          <a:off x="0" y="918110"/>
          <a:ext cx="6797675" cy="169497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7D424A-E8BE-4BC7-942A-FA4BB3AF1EFE}">
      <dsp:nvSpPr>
        <dsp:cNvPr id="0" name=""/>
        <dsp:cNvSpPr/>
      </dsp:nvSpPr>
      <dsp:spPr>
        <a:xfrm>
          <a:off x="512729" y="1299479"/>
          <a:ext cx="932235" cy="93223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513ABE-4355-4B99-ADE4-AFD63F9FC979}">
      <dsp:nvSpPr>
        <dsp:cNvPr id="0" name=""/>
        <dsp:cNvSpPr/>
      </dsp:nvSpPr>
      <dsp:spPr>
        <a:xfrm>
          <a:off x="1957694" y="918110"/>
          <a:ext cx="4839980" cy="16949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385" tIns="179385" rIns="179385" bIns="179385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 dirty="0"/>
            <a:t>• Projet : Analyse des ventes en ligne de la librairie </a:t>
          </a:r>
          <a:r>
            <a:rPr lang="fr-FR" sz="2500" kern="1200" dirty="0" err="1"/>
            <a:t>LaPage</a:t>
          </a:r>
          <a:endParaRPr lang="en-US" sz="2500" kern="1200" dirty="0"/>
        </a:p>
      </dsp:txBody>
      <dsp:txXfrm>
        <a:off x="1957694" y="918110"/>
        <a:ext cx="4839980" cy="1694973"/>
      </dsp:txXfrm>
    </dsp:sp>
    <dsp:sp modelId="{C0047F56-8963-445D-A1EB-E11F99B23FFD}">
      <dsp:nvSpPr>
        <dsp:cNvPr id="0" name=""/>
        <dsp:cNvSpPr/>
      </dsp:nvSpPr>
      <dsp:spPr>
        <a:xfrm>
          <a:off x="0" y="3036827"/>
          <a:ext cx="6797675" cy="169497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A6819A-54C7-4AD4-8D94-3E06C436835C}">
      <dsp:nvSpPr>
        <dsp:cNvPr id="0" name=""/>
        <dsp:cNvSpPr/>
      </dsp:nvSpPr>
      <dsp:spPr>
        <a:xfrm>
          <a:off x="512729" y="3418196"/>
          <a:ext cx="932235" cy="93223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3FDA48-852D-4C22-A995-7242DCD37ECB}">
      <dsp:nvSpPr>
        <dsp:cNvPr id="0" name=""/>
        <dsp:cNvSpPr/>
      </dsp:nvSpPr>
      <dsp:spPr>
        <a:xfrm>
          <a:off x="1957694" y="3036827"/>
          <a:ext cx="4839980" cy="16949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385" tIns="179385" rIns="179385" bIns="179385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 dirty="0"/>
            <a:t>• Objectifs: Comprendre les comportements d'achat, identifier les opportunités d'amélioration.</a:t>
          </a:r>
          <a:endParaRPr lang="en-US" sz="2500" kern="1200" dirty="0"/>
        </a:p>
      </dsp:txBody>
      <dsp:txXfrm>
        <a:off x="1957694" y="3036827"/>
        <a:ext cx="4839980" cy="169497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ED917C-D23A-4808-AA36-F8F4CDC64157}">
      <dsp:nvSpPr>
        <dsp:cNvPr id="0" name=""/>
        <dsp:cNvSpPr/>
      </dsp:nvSpPr>
      <dsp:spPr>
        <a:xfrm>
          <a:off x="0" y="730"/>
          <a:ext cx="67976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3262D2-F509-4975-8B0C-32EA8E2E1943}">
      <dsp:nvSpPr>
        <dsp:cNvPr id="0" name=""/>
        <dsp:cNvSpPr/>
      </dsp:nvSpPr>
      <dsp:spPr>
        <a:xfrm>
          <a:off x="0" y="730"/>
          <a:ext cx="6797675" cy="8547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Chiffre d'affaires total : 12,027,663.10 €</a:t>
          </a:r>
          <a:endParaRPr lang="en-US" sz="2400" kern="1200" dirty="0"/>
        </a:p>
      </dsp:txBody>
      <dsp:txXfrm>
        <a:off x="0" y="730"/>
        <a:ext cx="6797675" cy="854758"/>
      </dsp:txXfrm>
    </dsp:sp>
    <dsp:sp modelId="{AF4B59F2-20D6-4942-A219-EDB3A5029616}">
      <dsp:nvSpPr>
        <dsp:cNvPr id="0" name=""/>
        <dsp:cNvSpPr/>
      </dsp:nvSpPr>
      <dsp:spPr>
        <a:xfrm>
          <a:off x="0" y="855489"/>
          <a:ext cx="6797675" cy="0"/>
        </a:xfrm>
        <a:prstGeom prst="line">
          <a:avLst/>
        </a:prstGeom>
        <a:solidFill>
          <a:schemeClr val="accent2">
            <a:hueOff val="-220562"/>
            <a:satOff val="249"/>
            <a:lumOff val="588"/>
            <a:alphaOff val="0"/>
          </a:schemeClr>
        </a:solidFill>
        <a:ln w="15875" cap="flat" cmpd="sng" algn="ctr">
          <a:solidFill>
            <a:schemeClr val="accent2">
              <a:hueOff val="-220562"/>
              <a:satOff val="249"/>
              <a:lumOff val="58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12439C-C2AD-498D-A5A8-7E32650AD1BD}">
      <dsp:nvSpPr>
        <dsp:cNvPr id="0" name=""/>
        <dsp:cNvSpPr/>
      </dsp:nvSpPr>
      <dsp:spPr>
        <a:xfrm>
          <a:off x="0" y="855489"/>
          <a:ext cx="6797675" cy="8547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/>
            <a:t>Nombre total de transactions : 345,506 transactions</a:t>
          </a:r>
          <a:endParaRPr lang="en-US" sz="2400" kern="1200"/>
        </a:p>
      </dsp:txBody>
      <dsp:txXfrm>
        <a:off x="0" y="855489"/>
        <a:ext cx="6797675" cy="854758"/>
      </dsp:txXfrm>
    </dsp:sp>
    <dsp:sp modelId="{7F37BBEC-D10E-4E14-B927-7CD0AA8DCABE}">
      <dsp:nvSpPr>
        <dsp:cNvPr id="0" name=""/>
        <dsp:cNvSpPr/>
      </dsp:nvSpPr>
      <dsp:spPr>
        <a:xfrm>
          <a:off x="0" y="1710248"/>
          <a:ext cx="6797675" cy="0"/>
        </a:xfrm>
        <a:prstGeom prst="line">
          <a:avLst/>
        </a:prstGeom>
        <a:solidFill>
          <a:schemeClr val="accent2">
            <a:hueOff val="-441124"/>
            <a:satOff val="497"/>
            <a:lumOff val="1177"/>
            <a:alphaOff val="0"/>
          </a:schemeClr>
        </a:solidFill>
        <a:ln w="15875" cap="flat" cmpd="sng" algn="ctr">
          <a:solidFill>
            <a:schemeClr val="accent2">
              <a:hueOff val="-441124"/>
              <a:satOff val="497"/>
              <a:lumOff val="117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1ACC1C-FFA3-4433-B0E3-44309109D8D7}">
      <dsp:nvSpPr>
        <dsp:cNvPr id="0" name=""/>
        <dsp:cNvSpPr/>
      </dsp:nvSpPr>
      <dsp:spPr>
        <a:xfrm>
          <a:off x="0" y="1710248"/>
          <a:ext cx="6797675" cy="8547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Valeur moyenne d'une transaction : 34.81 €</a:t>
          </a:r>
          <a:endParaRPr lang="en-US" sz="2400" kern="1200" dirty="0"/>
        </a:p>
      </dsp:txBody>
      <dsp:txXfrm>
        <a:off x="0" y="1710248"/>
        <a:ext cx="6797675" cy="854758"/>
      </dsp:txXfrm>
    </dsp:sp>
    <dsp:sp modelId="{239EF3C0-7FD0-4A4C-BDD8-DE1D4D1035B3}">
      <dsp:nvSpPr>
        <dsp:cNvPr id="0" name=""/>
        <dsp:cNvSpPr/>
      </dsp:nvSpPr>
      <dsp:spPr>
        <a:xfrm>
          <a:off x="0" y="2565007"/>
          <a:ext cx="6797675" cy="0"/>
        </a:xfrm>
        <a:prstGeom prst="line">
          <a:avLst/>
        </a:prstGeom>
        <a:solidFill>
          <a:schemeClr val="accent2">
            <a:hueOff val="-661686"/>
            <a:satOff val="746"/>
            <a:lumOff val="1765"/>
            <a:alphaOff val="0"/>
          </a:schemeClr>
        </a:solidFill>
        <a:ln w="15875" cap="flat" cmpd="sng" algn="ctr">
          <a:solidFill>
            <a:schemeClr val="accent2">
              <a:hueOff val="-661686"/>
              <a:satOff val="746"/>
              <a:lumOff val="176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27471A-75D2-488B-BA82-ED8B70939DAB}">
      <dsp:nvSpPr>
        <dsp:cNvPr id="0" name=""/>
        <dsp:cNvSpPr/>
      </dsp:nvSpPr>
      <dsp:spPr>
        <a:xfrm>
          <a:off x="0" y="2565007"/>
          <a:ext cx="6797675" cy="8547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Prix moyen des produits : 17.49 €</a:t>
          </a:r>
          <a:endParaRPr lang="en-US" sz="2400" kern="1200" dirty="0"/>
        </a:p>
      </dsp:txBody>
      <dsp:txXfrm>
        <a:off x="0" y="2565007"/>
        <a:ext cx="6797675" cy="854758"/>
      </dsp:txXfrm>
    </dsp:sp>
    <dsp:sp modelId="{A68A5096-D412-4811-A7A5-62CF883FD70D}">
      <dsp:nvSpPr>
        <dsp:cNvPr id="0" name=""/>
        <dsp:cNvSpPr/>
      </dsp:nvSpPr>
      <dsp:spPr>
        <a:xfrm>
          <a:off x="0" y="3419765"/>
          <a:ext cx="6797675" cy="0"/>
        </a:xfrm>
        <a:prstGeom prst="line">
          <a:avLst/>
        </a:prstGeom>
        <a:solidFill>
          <a:schemeClr val="accent2">
            <a:hueOff val="-882249"/>
            <a:satOff val="995"/>
            <a:lumOff val="2353"/>
            <a:alphaOff val="0"/>
          </a:schemeClr>
        </a:solidFill>
        <a:ln w="15875" cap="flat" cmpd="sng" algn="ctr">
          <a:solidFill>
            <a:schemeClr val="accent2">
              <a:hueOff val="-882249"/>
              <a:satOff val="995"/>
              <a:lumOff val="235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5A3453-A5D7-4051-B8E2-C73391EED833}">
      <dsp:nvSpPr>
        <dsp:cNvPr id="0" name=""/>
        <dsp:cNvSpPr/>
      </dsp:nvSpPr>
      <dsp:spPr>
        <a:xfrm>
          <a:off x="0" y="3419765"/>
          <a:ext cx="6797675" cy="8547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/>
            <a:t>Nombre total de clients : 8,601 clients</a:t>
          </a:r>
          <a:endParaRPr lang="en-US" sz="2400" kern="1200"/>
        </a:p>
      </dsp:txBody>
      <dsp:txXfrm>
        <a:off x="0" y="3419765"/>
        <a:ext cx="6797675" cy="854758"/>
      </dsp:txXfrm>
    </dsp:sp>
    <dsp:sp modelId="{1199364B-B706-4C79-AE1D-52BAF91C33DE}">
      <dsp:nvSpPr>
        <dsp:cNvPr id="0" name=""/>
        <dsp:cNvSpPr/>
      </dsp:nvSpPr>
      <dsp:spPr>
        <a:xfrm>
          <a:off x="0" y="4274524"/>
          <a:ext cx="6797675" cy="0"/>
        </a:xfrm>
        <a:prstGeom prst="line">
          <a:avLst/>
        </a:prstGeom>
        <a:solidFill>
          <a:schemeClr val="accent2">
            <a:hueOff val="-1102811"/>
            <a:satOff val="1243"/>
            <a:lumOff val="2942"/>
            <a:alphaOff val="0"/>
          </a:schemeClr>
        </a:solidFill>
        <a:ln w="15875" cap="flat" cmpd="sng" algn="ctr">
          <a:solidFill>
            <a:schemeClr val="accent2">
              <a:hueOff val="-1102811"/>
              <a:satOff val="1243"/>
              <a:lumOff val="294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E062A9-E0F6-42F4-80EA-1799CA1AF8E2}">
      <dsp:nvSpPr>
        <dsp:cNvPr id="0" name=""/>
        <dsp:cNvSpPr/>
      </dsp:nvSpPr>
      <dsp:spPr>
        <a:xfrm>
          <a:off x="0" y="4274524"/>
          <a:ext cx="6797675" cy="8547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/>
            <a:t>Fréquence d'achat moyenne par client : 40.17 transactions par client</a:t>
          </a:r>
          <a:endParaRPr lang="en-US" sz="2400" kern="1200"/>
        </a:p>
      </dsp:txBody>
      <dsp:txXfrm>
        <a:off x="0" y="4274524"/>
        <a:ext cx="6797675" cy="854758"/>
      </dsp:txXfrm>
    </dsp:sp>
    <dsp:sp modelId="{90A73A05-4E35-46C6-8628-D4B89DB2CB00}">
      <dsp:nvSpPr>
        <dsp:cNvPr id="0" name=""/>
        <dsp:cNvSpPr/>
      </dsp:nvSpPr>
      <dsp:spPr>
        <a:xfrm>
          <a:off x="0" y="5129283"/>
          <a:ext cx="6797675" cy="0"/>
        </a:xfrm>
        <a:prstGeom prst="line">
          <a:avLst/>
        </a:prstGeom>
        <a:solidFill>
          <a:schemeClr val="accent2">
            <a:hueOff val="-1323373"/>
            <a:satOff val="1492"/>
            <a:lumOff val="3530"/>
            <a:alphaOff val="0"/>
          </a:schemeClr>
        </a:solidFill>
        <a:ln w="15875" cap="flat" cmpd="sng" algn="ctr">
          <a:solidFill>
            <a:schemeClr val="accent2">
              <a:hueOff val="-1323373"/>
              <a:satOff val="1492"/>
              <a:lumOff val="353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4AC2F3-AF10-43DB-B32C-C888C277A1E8}">
      <dsp:nvSpPr>
        <dsp:cNvPr id="0" name=""/>
        <dsp:cNvSpPr/>
      </dsp:nvSpPr>
      <dsp:spPr>
        <a:xfrm>
          <a:off x="0" y="5129283"/>
          <a:ext cx="6797675" cy="8547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 dirty="0"/>
        </a:p>
      </dsp:txBody>
      <dsp:txXfrm>
        <a:off x="0" y="5129283"/>
        <a:ext cx="6797675" cy="85475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4F76B1-6D86-436C-8EAA-E5D3F33CBE33}">
      <dsp:nvSpPr>
        <dsp:cNvPr id="0" name=""/>
        <dsp:cNvSpPr/>
      </dsp:nvSpPr>
      <dsp:spPr>
        <a:xfrm>
          <a:off x="1080937" y="647952"/>
          <a:ext cx="21763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17632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183548" y="692429"/>
        <a:ext cx="12411" cy="2484"/>
      </dsp:txXfrm>
    </dsp:sp>
    <dsp:sp modelId="{D85630C5-AC02-409C-9D93-C669B918F473}">
      <dsp:nvSpPr>
        <dsp:cNvPr id="0" name=""/>
        <dsp:cNvSpPr/>
      </dsp:nvSpPr>
      <dsp:spPr>
        <a:xfrm>
          <a:off x="3467" y="369891"/>
          <a:ext cx="1079270" cy="6475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885" tIns="55512" rIns="52885" bIns="55512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Shapiro Age </a:t>
          </a:r>
          <a:r>
            <a:rPr lang="fr-FR" sz="1200" b="0" i="0" kern="1200" dirty="0"/>
            <a:t>0.97</a:t>
          </a:r>
          <a:endParaRPr lang="en-US" sz="12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/>
            <a:t>P-value</a:t>
          </a:r>
          <a:r>
            <a:rPr lang="en-US" sz="900" kern="1200" dirty="0"/>
            <a:t>=4.42e-37</a:t>
          </a:r>
        </a:p>
      </dsp:txBody>
      <dsp:txXfrm>
        <a:off x="3467" y="369891"/>
        <a:ext cx="1079270" cy="647562"/>
      </dsp:txXfrm>
    </dsp:sp>
    <dsp:sp modelId="{AB72A0A5-1A05-4C3B-9D3C-DC534D27173D}">
      <dsp:nvSpPr>
        <dsp:cNvPr id="0" name=""/>
        <dsp:cNvSpPr/>
      </dsp:nvSpPr>
      <dsp:spPr>
        <a:xfrm>
          <a:off x="2408440" y="647952"/>
          <a:ext cx="21763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17632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511050" y="692429"/>
        <a:ext cx="12411" cy="2484"/>
      </dsp:txXfrm>
    </dsp:sp>
    <dsp:sp modelId="{631FBFA6-1884-46AC-B6BC-7D26F2A36DC1}">
      <dsp:nvSpPr>
        <dsp:cNvPr id="0" name=""/>
        <dsp:cNvSpPr/>
      </dsp:nvSpPr>
      <dsp:spPr>
        <a:xfrm>
          <a:off x="1330970" y="369891"/>
          <a:ext cx="1079270" cy="6475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885" tIns="55512" rIns="52885" bIns="5551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N &gt; 5000</a:t>
          </a:r>
          <a:br>
            <a:rPr lang="en-US" sz="1200" kern="1200" dirty="0"/>
          </a:br>
          <a:r>
            <a:rPr lang="en-US" sz="1200" kern="1200" dirty="0" err="1"/>
            <a:t>Statistique</a:t>
          </a:r>
          <a:r>
            <a:rPr lang="en-US" sz="1200" kern="1200" dirty="0"/>
            <a:t> K-S : 0.0873 (age)</a:t>
          </a:r>
        </a:p>
      </dsp:txBody>
      <dsp:txXfrm>
        <a:off x="1330970" y="369891"/>
        <a:ext cx="1079270" cy="647562"/>
      </dsp:txXfrm>
    </dsp:sp>
    <dsp:sp modelId="{19687666-64B4-4691-B4ED-5DBCAF48FA49}">
      <dsp:nvSpPr>
        <dsp:cNvPr id="0" name=""/>
        <dsp:cNvSpPr/>
      </dsp:nvSpPr>
      <dsp:spPr>
        <a:xfrm>
          <a:off x="543102" y="1015653"/>
          <a:ext cx="2655004" cy="217632"/>
        </a:xfrm>
        <a:custGeom>
          <a:avLst/>
          <a:gdLst/>
          <a:ahLst/>
          <a:cxnLst/>
          <a:rect l="0" t="0" r="0" b="0"/>
          <a:pathLst>
            <a:path>
              <a:moveTo>
                <a:pt x="2655004" y="0"/>
              </a:moveTo>
              <a:lnTo>
                <a:pt x="2655004" y="125916"/>
              </a:lnTo>
              <a:lnTo>
                <a:pt x="0" y="125916"/>
              </a:lnTo>
              <a:lnTo>
                <a:pt x="0" y="217632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803940" y="1123226"/>
        <a:ext cx="133329" cy="2484"/>
      </dsp:txXfrm>
    </dsp:sp>
    <dsp:sp modelId="{7498CC18-2CAC-4D7A-8627-894A7E9B5B39}">
      <dsp:nvSpPr>
        <dsp:cNvPr id="0" name=""/>
        <dsp:cNvSpPr/>
      </dsp:nvSpPr>
      <dsp:spPr>
        <a:xfrm>
          <a:off x="2658472" y="369891"/>
          <a:ext cx="1079270" cy="6475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885" tIns="55512" rIns="52885" bIns="5551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Statistique K-S : 0.2210 (achat)</a:t>
          </a:r>
        </a:p>
      </dsp:txBody>
      <dsp:txXfrm>
        <a:off x="2658472" y="369891"/>
        <a:ext cx="1079270" cy="647562"/>
      </dsp:txXfrm>
    </dsp:sp>
    <dsp:sp modelId="{204DAC17-49B5-489C-A8A5-BD9C1E8B1ABC}">
      <dsp:nvSpPr>
        <dsp:cNvPr id="0" name=""/>
        <dsp:cNvSpPr/>
      </dsp:nvSpPr>
      <dsp:spPr>
        <a:xfrm>
          <a:off x="1080937" y="1543746"/>
          <a:ext cx="21763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17632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183548" y="1588224"/>
        <a:ext cx="12411" cy="2484"/>
      </dsp:txXfrm>
    </dsp:sp>
    <dsp:sp modelId="{B5690D2D-7864-4A6F-A488-52DC2A4145EB}">
      <dsp:nvSpPr>
        <dsp:cNvPr id="0" name=""/>
        <dsp:cNvSpPr/>
      </dsp:nvSpPr>
      <dsp:spPr>
        <a:xfrm>
          <a:off x="3467" y="1265685"/>
          <a:ext cx="1079270" cy="6475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885" tIns="55512" rIns="52885" bIns="5551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Distribution Non Normale</a:t>
          </a:r>
        </a:p>
      </dsp:txBody>
      <dsp:txXfrm>
        <a:off x="3467" y="1265685"/>
        <a:ext cx="1079270" cy="647562"/>
      </dsp:txXfrm>
    </dsp:sp>
    <dsp:sp modelId="{80861D00-C1A5-4E0A-B42D-527F363352D1}">
      <dsp:nvSpPr>
        <dsp:cNvPr id="0" name=""/>
        <dsp:cNvSpPr/>
      </dsp:nvSpPr>
      <dsp:spPr>
        <a:xfrm>
          <a:off x="2408440" y="1543746"/>
          <a:ext cx="21763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17632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511050" y="1588224"/>
        <a:ext cx="12411" cy="2484"/>
      </dsp:txXfrm>
    </dsp:sp>
    <dsp:sp modelId="{FA1487B6-E996-4347-841F-0A7AEA38F5FD}">
      <dsp:nvSpPr>
        <dsp:cNvPr id="0" name=""/>
        <dsp:cNvSpPr/>
      </dsp:nvSpPr>
      <dsp:spPr>
        <a:xfrm>
          <a:off x="1330970" y="1265685"/>
          <a:ext cx="1079270" cy="6475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885" tIns="55512" rIns="52885" bIns="5551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Spearman -0.18 : </a:t>
          </a:r>
          <a:r>
            <a:rPr lang="en-US" sz="1200" kern="1200" dirty="0" err="1"/>
            <a:t>Faible</a:t>
          </a:r>
          <a:r>
            <a:rPr lang="en-US" sz="1200" kern="1200" dirty="0"/>
            <a:t> </a:t>
          </a:r>
          <a:r>
            <a:rPr lang="en-US" sz="1200" kern="1200" dirty="0" err="1"/>
            <a:t>Corrélation</a:t>
          </a:r>
          <a:r>
            <a:rPr lang="en-US" sz="1200" kern="1200" dirty="0"/>
            <a:t> </a:t>
          </a:r>
          <a:r>
            <a:rPr lang="en-US" sz="1200" kern="1200" dirty="0" err="1"/>
            <a:t>Négative</a:t>
          </a:r>
          <a:endParaRPr lang="en-US" sz="1200" kern="1200" dirty="0"/>
        </a:p>
      </dsp:txBody>
      <dsp:txXfrm>
        <a:off x="1330970" y="1265685"/>
        <a:ext cx="1079270" cy="647562"/>
      </dsp:txXfrm>
    </dsp:sp>
    <dsp:sp modelId="{A6947530-8E67-42EF-89A0-97833B0B3653}">
      <dsp:nvSpPr>
        <dsp:cNvPr id="0" name=""/>
        <dsp:cNvSpPr/>
      </dsp:nvSpPr>
      <dsp:spPr>
        <a:xfrm>
          <a:off x="2241647" y="1911447"/>
          <a:ext cx="956460" cy="217632"/>
        </a:xfrm>
        <a:custGeom>
          <a:avLst/>
          <a:gdLst/>
          <a:ahLst/>
          <a:cxnLst/>
          <a:rect l="0" t="0" r="0" b="0"/>
          <a:pathLst>
            <a:path>
              <a:moveTo>
                <a:pt x="956460" y="0"/>
              </a:moveTo>
              <a:lnTo>
                <a:pt x="956460" y="125916"/>
              </a:lnTo>
              <a:lnTo>
                <a:pt x="0" y="125916"/>
              </a:lnTo>
              <a:lnTo>
                <a:pt x="0" y="217632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2695173" y="2019021"/>
        <a:ext cx="49407" cy="2484"/>
      </dsp:txXfrm>
    </dsp:sp>
    <dsp:sp modelId="{6D56B319-E646-4B76-A279-A92A5D3D9309}">
      <dsp:nvSpPr>
        <dsp:cNvPr id="0" name=""/>
        <dsp:cNvSpPr/>
      </dsp:nvSpPr>
      <dsp:spPr>
        <a:xfrm>
          <a:off x="2658472" y="1265685"/>
          <a:ext cx="1079270" cy="6475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885" tIns="55512" rIns="52885" bIns="5551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b="1" kern="1200"/>
            <a:t>Kruskal-Wallis : 475.94</a:t>
          </a:r>
          <a:endParaRPr lang="en-US" sz="1200" kern="1200" dirty="0"/>
        </a:p>
      </dsp:txBody>
      <dsp:txXfrm>
        <a:off x="2658472" y="1265685"/>
        <a:ext cx="1079270" cy="647562"/>
      </dsp:txXfrm>
    </dsp:sp>
    <dsp:sp modelId="{917869CD-FB9D-4894-A0AA-6EF0D51E384A}">
      <dsp:nvSpPr>
        <dsp:cNvPr id="0" name=""/>
        <dsp:cNvSpPr/>
      </dsp:nvSpPr>
      <dsp:spPr>
        <a:xfrm>
          <a:off x="3467" y="2161479"/>
          <a:ext cx="4476359" cy="6475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885" tIns="55512" rIns="52885" bIns="5551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 les distributions des prix varient de manière significative en fonction du groupe d'âge, suggérant des comportements d'achat distincts entre les différents groupes d'âge.</a:t>
          </a:r>
        </a:p>
      </dsp:txBody>
      <dsp:txXfrm>
        <a:off x="3467" y="2161479"/>
        <a:ext cx="4476359" cy="64756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B10FF7-3402-4B4A-A39B-BAD2F960A848}">
      <dsp:nvSpPr>
        <dsp:cNvPr id="0" name=""/>
        <dsp:cNvSpPr/>
      </dsp:nvSpPr>
      <dsp:spPr>
        <a:xfrm>
          <a:off x="1080937" y="647952"/>
          <a:ext cx="21763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17632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1183548" y="692429"/>
        <a:ext cx="12411" cy="2484"/>
      </dsp:txXfrm>
    </dsp:sp>
    <dsp:sp modelId="{278E9AE4-5440-43E2-9B3D-C06FD48E3D8C}">
      <dsp:nvSpPr>
        <dsp:cNvPr id="0" name=""/>
        <dsp:cNvSpPr/>
      </dsp:nvSpPr>
      <dsp:spPr>
        <a:xfrm>
          <a:off x="3467" y="369891"/>
          <a:ext cx="1079270" cy="6475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885" tIns="55512" rIns="52885" bIns="55512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b="0" i="0" kern="1200" dirty="0"/>
            <a:t>Shapiro F Achats : 0.86</a:t>
          </a:r>
          <a:endParaRPr lang="en-US" sz="12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900" b="0" i="0" kern="1200" dirty="0"/>
            <a:t>P-value=5.49e-72</a:t>
          </a:r>
          <a:endParaRPr lang="en-US" sz="900" kern="1200" dirty="0"/>
        </a:p>
      </dsp:txBody>
      <dsp:txXfrm>
        <a:off x="3467" y="369891"/>
        <a:ext cx="1079270" cy="647562"/>
      </dsp:txXfrm>
    </dsp:sp>
    <dsp:sp modelId="{CCBD40B9-8C30-4C24-9389-18728C3973E9}">
      <dsp:nvSpPr>
        <dsp:cNvPr id="0" name=""/>
        <dsp:cNvSpPr/>
      </dsp:nvSpPr>
      <dsp:spPr>
        <a:xfrm>
          <a:off x="2408440" y="647952"/>
          <a:ext cx="21763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17632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2511050" y="692429"/>
        <a:ext cx="12411" cy="2484"/>
      </dsp:txXfrm>
    </dsp:sp>
    <dsp:sp modelId="{E62A869B-720E-482A-85B9-1657BAA30BD9}">
      <dsp:nvSpPr>
        <dsp:cNvPr id="0" name=""/>
        <dsp:cNvSpPr/>
      </dsp:nvSpPr>
      <dsp:spPr>
        <a:xfrm>
          <a:off x="1330970" y="369891"/>
          <a:ext cx="1079270" cy="6475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885" tIns="55512" rIns="52885" bIns="5551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Distribution non normale</a:t>
          </a:r>
          <a:endParaRPr lang="en-US" sz="1200" kern="1200" dirty="0"/>
        </a:p>
      </dsp:txBody>
      <dsp:txXfrm>
        <a:off x="1330970" y="369891"/>
        <a:ext cx="1079270" cy="647562"/>
      </dsp:txXfrm>
    </dsp:sp>
    <dsp:sp modelId="{69258D2D-D027-43B9-BDC4-D23A335F482F}">
      <dsp:nvSpPr>
        <dsp:cNvPr id="0" name=""/>
        <dsp:cNvSpPr/>
      </dsp:nvSpPr>
      <dsp:spPr>
        <a:xfrm>
          <a:off x="543102" y="1015653"/>
          <a:ext cx="2655004" cy="217632"/>
        </a:xfrm>
        <a:custGeom>
          <a:avLst/>
          <a:gdLst/>
          <a:ahLst/>
          <a:cxnLst/>
          <a:rect l="0" t="0" r="0" b="0"/>
          <a:pathLst>
            <a:path>
              <a:moveTo>
                <a:pt x="2655004" y="0"/>
              </a:moveTo>
              <a:lnTo>
                <a:pt x="2655004" y="125916"/>
              </a:lnTo>
              <a:lnTo>
                <a:pt x="0" y="125916"/>
              </a:lnTo>
              <a:lnTo>
                <a:pt x="0" y="217632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1803940" y="1123226"/>
        <a:ext cx="133329" cy="2484"/>
      </dsp:txXfrm>
    </dsp:sp>
    <dsp:sp modelId="{F9A47E72-53FD-4FFA-A794-666B4A349E36}">
      <dsp:nvSpPr>
        <dsp:cNvPr id="0" name=""/>
        <dsp:cNvSpPr/>
      </dsp:nvSpPr>
      <dsp:spPr>
        <a:xfrm>
          <a:off x="2658472" y="369891"/>
          <a:ext cx="1079270" cy="6475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885" tIns="55512" rIns="52885" bIns="5551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b="0" i="0" kern="1200" dirty="0"/>
            <a:t>Spearman: 0.84</a:t>
          </a:r>
          <a:endParaRPr lang="en-US" sz="1200" kern="1200" dirty="0"/>
        </a:p>
      </dsp:txBody>
      <dsp:txXfrm>
        <a:off x="2658472" y="369891"/>
        <a:ext cx="1079270" cy="647562"/>
      </dsp:txXfrm>
    </dsp:sp>
    <dsp:sp modelId="{5A06EAD7-F1F4-472E-B7DD-F7E6DA9E66E6}">
      <dsp:nvSpPr>
        <dsp:cNvPr id="0" name=""/>
        <dsp:cNvSpPr/>
      </dsp:nvSpPr>
      <dsp:spPr>
        <a:xfrm>
          <a:off x="1080937" y="1543746"/>
          <a:ext cx="21763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17632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1183548" y="1588224"/>
        <a:ext cx="12411" cy="2484"/>
      </dsp:txXfrm>
    </dsp:sp>
    <dsp:sp modelId="{27372CB8-A819-4724-AE67-E8341E6842EE}">
      <dsp:nvSpPr>
        <dsp:cNvPr id="0" name=""/>
        <dsp:cNvSpPr/>
      </dsp:nvSpPr>
      <dsp:spPr>
        <a:xfrm>
          <a:off x="3467" y="1265685"/>
          <a:ext cx="1079270" cy="6475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885" tIns="55512" rIns="52885" bIns="5551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Corrélation POSITIVE modérément forte</a:t>
          </a:r>
        </a:p>
      </dsp:txBody>
      <dsp:txXfrm>
        <a:off x="3467" y="1265685"/>
        <a:ext cx="1079270" cy="647562"/>
      </dsp:txXfrm>
    </dsp:sp>
    <dsp:sp modelId="{9918CC1F-2B7D-4FE3-AE86-ACFFEACBC9FD}">
      <dsp:nvSpPr>
        <dsp:cNvPr id="0" name=""/>
        <dsp:cNvSpPr/>
      </dsp:nvSpPr>
      <dsp:spPr>
        <a:xfrm>
          <a:off x="1870605" y="1911447"/>
          <a:ext cx="371042" cy="2176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5916"/>
              </a:lnTo>
              <a:lnTo>
                <a:pt x="371042" y="125916"/>
              </a:lnTo>
              <a:lnTo>
                <a:pt x="371042" y="217632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2044965" y="2019021"/>
        <a:ext cx="22321" cy="2484"/>
      </dsp:txXfrm>
    </dsp:sp>
    <dsp:sp modelId="{AC45FFB0-3629-406F-9709-84D9AD8F6319}">
      <dsp:nvSpPr>
        <dsp:cNvPr id="0" name=""/>
        <dsp:cNvSpPr/>
      </dsp:nvSpPr>
      <dsp:spPr>
        <a:xfrm>
          <a:off x="1330970" y="1265685"/>
          <a:ext cx="1079270" cy="6475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885" tIns="55512" rIns="52885" bIns="5551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b="1" kern="1200" dirty="0" err="1"/>
            <a:t>Kruskal</a:t>
          </a:r>
          <a:r>
            <a:rPr lang="fr-FR" sz="1200" b="1" kern="1200" dirty="0"/>
            <a:t>-Wallis : 936.10</a:t>
          </a:r>
          <a:endParaRPr lang="fr-FR" sz="1200" kern="1200" dirty="0"/>
        </a:p>
      </dsp:txBody>
      <dsp:txXfrm>
        <a:off x="1330970" y="1265685"/>
        <a:ext cx="1079270" cy="647562"/>
      </dsp:txXfrm>
    </dsp:sp>
    <dsp:sp modelId="{01D00AEF-FFD0-4AF9-AD76-675658F9A67B}">
      <dsp:nvSpPr>
        <dsp:cNvPr id="0" name=""/>
        <dsp:cNvSpPr/>
      </dsp:nvSpPr>
      <dsp:spPr>
        <a:xfrm>
          <a:off x="3467" y="2161479"/>
          <a:ext cx="4476359" cy="6475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885" tIns="55512" rIns="52885" bIns="5551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 les distributions de la fréquence d’achat varient de manière significative en fonction du groupe d'âge, suggérant des comportements distincts entre les différents groupes d'âge.</a:t>
          </a:r>
        </a:p>
      </dsp:txBody>
      <dsp:txXfrm>
        <a:off x="3467" y="2161479"/>
        <a:ext cx="4476359" cy="64756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2AC1D8-1930-4ECE-8469-1978FA8B2879}">
      <dsp:nvSpPr>
        <dsp:cNvPr id="0" name=""/>
        <dsp:cNvSpPr/>
      </dsp:nvSpPr>
      <dsp:spPr>
        <a:xfrm rot="5400000">
          <a:off x="6563521" y="-2871870"/>
          <a:ext cx="552381" cy="6437376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500" b="0" i="0" kern="1200" baseline="0"/>
            <a:t> Les clients plus âgés achètent plus fréquemment mais ont un panier moyen plus faible.</a:t>
          </a:r>
          <a:endParaRPr lang="fr-FR" sz="1500" kern="1200"/>
        </a:p>
      </dsp:txBody>
      <dsp:txXfrm rot="-5400000">
        <a:off x="3621024" y="97592"/>
        <a:ext cx="6410411" cy="498451"/>
      </dsp:txXfrm>
    </dsp:sp>
    <dsp:sp modelId="{D67B30E3-ED89-484B-A780-B72CD7DE2357}">
      <dsp:nvSpPr>
        <dsp:cNvPr id="0" name=""/>
        <dsp:cNvSpPr/>
      </dsp:nvSpPr>
      <dsp:spPr>
        <a:xfrm>
          <a:off x="0" y="1579"/>
          <a:ext cx="3621024" cy="690477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b="0" i="0" kern="1200" baseline="0" dirty="0"/>
            <a:t>Comportement des Clients :</a:t>
          </a:r>
          <a:endParaRPr lang="fr-FR" sz="1900" kern="1200" dirty="0"/>
        </a:p>
      </dsp:txBody>
      <dsp:txXfrm>
        <a:off x="33706" y="35285"/>
        <a:ext cx="3553612" cy="623065"/>
      </dsp:txXfrm>
    </dsp:sp>
    <dsp:sp modelId="{8D74AC93-5908-4D29-9EFB-A5C7BB113DBF}">
      <dsp:nvSpPr>
        <dsp:cNvPr id="0" name=""/>
        <dsp:cNvSpPr/>
      </dsp:nvSpPr>
      <dsp:spPr>
        <a:xfrm rot="5400000">
          <a:off x="6563521" y="-2146869"/>
          <a:ext cx="552381" cy="6437376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500" b="0" i="0" kern="1200" baseline="0" dirty="0"/>
            <a:t> Certaines catégories sont associées à des paniers moyens plus élevés.</a:t>
          </a:r>
          <a:endParaRPr lang="fr-FR" sz="1500" kern="1200" dirty="0"/>
        </a:p>
      </dsp:txBody>
      <dsp:txXfrm rot="-5400000">
        <a:off x="3621024" y="822593"/>
        <a:ext cx="6410411" cy="498451"/>
      </dsp:txXfrm>
    </dsp:sp>
    <dsp:sp modelId="{F2291753-FB12-4493-8993-63F683B523F9}">
      <dsp:nvSpPr>
        <dsp:cNvPr id="0" name=""/>
        <dsp:cNvSpPr/>
      </dsp:nvSpPr>
      <dsp:spPr>
        <a:xfrm>
          <a:off x="0" y="726580"/>
          <a:ext cx="3621024" cy="690477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b="0" i="0" kern="1200" baseline="0" dirty="0"/>
            <a:t>Catégorisation des Produits :</a:t>
          </a:r>
          <a:endParaRPr lang="fr-FR" sz="1900" kern="1200" dirty="0"/>
        </a:p>
      </dsp:txBody>
      <dsp:txXfrm>
        <a:off x="33706" y="760286"/>
        <a:ext cx="3553612" cy="623065"/>
      </dsp:txXfrm>
    </dsp:sp>
    <dsp:sp modelId="{12313626-D72F-4CA7-9DE6-FE2538E45B85}">
      <dsp:nvSpPr>
        <dsp:cNvPr id="0" name=""/>
        <dsp:cNvSpPr/>
      </dsp:nvSpPr>
      <dsp:spPr>
        <a:xfrm rot="5400000">
          <a:off x="6563521" y="-1421868"/>
          <a:ext cx="552381" cy="6437376"/>
        </a:xfrm>
        <a:prstGeom prst="round2Same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500" b="0" i="0" kern="1200" baseline="0" dirty="0"/>
            <a:t> Une fréquence d'achat plus élevée est souvent liée à un panier moyen plus faible.</a:t>
          </a:r>
          <a:endParaRPr lang="fr-FR" sz="1500" kern="1200" dirty="0"/>
        </a:p>
      </dsp:txBody>
      <dsp:txXfrm rot="-5400000">
        <a:off x="3621024" y="1547594"/>
        <a:ext cx="6410411" cy="498451"/>
      </dsp:txXfrm>
    </dsp:sp>
    <dsp:sp modelId="{EC05FE51-961D-4978-AF74-E0EC10E404B4}">
      <dsp:nvSpPr>
        <dsp:cNvPr id="0" name=""/>
        <dsp:cNvSpPr/>
      </dsp:nvSpPr>
      <dsp:spPr>
        <a:xfrm>
          <a:off x="0" y="1451580"/>
          <a:ext cx="3621024" cy="690477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b="0" i="0" kern="1200" baseline="0" dirty="0"/>
            <a:t>Fréquence des Achats :</a:t>
          </a:r>
          <a:endParaRPr lang="fr-FR" sz="1900" kern="1200" dirty="0"/>
        </a:p>
      </dsp:txBody>
      <dsp:txXfrm>
        <a:off x="33706" y="1485286"/>
        <a:ext cx="3553612" cy="623065"/>
      </dsp:txXfrm>
    </dsp:sp>
    <dsp:sp modelId="{1CC6570D-B605-4079-9C15-D01925562C40}">
      <dsp:nvSpPr>
        <dsp:cNvPr id="0" name=""/>
        <dsp:cNvSpPr/>
      </dsp:nvSpPr>
      <dsp:spPr>
        <a:xfrm rot="5400000">
          <a:off x="6563521" y="-696867"/>
          <a:ext cx="552381" cy="6437376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500" b="0" i="0" kern="1200" baseline="0" dirty="0"/>
            <a:t> Des frictions dans l'expérience utilisateur peuvent affecter les ventes.</a:t>
          </a:r>
          <a:endParaRPr lang="fr-FR" sz="1500" kern="1200" dirty="0"/>
        </a:p>
      </dsp:txBody>
      <dsp:txXfrm rot="-5400000">
        <a:off x="3621024" y="2272595"/>
        <a:ext cx="6410411" cy="498451"/>
      </dsp:txXfrm>
    </dsp:sp>
    <dsp:sp modelId="{752D905B-CA82-46C0-BB96-6EE7D5D59CEA}">
      <dsp:nvSpPr>
        <dsp:cNvPr id="0" name=""/>
        <dsp:cNvSpPr/>
      </dsp:nvSpPr>
      <dsp:spPr>
        <a:xfrm>
          <a:off x="0" y="2176581"/>
          <a:ext cx="3621024" cy="690477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b="0" i="0" kern="1200" baseline="0" dirty="0"/>
            <a:t>Performance du Site :</a:t>
          </a:r>
          <a:endParaRPr lang="fr-FR" sz="1900" kern="1200" dirty="0"/>
        </a:p>
      </dsp:txBody>
      <dsp:txXfrm>
        <a:off x="33706" y="2210287"/>
        <a:ext cx="3553612" cy="623065"/>
      </dsp:txXfrm>
    </dsp:sp>
    <dsp:sp modelId="{2FFD715A-076F-42A0-A6FA-69F5FC06EB25}">
      <dsp:nvSpPr>
        <dsp:cNvPr id="0" name=""/>
        <dsp:cNvSpPr/>
      </dsp:nvSpPr>
      <dsp:spPr>
        <a:xfrm rot="5400000">
          <a:off x="6563521" y="28132"/>
          <a:ext cx="552381" cy="6437376"/>
        </a:xfrm>
        <a:prstGeom prst="round2SameRect">
          <a:avLst/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500" b="0" i="0" kern="1200" baseline="0" dirty="0"/>
            <a:t> Le comportement d'achat varie en fonction de l'âge, offrant des possibilités de personnalisation.</a:t>
          </a:r>
          <a:endParaRPr lang="fr-FR" sz="1500" kern="1200" dirty="0"/>
        </a:p>
      </dsp:txBody>
      <dsp:txXfrm rot="-5400000">
        <a:off x="3621024" y="2997595"/>
        <a:ext cx="6410411" cy="498451"/>
      </dsp:txXfrm>
    </dsp:sp>
    <dsp:sp modelId="{E3CF76E8-A2BA-4048-9112-628EF8FC8194}">
      <dsp:nvSpPr>
        <dsp:cNvPr id="0" name=""/>
        <dsp:cNvSpPr/>
      </dsp:nvSpPr>
      <dsp:spPr>
        <a:xfrm>
          <a:off x="0" y="2901582"/>
          <a:ext cx="3621024" cy="690477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b="0" i="0" kern="1200" baseline="0" dirty="0"/>
            <a:t>Opportunités de Personnalisation :</a:t>
          </a:r>
          <a:endParaRPr lang="fr-FR" sz="1900" kern="1200" dirty="0"/>
        </a:p>
      </dsp:txBody>
      <dsp:txXfrm>
        <a:off x="33706" y="2935288"/>
        <a:ext cx="3553612" cy="62306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358090-F5FB-4DE0-A807-AAD6FDAF744F}">
      <dsp:nvSpPr>
        <dsp:cNvPr id="0" name=""/>
        <dsp:cNvSpPr/>
      </dsp:nvSpPr>
      <dsp:spPr>
        <a:xfrm>
          <a:off x="0" y="2096"/>
          <a:ext cx="6910387" cy="106257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05E88E-1009-42E7-9799-2D980D2FB13E}">
      <dsp:nvSpPr>
        <dsp:cNvPr id="0" name=""/>
        <dsp:cNvSpPr/>
      </dsp:nvSpPr>
      <dsp:spPr>
        <a:xfrm>
          <a:off x="321428" y="241175"/>
          <a:ext cx="584416" cy="58441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C09586-226D-427D-A189-724C90C92A52}">
      <dsp:nvSpPr>
        <dsp:cNvPr id="0" name=""/>
        <dsp:cNvSpPr/>
      </dsp:nvSpPr>
      <dsp:spPr>
        <a:xfrm>
          <a:off x="1227274" y="2096"/>
          <a:ext cx="3109674" cy="1062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456" tIns="112456" rIns="112456" bIns="112456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 dirty="0"/>
            <a:t>Personnalisation des Offres</a:t>
          </a:r>
          <a:endParaRPr lang="en-US" sz="2100" kern="1200" dirty="0"/>
        </a:p>
      </dsp:txBody>
      <dsp:txXfrm>
        <a:off x="1227274" y="2096"/>
        <a:ext cx="3109674" cy="1062575"/>
      </dsp:txXfrm>
    </dsp:sp>
    <dsp:sp modelId="{BD65EB6E-8EB6-444B-8BAC-688E9C6BD935}">
      <dsp:nvSpPr>
        <dsp:cNvPr id="0" name=""/>
        <dsp:cNvSpPr/>
      </dsp:nvSpPr>
      <dsp:spPr>
        <a:xfrm>
          <a:off x="4336948" y="2096"/>
          <a:ext cx="2573438" cy="1062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456" tIns="112456" rIns="112456" bIns="112456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Adapter les promotions selon les groupes d'âge pour maximiser l'engagement.</a:t>
          </a:r>
          <a:endParaRPr lang="en-US" sz="1300" kern="1200" dirty="0"/>
        </a:p>
      </dsp:txBody>
      <dsp:txXfrm>
        <a:off x="4336948" y="2096"/>
        <a:ext cx="2573438" cy="1062575"/>
      </dsp:txXfrm>
    </dsp:sp>
    <dsp:sp modelId="{D1F6972A-FBDD-403C-AD5C-EF40E45A1E09}">
      <dsp:nvSpPr>
        <dsp:cNvPr id="0" name=""/>
        <dsp:cNvSpPr/>
      </dsp:nvSpPr>
      <dsp:spPr>
        <a:xfrm>
          <a:off x="0" y="1330315"/>
          <a:ext cx="6910387" cy="106257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6F6BFC-C174-459D-AA60-2B69393D3EEA}">
      <dsp:nvSpPr>
        <dsp:cNvPr id="0" name=""/>
        <dsp:cNvSpPr/>
      </dsp:nvSpPr>
      <dsp:spPr>
        <a:xfrm>
          <a:off x="321428" y="1569394"/>
          <a:ext cx="584416" cy="58441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28F85B-E51E-45BF-B97C-1C693833DF97}">
      <dsp:nvSpPr>
        <dsp:cNvPr id="0" name=""/>
        <dsp:cNvSpPr/>
      </dsp:nvSpPr>
      <dsp:spPr>
        <a:xfrm>
          <a:off x="1227274" y="1330315"/>
          <a:ext cx="3109674" cy="1062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456" tIns="112456" rIns="112456" bIns="112456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 dirty="0"/>
            <a:t>Optimisation de l'UX </a:t>
          </a:r>
          <a:endParaRPr lang="en-US" sz="2100" kern="1200" dirty="0"/>
        </a:p>
      </dsp:txBody>
      <dsp:txXfrm>
        <a:off x="1227274" y="1330315"/>
        <a:ext cx="3109674" cy="1062575"/>
      </dsp:txXfrm>
    </dsp:sp>
    <dsp:sp modelId="{6BEC618A-809D-4818-A090-DCB1FCF6792A}">
      <dsp:nvSpPr>
        <dsp:cNvPr id="0" name=""/>
        <dsp:cNvSpPr/>
      </dsp:nvSpPr>
      <dsp:spPr>
        <a:xfrm>
          <a:off x="4336948" y="1330315"/>
          <a:ext cx="2573438" cy="1062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456" tIns="112456" rIns="112456" bIns="112456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Améliorer l'expérience utilisateur pour réduire les abandons de panier.</a:t>
          </a:r>
          <a:endParaRPr lang="en-US" sz="1300" kern="1200" dirty="0"/>
        </a:p>
      </dsp:txBody>
      <dsp:txXfrm>
        <a:off x="4336948" y="1330315"/>
        <a:ext cx="2573438" cy="1062575"/>
      </dsp:txXfrm>
    </dsp:sp>
    <dsp:sp modelId="{353E5BE7-20FC-4CA6-8681-FE7D111C4401}">
      <dsp:nvSpPr>
        <dsp:cNvPr id="0" name=""/>
        <dsp:cNvSpPr/>
      </dsp:nvSpPr>
      <dsp:spPr>
        <a:xfrm>
          <a:off x="0" y="2658534"/>
          <a:ext cx="6910387" cy="106257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8FED48-2656-44BE-873C-5FB6742E9B0A}">
      <dsp:nvSpPr>
        <dsp:cNvPr id="0" name=""/>
        <dsp:cNvSpPr/>
      </dsp:nvSpPr>
      <dsp:spPr>
        <a:xfrm>
          <a:off x="321428" y="2897613"/>
          <a:ext cx="584416" cy="58441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B50441-4D73-429B-8BC8-B3EEA7269CE2}">
      <dsp:nvSpPr>
        <dsp:cNvPr id="0" name=""/>
        <dsp:cNvSpPr/>
      </dsp:nvSpPr>
      <dsp:spPr>
        <a:xfrm>
          <a:off x="1227274" y="2658534"/>
          <a:ext cx="3109674" cy="1062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456" tIns="112456" rIns="112456" bIns="112456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 dirty="0"/>
            <a:t>Ciblage des Catégories à Fort Potentiel</a:t>
          </a:r>
          <a:endParaRPr lang="en-US" sz="2100" kern="1200" dirty="0"/>
        </a:p>
      </dsp:txBody>
      <dsp:txXfrm>
        <a:off x="1227274" y="2658534"/>
        <a:ext cx="3109674" cy="1062575"/>
      </dsp:txXfrm>
    </dsp:sp>
    <dsp:sp modelId="{A440186B-3811-43FF-90A3-BD5E4EF2E56C}">
      <dsp:nvSpPr>
        <dsp:cNvPr id="0" name=""/>
        <dsp:cNvSpPr/>
      </dsp:nvSpPr>
      <dsp:spPr>
        <a:xfrm>
          <a:off x="4336948" y="2658534"/>
          <a:ext cx="2573438" cy="1062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456" tIns="112456" rIns="112456" bIns="112456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Concentrer les efforts marketing sur les catégories générant des paniers élevés.</a:t>
          </a:r>
          <a:endParaRPr lang="en-US" sz="1300" kern="1200" dirty="0"/>
        </a:p>
      </dsp:txBody>
      <dsp:txXfrm>
        <a:off x="4336948" y="2658534"/>
        <a:ext cx="2573438" cy="1062575"/>
      </dsp:txXfrm>
    </dsp:sp>
    <dsp:sp modelId="{C052152B-43C9-4858-B51E-2FF6E9BC852D}">
      <dsp:nvSpPr>
        <dsp:cNvPr id="0" name=""/>
        <dsp:cNvSpPr/>
      </dsp:nvSpPr>
      <dsp:spPr>
        <a:xfrm>
          <a:off x="0" y="3986753"/>
          <a:ext cx="6910387" cy="106257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62EE40-D1D7-4331-8117-62EAB05CE5F7}">
      <dsp:nvSpPr>
        <dsp:cNvPr id="0" name=""/>
        <dsp:cNvSpPr/>
      </dsp:nvSpPr>
      <dsp:spPr>
        <a:xfrm>
          <a:off x="321428" y="4225832"/>
          <a:ext cx="584416" cy="58441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C1BD00-BA7D-4461-82D6-7C8F04233547}">
      <dsp:nvSpPr>
        <dsp:cNvPr id="0" name=""/>
        <dsp:cNvSpPr/>
      </dsp:nvSpPr>
      <dsp:spPr>
        <a:xfrm>
          <a:off x="1227274" y="3986753"/>
          <a:ext cx="3109674" cy="1062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456" tIns="112456" rIns="112456" bIns="112456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 dirty="0"/>
            <a:t>Augmentation de la Valeur Moyenne du Panier</a:t>
          </a:r>
          <a:endParaRPr lang="en-US" sz="2100" kern="1200" dirty="0"/>
        </a:p>
      </dsp:txBody>
      <dsp:txXfrm>
        <a:off x="1227274" y="3986753"/>
        <a:ext cx="3109674" cy="1062575"/>
      </dsp:txXfrm>
    </dsp:sp>
    <dsp:sp modelId="{AF5CE08E-3311-4137-9552-A5D4D2FAC81B}">
      <dsp:nvSpPr>
        <dsp:cNvPr id="0" name=""/>
        <dsp:cNvSpPr/>
      </dsp:nvSpPr>
      <dsp:spPr>
        <a:xfrm>
          <a:off x="4336948" y="3986753"/>
          <a:ext cx="2573438" cy="1062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456" tIns="112456" rIns="112456" bIns="112456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Utiliser des stratégies d'</a:t>
          </a:r>
          <a:r>
            <a:rPr lang="fr-FR" sz="1300" kern="1200" dirty="0" err="1"/>
            <a:t>upselling</a:t>
          </a:r>
          <a:r>
            <a:rPr lang="fr-FR" sz="1300" kern="1200" dirty="0"/>
            <a:t> et de cross-</a:t>
          </a:r>
          <a:r>
            <a:rPr lang="fr-FR" sz="1300" kern="1200" dirty="0" err="1"/>
            <a:t>selling</a:t>
          </a:r>
          <a:r>
            <a:rPr lang="fr-FR" sz="1300" kern="1200" dirty="0"/>
            <a:t> pour augmenter la valeur des paniers.</a:t>
          </a:r>
          <a:endParaRPr lang="en-US" sz="1300" kern="1200" dirty="0"/>
        </a:p>
      </dsp:txBody>
      <dsp:txXfrm>
        <a:off x="4336948" y="3986753"/>
        <a:ext cx="2573438" cy="10625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679921C0-22FE-4415-97C9-06DF6B259B2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fr-FR"/>
              <a:t>Formation Data Analyst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5E4AB04-CA96-47A5-8241-B1940B9DAF5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932BF4-BDBC-4DE8-AC4B-68BE73229C40}" type="datetimeFigureOut">
              <a:rPr lang="fr-FR" smtClean="0"/>
              <a:t>02/09/2024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6D890D7-4285-47C7-A8FB-58A821C4040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fr-FR"/>
              <a:t>Oussama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6EDA255-F9D8-4CE9-8D50-C47C2D8FBE3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793351-04E9-4EEF-BEA4-F439EAA2BE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5531429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fr-FR"/>
              <a:t>Formation Data Analyst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BA23EC-747F-4C3E-9ABD-88D6EB4682AA}" type="datetimeFigureOut">
              <a:rPr lang="fr-FR" smtClean="0"/>
              <a:t>02/09/2024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fr-FR"/>
              <a:t>Oussama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C6B4DA-525F-46EB-AF67-673B3DE0E0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6868286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8782" y="6426695"/>
            <a:ext cx="2472271" cy="365125"/>
          </a:xfrm>
        </p:spPr>
        <p:txBody>
          <a:bodyPr/>
          <a:lstStyle/>
          <a:p>
            <a:fld id="{9FFF28AA-B17D-4025-98F6-2904083EA119}" type="datetime1">
              <a:rPr lang="fr-FR" smtClean="0"/>
              <a:t>02/09/2024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Oussama </a:t>
            </a:r>
            <a:r>
              <a:rPr lang="fr-FR" dirty="0" err="1"/>
              <a:t>benmahammed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/>
              <a:t>Data </a:t>
            </a:r>
            <a:r>
              <a:rPr lang="fr-FR" dirty="0" err="1"/>
              <a:t>Analyst</a:t>
            </a:r>
            <a:endParaRPr lang="fr-FR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ce réservé pour une image  10">
            <a:extLst>
              <a:ext uri="{FF2B5EF4-FFF2-40B4-BE49-F238E27FC236}">
                <a16:creationId xmlns:a16="http://schemas.microsoft.com/office/drawing/2014/main" id="{990570E2-A939-4108-B877-1982177309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602912" y="0"/>
            <a:ext cx="1589088" cy="725488"/>
          </a:xfr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04674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Espace réservé pour une image  10">
            <a:extLst>
              <a:ext uri="{FF2B5EF4-FFF2-40B4-BE49-F238E27FC236}">
                <a16:creationId xmlns:a16="http://schemas.microsoft.com/office/drawing/2014/main" id="{A1B1F1DC-F214-4AC8-96AB-D1565F9761F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602912" y="0"/>
            <a:ext cx="1589088" cy="725488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11" name="Espace réservé du pied de page 9">
            <a:extLst>
              <a:ext uri="{FF2B5EF4-FFF2-40B4-BE49-F238E27FC236}">
                <a16:creationId xmlns:a16="http://schemas.microsoft.com/office/drawing/2014/main" id="{3548D2C1-0132-41B6-99FA-91C8EADE5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251011" y="6412160"/>
            <a:ext cx="4822804" cy="445840"/>
          </a:xfrm>
        </p:spPr>
        <p:txBody>
          <a:bodyPr/>
          <a:lstStyle/>
          <a:p>
            <a:r>
              <a:rPr lang="fr-FR" dirty="0"/>
              <a:t>Etudiant : Oussama </a:t>
            </a:r>
            <a:r>
              <a:rPr lang="fr-FR" dirty="0" err="1"/>
              <a:t>benmahammed</a:t>
            </a:r>
            <a:endParaRPr lang="fr-FR" dirty="0"/>
          </a:p>
        </p:txBody>
      </p:sp>
      <p:sp>
        <p:nvSpPr>
          <p:cNvPr id="12" name="Espace réservé du pied de page 9">
            <a:extLst>
              <a:ext uri="{FF2B5EF4-FFF2-40B4-BE49-F238E27FC236}">
                <a16:creationId xmlns:a16="http://schemas.microsoft.com/office/drawing/2014/main" id="{F858E52E-5BB9-4804-82EB-259E63CB269F}"/>
              </a:ext>
            </a:extLst>
          </p:cNvPr>
          <p:cNvSpPr txBox="1">
            <a:spLocks/>
          </p:cNvSpPr>
          <p:nvPr userDrawn="1"/>
        </p:nvSpPr>
        <p:spPr>
          <a:xfrm>
            <a:off x="3709318" y="6412160"/>
            <a:ext cx="4822804" cy="4458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Formation : data analyst_p2</a:t>
            </a:r>
          </a:p>
        </p:txBody>
      </p:sp>
      <p:sp>
        <p:nvSpPr>
          <p:cNvPr id="13" name="Espace réservé du pied de page 9">
            <a:extLst>
              <a:ext uri="{FF2B5EF4-FFF2-40B4-BE49-F238E27FC236}">
                <a16:creationId xmlns:a16="http://schemas.microsoft.com/office/drawing/2014/main" id="{AE180205-B087-4F77-9DB3-EBFEC41E1951}"/>
              </a:ext>
            </a:extLst>
          </p:cNvPr>
          <p:cNvSpPr txBox="1">
            <a:spLocks/>
          </p:cNvSpPr>
          <p:nvPr userDrawn="1"/>
        </p:nvSpPr>
        <p:spPr>
          <a:xfrm>
            <a:off x="7859977" y="6412160"/>
            <a:ext cx="4822804" cy="4458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Avril 2024</a:t>
            </a:r>
          </a:p>
        </p:txBody>
      </p:sp>
    </p:spTree>
    <p:extLst>
      <p:ext uri="{BB962C8B-B14F-4D97-AF65-F5344CB8AC3E}">
        <p14:creationId xmlns:p14="http://schemas.microsoft.com/office/powerpoint/2010/main" val="3833896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9A0E8-ED33-4F7C-B553-BA4D03CE1D0C}" type="datetime1">
              <a:rPr lang="fr-FR" smtClean="0"/>
              <a:t>02/09/2024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Oussama </a:t>
            </a:r>
            <a:r>
              <a:rPr lang="fr-FR" dirty="0" err="1"/>
              <a:t>benmahammed</a:t>
            </a:r>
            <a:endParaRPr lang="fr-FR" dirty="0"/>
          </a:p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/>
              <a:t>Data </a:t>
            </a:r>
            <a:r>
              <a:rPr lang="fr-FR" dirty="0" err="1"/>
              <a:t>Analyst</a:t>
            </a:r>
            <a:endParaRPr lang="fr-FR" dirty="0"/>
          </a:p>
        </p:txBody>
      </p:sp>
      <p:sp>
        <p:nvSpPr>
          <p:cNvPr id="7" name="Espace réservé pour une image  10">
            <a:extLst>
              <a:ext uri="{FF2B5EF4-FFF2-40B4-BE49-F238E27FC236}">
                <a16:creationId xmlns:a16="http://schemas.microsoft.com/office/drawing/2014/main" id="{2A9CB625-00C0-406D-9C6E-F42F7F4864F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602912" y="0"/>
            <a:ext cx="1589088" cy="725488"/>
          </a:xfr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658265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ACEFF-C559-4FA6-BE25-CE584983C19A}" type="datetime1">
              <a:rPr lang="fr-FR" smtClean="0"/>
              <a:t>02/09/2024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Oussama </a:t>
            </a:r>
            <a:r>
              <a:rPr lang="fr-FR" dirty="0" err="1"/>
              <a:t>benmahammed</a:t>
            </a:r>
            <a:endParaRPr lang="fr-FR" dirty="0"/>
          </a:p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/>
              <a:t>Data </a:t>
            </a:r>
            <a:r>
              <a:rPr lang="fr-FR" dirty="0" err="1"/>
              <a:t>Analyst</a:t>
            </a:r>
            <a:endParaRPr lang="fr-FR" dirty="0"/>
          </a:p>
        </p:txBody>
      </p:sp>
      <p:sp>
        <p:nvSpPr>
          <p:cNvPr id="9" name="Espace réservé pour une image  10">
            <a:extLst>
              <a:ext uri="{FF2B5EF4-FFF2-40B4-BE49-F238E27FC236}">
                <a16:creationId xmlns:a16="http://schemas.microsoft.com/office/drawing/2014/main" id="{8E1E1B0D-0827-4547-A36C-BF3558C028B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602912" y="0"/>
            <a:ext cx="1589088" cy="725488"/>
          </a:xfr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229689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7542A9-C9F0-7C56-816F-D4D0050966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BF15712-A2A1-89E0-580B-BD67477621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F53989D-D22C-56E1-7B48-6B0B24178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D5DBE-A5C1-4EB8-8645-3EF187949EEF}" type="datetimeFigureOut">
              <a:rPr lang="fr-FR" smtClean="0"/>
              <a:t>02/09/2024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E975AF7-3822-A859-6C83-D4D773C48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CEA8ED7-7E86-D6E0-735B-58E17CE8D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CF7D3-0D28-4EAE-AD6D-0AF8FA56A4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1762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0D08AC-2861-2596-E7BD-F68EE9CA1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0A807CD-802A-D8DA-4B2B-B2CA8153B3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BAA57A8-8B87-B990-8BE1-A62756A7E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AE022-6398-487F-B193-E0FDD9CEA2A7}" type="datetimeFigureOut">
              <a:rPr lang="fr-FR" smtClean="0"/>
              <a:t>02/09/2024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82D46D7-FDE8-E3D2-618A-596CC2770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DBEFCCB-112F-3826-11D6-DDB5F3F2D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B93CB-2643-49CD-92BC-A490ED2164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6210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bg>
      <p:bgPr>
        <a:solidFill>
          <a:schemeClr val="bg1">
            <a:tint val="90000"/>
            <a:shade val="97000"/>
            <a:satMod val="130000"/>
            <a:alpha val="6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Espace réservé pour une image  10">
            <a:extLst>
              <a:ext uri="{FF2B5EF4-FFF2-40B4-BE49-F238E27FC236}">
                <a16:creationId xmlns:a16="http://schemas.microsoft.com/office/drawing/2014/main" id="{F7037CBB-3E72-4428-B24A-AF7F2AB4D2D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602912" y="0"/>
            <a:ext cx="1589088" cy="725488"/>
          </a:xfr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0986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et contenu">
    <p:bg>
      <p:bgPr>
        <a:solidFill>
          <a:schemeClr val="bg1">
            <a:tint val="90000"/>
            <a:shade val="97000"/>
            <a:satMod val="130000"/>
            <a:alpha val="6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0612" y="1845734"/>
            <a:ext cx="6485068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8A0172E6-8630-4A11-BDFD-323AF1F804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7280" y="1845734"/>
            <a:ext cx="3394038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304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space réservé pour une image  10">
            <a:extLst>
              <a:ext uri="{FF2B5EF4-FFF2-40B4-BE49-F238E27FC236}">
                <a16:creationId xmlns:a16="http://schemas.microsoft.com/office/drawing/2014/main" id="{C89805FE-8BC3-4DD6-BA02-5A93DB1271C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602912" y="0"/>
            <a:ext cx="1589088" cy="725488"/>
          </a:xfr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34210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10" name="Espace réservé pour une image  10">
            <a:extLst>
              <a:ext uri="{FF2B5EF4-FFF2-40B4-BE49-F238E27FC236}">
                <a16:creationId xmlns:a16="http://schemas.microsoft.com/office/drawing/2014/main" id="{67D8DE8E-01E3-47DC-A18B-F05889171EF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602912" y="0"/>
            <a:ext cx="1589088" cy="725488"/>
          </a:xfr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22835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12" name="Espace réservé pour une image  10">
            <a:extLst>
              <a:ext uri="{FF2B5EF4-FFF2-40B4-BE49-F238E27FC236}">
                <a16:creationId xmlns:a16="http://schemas.microsoft.com/office/drawing/2014/main" id="{275EFB4D-F6C5-4628-B3D1-5F199B2EF1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602912" y="0"/>
            <a:ext cx="1589088" cy="725488"/>
          </a:xfr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93469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Espace réservé pour une image  10">
            <a:extLst>
              <a:ext uri="{FF2B5EF4-FFF2-40B4-BE49-F238E27FC236}">
                <a16:creationId xmlns:a16="http://schemas.microsoft.com/office/drawing/2014/main" id="{0B3A5A52-4039-4730-8A1D-47645F0EE28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602912" y="0"/>
            <a:ext cx="1589088" cy="725488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8" name="Espace réservé du pied de page 9">
            <a:extLst>
              <a:ext uri="{FF2B5EF4-FFF2-40B4-BE49-F238E27FC236}">
                <a16:creationId xmlns:a16="http://schemas.microsoft.com/office/drawing/2014/main" id="{4B704C82-72E9-4F5A-B68E-8CA62542B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251011" y="6412160"/>
            <a:ext cx="4822804" cy="445840"/>
          </a:xfrm>
        </p:spPr>
        <p:txBody>
          <a:bodyPr/>
          <a:lstStyle/>
          <a:p>
            <a:r>
              <a:rPr lang="fr-FR" dirty="0"/>
              <a:t>Etudiant : Oussama </a:t>
            </a:r>
            <a:r>
              <a:rPr lang="fr-FR" dirty="0" err="1"/>
              <a:t>benmahammed</a:t>
            </a:r>
            <a:endParaRPr lang="fr-FR" dirty="0"/>
          </a:p>
        </p:txBody>
      </p:sp>
      <p:sp>
        <p:nvSpPr>
          <p:cNvPr id="9" name="Espace réservé du pied de page 9">
            <a:extLst>
              <a:ext uri="{FF2B5EF4-FFF2-40B4-BE49-F238E27FC236}">
                <a16:creationId xmlns:a16="http://schemas.microsoft.com/office/drawing/2014/main" id="{D6AC43E9-CD0F-4E06-91FE-8B74F0AEC40A}"/>
              </a:ext>
            </a:extLst>
          </p:cNvPr>
          <p:cNvSpPr txBox="1">
            <a:spLocks/>
          </p:cNvSpPr>
          <p:nvPr userDrawn="1"/>
        </p:nvSpPr>
        <p:spPr>
          <a:xfrm>
            <a:off x="3709318" y="6412160"/>
            <a:ext cx="4822804" cy="4458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Formation : data analyst_p2</a:t>
            </a:r>
          </a:p>
        </p:txBody>
      </p:sp>
      <p:sp>
        <p:nvSpPr>
          <p:cNvPr id="10" name="Espace réservé du pied de page 9">
            <a:extLst>
              <a:ext uri="{FF2B5EF4-FFF2-40B4-BE49-F238E27FC236}">
                <a16:creationId xmlns:a16="http://schemas.microsoft.com/office/drawing/2014/main" id="{8189506A-2F1B-46F6-AAC4-ACA1F3184F7C}"/>
              </a:ext>
            </a:extLst>
          </p:cNvPr>
          <p:cNvSpPr txBox="1">
            <a:spLocks/>
          </p:cNvSpPr>
          <p:nvPr userDrawn="1"/>
        </p:nvSpPr>
        <p:spPr>
          <a:xfrm>
            <a:off x="7859977" y="6412160"/>
            <a:ext cx="4822804" cy="4458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Avril 2024</a:t>
            </a:r>
          </a:p>
        </p:txBody>
      </p:sp>
    </p:spTree>
    <p:extLst>
      <p:ext uri="{BB962C8B-B14F-4D97-AF65-F5344CB8AC3E}">
        <p14:creationId xmlns:p14="http://schemas.microsoft.com/office/powerpoint/2010/main" val="2616961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Espace réservé pour une image  10">
            <a:extLst>
              <a:ext uri="{FF2B5EF4-FFF2-40B4-BE49-F238E27FC236}">
                <a16:creationId xmlns:a16="http://schemas.microsoft.com/office/drawing/2014/main" id="{28CDC638-79AC-4B1C-8FD3-A157B11B5BE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602912" y="0"/>
            <a:ext cx="1589088" cy="725488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10" name="Espace réservé du pied de page 9">
            <a:extLst>
              <a:ext uri="{FF2B5EF4-FFF2-40B4-BE49-F238E27FC236}">
                <a16:creationId xmlns:a16="http://schemas.microsoft.com/office/drawing/2014/main" id="{470A43E7-A809-43F8-8E2B-755CA50CF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251011" y="6412160"/>
            <a:ext cx="4822804" cy="445840"/>
          </a:xfrm>
        </p:spPr>
        <p:txBody>
          <a:bodyPr/>
          <a:lstStyle/>
          <a:p>
            <a:r>
              <a:rPr lang="fr-FR" dirty="0"/>
              <a:t>Etudiant : Oussama </a:t>
            </a:r>
            <a:r>
              <a:rPr lang="fr-FR" dirty="0" err="1"/>
              <a:t>benmahammed</a:t>
            </a:r>
            <a:endParaRPr lang="fr-FR" dirty="0"/>
          </a:p>
        </p:txBody>
      </p:sp>
      <p:sp>
        <p:nvSpPr>
          <p:cNvPr id="12" name="Espace réservé du pied de page 9">
            <a:extLst>
              <a:ext uri="{FF2B5EF4-FFF2-40B4-BE49-F238E27FC236}">
                <a16:creationId xmlns:a16="http://schemas.microsoft.com/office/drawing/2014/main" id="{25262FFA-1FC9-44DB-BE23-7052DAA4F588}"/>
              </a:ext>
            </a:extLst>
          </p:cNvPr>
          <p:cNvSpPr txBox="1">
            <a:spLocks/>
          </p:cNvSpPr>
          <p:nvPr userDrawn="1"/>
        </p:nvSpPr>
        <p:spPr>
          <a:xfrm>
            <a:off x="3709318" y="6412160"/>
            <a:ext cx="4822804" cy="4458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Formation : data analyst_p2</a:t>
            </a:r>
          </a:p>
        </p:txBody>
      </p:sp>
      <p:sp>
        <p:nvSpPr>
          <p:cNvPr id="13" name="Espace réservé du pied de page 9">
            <a:extLst>
              <a:ext uri="{FF2B5EF4-FFF2-40B4-BE49-F238E27FC236}">
                <a16:creationId xmlns:a16="http://schemas.microsoft.com/office/drawing/2014/main" id="{4B7E8F3B-C059-458F-A983-24178CBF02A9}"/>
              </a:ext>
            </a:extLst>
          </p:cNvPr>
          <p:cNvSpPr txBox="1">
            <a:spLocks/>
          </p:cNvSpPr>
          <p:nvPr userDrawn="1"/>
        </p:nvSpPr>
        <p:spPr>
          <a:xfrm>
            <a:off x="7859977" y="6412160"/>
            <a:ext cx="4822804" cy="4458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Avril 2024</a:t>
            </a:r>
          </a:p>
        </p:txBody>
      </p:sp>
    </p:spTree>
    <p:extLst>
      <p:ext uri="{BB962C8B-B14F-4D97-AF65-F5344CB8AC3E}">
        <p14:creationId xmlns:p14="http://schemas.microsoft.com/office/powerpoint/2010/main" val="1149059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Espace réservé pour une image  10">
            <a:extLst>
              <a:ext uri="{FF2B5EF4-FFF2-40B4-BE49-F238E27FC236}">
                <a16:creationId xmlns:a16="http://schemas.microsoft.com/office/drawing/2014/main" id="{77C1C1D9-C2B4-4676-8324-9931BA86CD7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602912" y="0"/>
            <a:ext cx="1589088" cy="725488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15" name="Espace réservé du pied de page 9">
            <a:extLst>
              <a:ext uri="{FF2B5EF4-FFF2-40B4-BE49-F238E27FC236}">
                <a16:creationId xmlns:a16="http://schemas.microsoft.com/office/drawing/2014/main" id="{FF2F6640-DE92-4D75-BAC7-152B30715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251011" y="6412160"/>
            <a:ext cx="4822804" cy="445840"/>
          </a:xfrm>
        </p:spPr>
        <p:txBody>
          <a:bodyPr/>
          <a:lstStyle/>
          <a:p>
            <a:r>
              <a:rPr lang="fr-FR" dirty="0"/>
              <a:t>Etudiant : Oussama </a:t>
            </a:r>
            <a:r>
              <a:rPr lang="fr-FR" dirty="0" err="1"/>
              <a:t>benmahammed</a:t>
            </a:r>
            <a:endParaRPr lang="fr-FR" dirty="0"/>
          </a:p>
        </p:txBody>
      </p:sp>
      <p:sp>
        <p:nvSpPr>
          <p:cNvPr id="16" name="Espace réservé du pied de page 9">
            <a:extLst>
              <a:ext uri="{FF2B5EF4-FFF2-40B4-BE49-F238E27FC236}">
                <a16:creationId xmlns:a16="http://schemas.microsoft.com/office/drawing/2014/main" id="{58D78911-2C33-460F-A064-0923ECF462BA}"/>
              </a:ext>
            </a:extLst>
          </p:cNvPr>
          <p:cNvSpPr txBox="1">
            <a:spLocks/>
          </p:cNvSpPr>
          <p:nvPr userDrawn="1"/>
        </p:nvSpPr>
        <p:spPr>
          <a:xfrm>
            <a:off x="3709318" y="6412160"/>
            <a:ext cx="4822804" cy="4458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>
                <a:solidFill>
                  <a:schemeClr val="tx2"/>
                </a:solidFill>
              </a:rPr>
              <a:t>Formation : data analyst_p2</a:t>
            </a:r>
          </a:p>
        </p:txBody>
      </p:sp>
      <p:sp>
        <p:nvSpPr>
          <p:cNvPr id="17" name="Espace réservé du pied de page 9">
            <a:extLst>
              <a:ext uri="{FF2B5EF4-FFF2-40B4-BE49-F238E27FC236}">
                <a16:creationId xmlns:a16="http://schemas.microsoft.com/office/drawing/2014/main" id="{2D72AEBC-8A8B-46B2-9774-65D4FD88EDF4}"/>
              </a:ext>
            </a:extLst>
          </p:cNvPr>
          <p:cNvSpPr txBox="1">
            <a:spLocks/>
          </p:cNvSpPr>
          <p:nvPr userDrawn="1"/>
        </p:nvSpPr>
        <p:spPr>
          <a:xfrm>
            <a:off x="7859977" y="6412160"/>
            <a:ext cx="4822804" cy="4458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>
                <a:solidFill>
                  <a:schemeClr val="tx2"/>
                </a:solidFill>
              </a:rPr>
              <a:t>Avril 2024</a:t>
            </a:r>
          </a:p>
        </p:txBody>
      </p:sp>
    </p:spTree>
    <p:extLst>
      <p:ext uri="{BB962C8B-B14F-4D97-AF65-F5344CB8AC3E}">
        <p14:creationId xmlns:p14="http://schemas.microsoft.com/office/powerpoint/2010/main" val="1542758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4FFD234-86A6-485D-A415-65C7F3A3892F}" type="datetime1">
              <a:rPr lang="fr-FR" smtClean="0"/>
              <a:t>02/09/2024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fr-FR" dirty="0"/>
              <a:t>Oussama </a:t>
            </a:r>
            <a:r>
              <a:rPr lang="fr-FR" dirty="0" err="1"/>
              <a:t>benmahammed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258F8A2-704A-498F-9819-F046857988DD}" type="slidenum">
              <a:rPr lang="fr-FR" smtClean="0"/>
              <a:t>‹N°›</a:t>
            </a:fld>
            <a:endParaRPr lang="fr-FR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2598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4" r:id="rId1"/>
    <p:sldLayoutId id="2147483845" r:id="rId2"/>
    <p:sldLayoutId id="2147483855" r:id="rId3"/>
    <p:sldLayoutId id="2147483846" r:id="rId4"/>
    <p:sldLayoutId id="2147483847" r:id="rId5"/>
    <p:sldLayoutId id="2147483848" r:id="rId6"/>
    <p:sldLayoutId id="2147483849" r:id="rId7"/>
    <p:sldLayoutId id="2147483850" r:id="rId8"/>
    <p:sldLayoutId id="2147483851" r:id="rId9"/>
    <p:sldLayoutId id="2147483852" r:id="rId10"/>
    <p:sldLayoutId id="2147483853" r:id="rId11"/>
    <p:sldLayoutId id="2147483854" r:id="rId12"/>
    <p:sldLayoutId id="2147483856" r:id="rId13"/>
    <p:sldLayoutId id="2147483857" r:id="rId14"/>
  </p:sldLayoutIdLst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25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 2054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2057" name="Rectangle 2056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cxnSp>
        <p:nvCxnSpPr>
          <p:cNvPr id="2059" name="Straight Connector 2058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061" name="Rectangle 2060">
            <a:extLst>
              <a:ext uri="{FF2B5EF4-FFF2-40B4-BE49-F238E27FC236}">
                <a16:creationId xmlns:a16="http://schemas.microsoft.com/office/drawing/2014/main" id="{5AE6C737-FF55-4064-94B7-0B21D2EB6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770D34D-854E-F6D9-B651-96DEDB9C5B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30000" y="639097"/>
            <a:ext cx="4813072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800"/>
              <a:t>Analyse des ventes L’entreprise LaPage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F95774E-DD92-BABA-512B-757D566F98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29999" y="4455621"/>
            <a:ext cx="4829101" cy="123861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Oussama BENMAHAMMED | 08/2024 | Data Analyst</a:t>
            </a:r>
          </a:p>
        </p:txBody>
      </p:sp>
      <p:pic>
        <p:nvPicPr>
          <p:cNvPr id="2050" name="Picture 2" descr="Librairie La Page | London">
            <a:extLst>
              <a:ext uri="{FF2B5EF4-FFF2-40B4-BE49-F238E27FC236}">
                <a16:creationId xmlns:a16="http://schemas.microsoft.com/office/drawing/2014/main" id="{F5C081CF-DF5C-8B69-EC4E-5D874B0C61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508" b="26329"/>
          <a:stretch/>
        </p:blipFill>
        <p:spPr bwMode="auto">
          <a:xfrm>
            <a:off x="633999" y="1879137"/>
            <a:ext cx="5462001" cy="2576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63" name="Straight Connector 2062">
            <a:extLst>
              <a:ext uri="{FF2B5EF4-FFF2-40B4-BE49-F238E27FC236}">
                <a16:creationId xmlns:a16="http://schemas.microsoft.com/office/drawing/2014/main" id="{6B5B1DD8-6224-4137-8621-32982B00F9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343400"/>
            <a:ext cx="438912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5" name="Rectangle 2064">
            <a:extLst>
              <a:ext uri="{FF2B5EF4-FFF2-40B4-BE49-F238E27FC236}">
                <a16:creationId xmlns:a16="http://schemas.microsoft.com/office/drawing/2014/main" id="{D8218D9F-38B6-4AE0-9051-5434D19A52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2067" name="Rectangle 2066">
            <a:extLst>
              <a:ext uri="{FF2B5EF4-FFF2-40B4-BE49-F238E27FC236}">
                <a16:creationId xmlns:a16="http://schemas.microsoft.com/office/drawing/2014/main" id="{2D3DCA99-84AF-487A-BF72-91C5FA6B0B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93678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C6B620D-AA33-D0DC-8A50-6EB05F2BA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z="5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Analyse des Ventes par Catégorie</a:t>
            </a:r>
            <a:endParaRPr lang="en-US" sz="5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D0FE408-84CE-B250-285D-7471E5C3EB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41110" y="4455621"/>
            <a:ext cx="3417990" cy="123861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cap="all" spc="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• evolution des ventes par </a:t>
            </a:r>
            <a:r>
              <a:rPr lang="en-US" cap="all" spc="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catégorie</a:t>
            </a:r>
            <a:endParaRPr lang="en-US" cap="all" spc="2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E2E4FE0-C7B4-9F79-F4B6-185E02968F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1326781"/>
            <a:ext cx="6912217" cy="3680755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14929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4A8FFEA1-1B69-4F42-B552-0CCF725968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A3C9226-5EC8-460B-82D7-72AA994DF9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2A90A9D-33DF-408E-BF4C-F82588935C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E6AA15AE-DAFE-4E1E-B05F-F57962FD3A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C6B620D-AA33-D0DC-8A50-6EB05F2BA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>
                <a:solidFill>
                  <a:schemeClr val="tx1">
                    <a:lumMod val="85000"/>
                    <a:lumOff val="15000"/>
                  </a:schemeClr>
                </a:solidFill>
              </a:rPr>
              <a:t>Analyse des Ventes par Catégorie</a:t>
            </a:r>
            <a:endParaRPr lang="en-US" sz="5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D0FE408-84CE-B250-285D-7471E5C3EB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41110" y="4455621"/>
            <a:ext cx="3417990" cy="123861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cap="all" spc="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chiffre d'affaires par </a:t>
            </a:r>
            <a:r>
              <a:rPr lang="en-US" cap="all" spc="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catégorie</a:t>
            </a:r>
            <a:r>
              <a:rPr lang="en-US" cap="all" spc="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de </a:t>
            </a:r>
            <a:r>
              <a:rPr lang="en-US" cap="all" spc="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produit</a:t>
            </a:r>
            <a:endParaRPr lang="en-US" cap="all" spc="2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942A386-F0F8-59F6-D5F7-63C5EE0442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1007092"/>
            <a:ext cx="6912217" cy="4320134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07141D5-A57C-43F5-A655-5BA2D0D2AF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D9DB1F97-BFF9-46CC-8EB4-BB63B98F13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8CAE6E3-39B4-4A16-97BC-9C376B9B7E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74744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7D379150-F6B4-45C8-BE10-6B278AD40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FFCF544-A370-4A5D-A95F-CA6E0E7191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cxnSp>
        <p:nvCxnSpPr>
          <p:cNvPr id="45" name="Straight Connector 32">
            <a:extLst>
              <a:ext uri="{FF2B5EF4-FFF2-40B4-BE49-F238E27FC236}">
                <a16:creationId xmlns:a16="http://schemas.microsoft.com/office/drawing/2014/main" id="{6EEB3B97-A638-498B-8083-54191CE71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52ABB703-2B0E-4C3B-B4A2-F3973548E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3A0951E-D95B-7B0E-7860-93DA36966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Courbe de Lorenz</a:t>
            </a: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750A5005-EE7D-FA02-0AF0-B480D8714F0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75535" y="98492"/>
            <a:ext cx="6060614" cy="6137332"/>
          </a:xfrm>
          <a:prstGeom prst="rect">
            <a:avLst/>
          </a:prstGeom>
        </p:spPr>
      </p:pic>
      <p:cxnSp>
        <p:nvCxnSpPr>
          <p:cNvPr id="47" name="Straight Connector 36">
            <a:extLst>
              <a:ext uri="{FF2B5EF4-FFF2-40B4-BE49-F238E27FC236}">
                <a16:creationId xmlns:a16="http://schemas.microsoft.com/office/drawing/2014/main" id="{9C21570E-E159-49A6-9891-FA397B7A9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76295D0-6119-0A6B-A79D-97328E4CE1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11684" y="2198914"/>
            <a:ext cx="5127172" cy="3670180"/>
          </a:xfrm>
        </p:spPr>
        <p:txBody>
          <a:bodyPr vert="horz" lIns="0" tIns="45720" rIns="0" bIns="45720" rtlCol="0">
            <a:normAutofit/>
          </a:bodyPr>
          <a:lstStyle/>
          <a:p>
            <a:r>
              <a:rPr lang="en-US" dirty="0"/>
              <a:t>La </a:t>
            </a:r>
            <a:r>
              <a:rPr lang="en-US" dirty="0" err="1"/>
              <a:t>courbe</a:t>
            </a:r>
            <a:r>
              <a:rPr lang="en-US" dirty="0"/>
              <a:t> montre </a:t>
            </a:r>
            <a:r>
              <a:rPr lang="en-US" dirty="0" err="1"/>
              <a:t>une</a:t>
            </a:r>
            <a:r>
              <a:rPr lang="en-US" dirty="0"/>
              <a:t> </a:t>
            </a:r>
            <a:r>
              <a:rPr lang="en-US" dirty="0" err="1"/>
              <a:t>nette</a:t>
            </a:r>
            <a:r>
              <a:rPr lang="en-US" dirty="0"/>
              <a:t> </a:t>
            </a:r>
            <a:r>
              <a:rPr lang="en-US" dirty="0" err="1"/>
              <a:t>inégalité</a:t>
            </a:r>
            <a:r>
              <a:rPr lang="en-US" dirty="0"/>
              <a:t> : </a:t>
            </a:r>
            <a:r>
              <a:rPr lang="en-US" dirty="0" err="1"/>
              <a:t>une</a:t>
            </a:r>
            <a:r>
              <a:rPr lang="en-US" dirty="0"/>
              <a:t> </a:t>
            </a:r>
            <a:r>
              <a:rPr lang="en-US" dirty="0" err="1"/>
              <a:t>grande</a:t>
            </a:r>
            <a:r>
              <a:rPr lang="en-US" dirty="0"/>
              <a:t> </a:t>
            </a:r>
            <a:r>
              <a:rPr lang="en-US" dirty="0" err="1"/>
              <a:t>partie</a:t>
            </a:r>
            <a:r>
              <a:rPr lang="en-US" dirty="0"/>
              <a:t> du chiffre d'affaires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générée</a:t>
            </a:r>
            <a:r>
              <a:rPr lang="en-US" dirty="0"/>
              <a:t> par un petit </a:t>
            </a:r>
            <a:r>
              <a:rPr lang="en-US" dirty="0" err="1"/>
              <a:t>pourcentage</a:t>
            </a:r>
            <a:r>
              <a:rPr lang="en-US" dirty="0"/>
              <a:t> de clients.</a:t>
            </a:r>
          </a:p>
          <a:p>
            <a:r>
              <a:rPr lang="en-US" dirty="0" err="1"/>
              <a:t>Indice</a:t>
            </a:r>
            <a:r>
              <a:rPr lang="en-US" dirty="0"/>
              <a:t> de Gini = 0.44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95DA498-D9A2-4DA9-B9DA-B3776E08C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2A73093-4B9D-420D-B17E-52293703A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20273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>
            <a:extLst>
              <a:ext uri="{FF2B5EF4-FFF2-40B4-BE49-F238E27FC236}">
                <a16:creationId xmlns:a16="http://schemas.microsoft.com/office/drawing/2014/main" id="{430511CB-2556-40C9-9975-93D0D2EF29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0137E738-AFAB-48B2-97F9-5C4BF39345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0703A2A2-0F14-45FC-8CB4-D5DEEC49AC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69" name="Rectangle 68">
            <a:extLst>
              <a:ext uri="{FF2B5EF4-FFF2-40B4-BE49-F238E27FC236}">
                <a16:creationId xmlns:a16="http://schemas.microsoft.com/office/drawing/2014/main" id="{1AD4E35D-A118-48D3-A2D3-3CEE5A0C74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3A0951E-D95B-7B0E-7860-93DA36966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4679" y="634946"/>
            <a:ext cx="6405063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Analyses </a:t>
            </a:r>
            <a:r>
              <a:rPr lang="en-US" dirty="0" err="1"/>
              <a:t>complémentaires</a:t>
            </a:r>
            <a:endParaRPr lang="en-US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CCC1B6C-A2AA-879F-A5FE-480782885E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94" b="2"/>
          <a:stretch/>
        </p:blipFill>
        <p:spPr>
          <a:xfrm>
            <a:off x="662736" y="523684"/>
            <a:ext cx="3965608" cy="2476136"/>
          </a:xfrm>
          <a:prstGeom prst="rect">
            <a:avLst/>
          </a:prstGeom>
        </p:spPr>
      </p:pic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8A1FC8F0-6475-4788-9B10-7CF183FC51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81247" y="2086188"/>
            <a:ext cx="5852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 9">
            <a:extLst>
              <a:ext uri="{FF2B5EF4-FFF2-40B4-BE49-F238E27FC236}">
                <a16:creationId xmlns:a16="http://schemas.microsoft.com/office/drawing/2014/main" id="{6187B5E9-11FD-B588-32B0-969223452C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079" y="3429000"/>
            <a:ext cx="3884135" cy="2476136"/>
          </a:xfrm>
          <a:prstGeom prst="rect">
            <a:avLst/>
          </a:prstGeom>
        </p:spPr>
      </p:pic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76295D0-6119-0A6B-A79D-97328E4CE1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44679" y="2198914"/>
            <a:ext cx="6405063" cy="3670180"/>
          </a:xfrm>
        </p:spPr>
        <p:txBody>
          <a:bodyPr vert="horz" lIns="0" tIns="45720" rIns="0" bIns="45720" rtlCol="0">
            <a:normAutofit/>
          </a:bodyPr>
          <a:lstStyle/>
          <a:p>
            <a:pPr marL="0" indent="0">
              <a:buFont typeface="Calibri" panose="020F0502020204030204" pitchFamily="34" charset="0"/>
              <a:buNone/>
            </a:pPr>
            <a:r>
              <a:rPr lang="fr-FR" cap="all" spc="200" dirty="0"/>
              <a:t>Graphique 1 : </a:t>
            </a:r>
          </a:p>
          <a:p>
            <a:pPr marL="0" indent="0">
              <a:buFont typeface="Calibri" panose="020F0502020204030204" pitchFamily="34" charset="0"/>
              <a:buNone/>
            </a:pPr>
            <a:r>
              <a:rPr lang="fr-FR" cap="all" spc="200" dirty="0"/>
              <a:t>top 10 de nos clients, 4 clients se distinguent clairement en termes de volume.</a:t>
            </a:r>
          </a:p>
          <a:p>
            <a:pPr marL="0" indent="0">
              <a:buFont typeface="Calibri" panose="020F0502020204030204" pitchFamily="34" charset="0"/>
              <a:buNone/>
            </a:pPr>
            <a:endParaRPr lang="fr-FR" cap="all" spc="200" dirty="0"/>
          </a:p>
          <a:p>
            <a:pPr marL="0" indent="0">
              <a:buFont typeface="Calibri" panose="020F0502020204030204" pitchFamily="34" charset="0"/>
              <a:buNone/>
            </a:pPr>
            <a:endParaRPr lang="fr-FR" cap="all" spc="200" dirty="0"/>
          </a:p>
          <a:p>
            <a:pPr marL="0" indent="0">
              <a:buFont typeface="Calibri" panose="020F0502020204030204" pitchFamily="34" charset="0"/>
              <a:buNone/>
            </a:pPr>
            <a:r>
              <a:rPr lang="fr-FR" cap="all" spc="200" dirty="0"/>
              <a:t>Graphique 2 : </a:t>
            </a:r>
          </a:p>
          <a:p>
            <a:pPr marL="0" indent="0">
              <a:buFont typeface="Calibri" panose="020F0502020204030204" pitchFamily="34" charset="0"/>
              <a:buNone/>
            </a:pPr>
            <a:r>
              <a:rPr lang="fr-FR" cap="all" spc="200" dirty="0"/>
              <a:t>uniquement les clients B2C</a:t>
            </a:r>
            <a:endParaRPr lang="en-US" cap="all" spc="200" dirty="0"/>
          </a:p>
          <a:p>
            <a:pPr marL="0" indent="0">
              <a:buFont typeface="Calibri" panose="020F0502020204030204" pitchFamily="34" charset="0"/>
              <a:buNone/>
            </a:pPr>
            <a:endParaRPr lang="en-US" cap="all" spc="200" dirty="0"/>
          </a:p>
          <a:p>
            <a:pPr marL="0" indent="0">
              <a:buFont typeface="Calibri" panose="020F0502020204030204" pitchFamily="34" charset="0"/>
              <a:buNone/>
            </a:pPr>
            <a:endParaRPr lang="en-US" cap="all" spc="200" dirty="0"/>
          </a:p>
          <a:p>
            <a:pPr marL="0" indent="0">
              <a:buFont typeface="Calibri" panose="020F0502020204030204" pitchFamily="34" charset="0"/>
              <a:buNone/>
            </a:pPr>
            <a:endParaRPr lang="en-US" cap="all" spc="200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30F84B10-5D81-46AE-920D-E07497CDB1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F68DC746-DF72-4A62-B759-3115310161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38401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3CFC9789-57F4-4B9C-ABAA-6F7C8BADCA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B54F538-07DE-4652-B506-5D16E3EBBB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3D56195-A6AC-4958-8B87-F7D009353E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605A42EF-68E6-4808-81CD-E5ABD0ED92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3A0951E-D95B-7B0E-7860-93DA36966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Courbe</a:t>
            </a:r>
            <a:r>
              <a:rPr lang="en-US" dirty="0"/>
              <a:t> de Lorenz </a:t>
            </a:r>
            <a:r>
              <a:rPr lang="en-US"/>
              <a:t>BtoC</a:t>
            </a:r>
            <a:endParaRPr lang="en-US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33C382B0-D8D3-9C14-DF24-8B966951A2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931" y="645106"/>
            <a:ext cx="5182149" cy="5247747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C4A154E-1950-4755-A5FC-5998EE0CC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76295D0-6119-0A6B-A79D-97328E4CE1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11684" y="2198914"/>
            <a:ext cx="5127172" cy="3670180"/>
          </a:xfrm>
        </p:spPr>
        <p:txBody>
          <a:bodyPr vert="horz" lIns="0" tIns="45720" rIns="0" bIns="45720" rtlCol="0">
            <a:normAutofit/>
          </a:bodyPr>
          <a:lstStyle/>
          <a:p>
            <a:r>
              <a:rPr lang="en-US" dirty="0"/>
              <a:t>La </a:t>
            </a:r>
            <a:r>
              <a:rPr lang="en-US"/>
              <a:t>courbe</a:t>
            </a:r>
            <a:r>
              <a:rPr lang="en-US" dirty="0"/>
              <a:t> montre </a:t>
            </a:r>
            <a:r>
              <a:rPr lang="en-US"/>
              <a:t>une</a:t>
            </a:r>
            <a:r>
              <a:rPr lang="en-US" dirty="0"/>
              <a:t> </a:t>
            </a:r>
            <a:r>
              <a:rPr lang="en-US"/>
              <a:t>nette</a:t>
            </a:r>
            <a:r>
              <a:rPr lang="en-US" dirty="0"/>
              <a:t> </a:t>
            </a:r>
            <a:r>
              <a:rPr lang="en-US"/>
              <a:t>inégalité</a:t>
            </a:r>
            <a:r>
              <a:rPr lang="en-US" dirty="0"/>
              <a:t> : </a:t>
            </a:r>
            <a:r>
              <a:rPr lang="en-US"/>
              <a:t>une</a:t>
            </a:r>
            <a:r>
              <a:rPr lang="en-US" dirty="0"/>
              <a:t> </a:t>
            </a:r>
            <a:r>
              <a:rPr lang="en-US"/>
              <a:t>grande</a:t>
            </a:r>
            <a:r>
              <a:rPr lang="en-US" dirty="0"/>
              <a:t> </a:t>
            </a:r>
            <a:r>
              <a:rPr lang="en-US"/>
              <a:t>partie</a:t>
            </a:r>
            <a:r>
              <a:rPr lang="en-US" dirty="0"/>
              <a:t> du chiffre d'affaires </a:t>
            </a:r>
            <a:r>
              <a:rPr lang="en-US"/>
              <a:t>est</a:t>
            </a:r>
            <a:r>
              <a:rPr lang="en-US" dirty="0"/>
              <a:t> </a:t>
            </a:r>
            <a:r>
              <a:rPr lang="en-US"/>
              <a:t>générée</a:t>
            </a:r>
            <a:r>
              <a:rPr lang="en-US" dirty="0"/>
              <a:t> par un petit </a:t>
            </a:r>
            <a:r>
              <a:rPr lang="en-US"/>
              <a:t>pourcentage</a:t>
            </a:r>
            <a:r>
              <a:rPr lang="en-US" dirty="0"/>
              <a:t> de clients.</a:t>
            </a:r>
          </a:p>
          <a:p>
            <a:r>
              <a:rPr lang="en-US"/>
              <a:t>Indice</a:t>
            </a:r>
            <a:r>
              <a:rPr lang="en-US" dirty="0"/>
              <a:t> de Gini = 0.40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FE9C285-56FB-4B36-8ECA-C2D6596AA9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37C076B-00B1-4629-B27F-A86F9885F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87088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4A8FFEA1-1B69-4F42-B552-0CCF725968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A3C9226-5EC8-460B-82D7-72AA994DF9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2A90A9D-33DF-408E-BF4C-F82588935C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E6AA15AE-DAFE-4E1E-B05F-F57962FD3A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3A0951E-D95B-7B0E-7860-93DA36966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Analyses </a:t>
            </a:r>
            <a:r>
              <a:rPr lang="en-US" sz="3600">
                <a:solidFill>
                  <a:schemeClr val="tx1">
                    <a:lumMod val="85000"/>
                    <a:lumOff val="15000"/>
                  </a:schemeClr>
                </a:solidFill>
              </a:rPr>
              <a:t>complémentaires</a:t>
            </a:r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76295D0-6119-0A6B-A79D-97328E4CE1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41110" y="4455621"/>
            <a:ext cx="3417990" cy="123861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cap="all" spc="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Nombre de transactions par heure de la journée</a:t>
            </a:r>
            <a:endParaRPr lang="en-US" cap="all" spc="2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BE9179F-0A06-03E6-64B4-357590BCC5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1318141"/>
            <a:ext cx="6912217" cy="3698036"/>
          </a:xfrm>
          <a:prstGeom prst="rect">
            <a:avLst/>
          </a:prstGeom>
        </p:spPr>
      </p:pic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D07141D5-A57C-43F5-A655-5BA2D0D2AF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D9DB1F97-BFF9-46CC-8EB4-BB63B98F13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88CAE6E3-39B4-4A16-97BC-9C376B9B7E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35709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87">
            <a:extLst>
              <a:ext uri="{FF2B5EF4-FFF2-40B4-BE49-F238E27FC236}">
                <a16:creationId xmlns:a16="http://schemas.microsoft.com/office/drawing/2014/main" id="{3CFC9789-57F4-4B9C-ABAA-6F7C8BADCA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9B54F538-07DE-4652-B506-5D16E3EBBB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03D56195-A6AC-4958-8B87-F7D009353E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94" name="Rectangle 93">
            <a:extLst>
              <a:ext uri="{FF2B5EF4-FFF2-40B4-BE49-F238E27FC236}">
                <a16:creationId xmlns:a16="http://schemas.microsoft.com/office/drawing/2014/main" id="{F83BAE65-D215-4292-9498-D9610AC2C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3A0951E-D95B-7B0E-7860-93DA36966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Analyse des Corrélations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D7E335D7-816B-541A-93F0-5C36CC2D6F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1146609"/>
            <a:ext cx="6909801" cy="4301350"/>
          </a:xfrm>
          <a:prstGeom prst="rect">
            <a:avLst/>
          </a:prstGeom>
        </p:spPr>
      </p:pic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5C99ACED-3F9B-471D-97BC-E5D2D2319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76295D0-6119-0A6B-A79D-97328E4CE1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859485" y="2198914"/>
            <a:ext cx="3690257" cy="3670180"/>
          </a:xfrm>
        </p:spPr>
        <p:txBody>
          <a:bodyPr vert="horz" lIns="0" tIns="45720" rIns="0" bIns="45720" rtlCol="0">
            <a:normAutofit/>
          </a:bodyPr>
          <a:lstStyle/>
          <a:p>
            <a:pPr marL="0" indent="0">
              <a:buFont typeface="Calibri" panose="020F0502020204030204" pitchFamily="34" charset="0"/>
              <a:buNone/>
            </a:pPr>
            <a:r>
              <a:rPr lang="en-US" cap="all" spc="200" dirty="0"/>
              <a:t>Distribution des categories de livres par genre</a:t>
            </a:r>
          </a:p>
          <a:p>
            <a:pPr marL="0" indent="0">
              <a:buFont typeface="Calibri" panose="020F0502020204030204" pitchFamily="34" charset="0"/>
              <a:buNone/>
            </a:pPr>
            <a:r>
              <a:rPr lang="en-US" cap="all" spc="200" dirty="0"/>
              <a:t>Chi2: 18.14</a:t>
            </a:r>
          </a:p>
          <a:p>
            <a:pPr marL="0" indent="0">
              <a:buFont typeface="Calibri" panose="020F0502020204030204" pitchFamily="34" charset="0"/>
              <a:buNone/>
            </a:pPr>
            <a:r>
              <a:rPr lang="en-US" cap="all" spc="200" dirty="0"/>
              <a:t>p-value: 0.0001</a:t>
            </a:r>
          </a:p>
          <a:p>
            <a:pPr marL="0" indent="0">
              <a:buFont typeface="Calibri" panose="020F0502020204030204" pitchFamily="34" charset="0"/>
              <a:buNone/>
            </a:pPr>
            <a:r>
              <a:rPr lang="en-US"/>
              <a:t>P-value très faible indique que les différences observées ne sont probablement pas dues au hasard, et qu'il existe une relation significative entre ces variables.</a:t>
            </a:r>
            <a:endParaRPr lang="en-US" cap="all" spc="200" dirty="0"/>
          </a:p>
          <a:p>
            <a:pPr marL="0" indent="0">
              <a:buFont typeface="Calibri" panose="020F0502020204030204" pitchFamily="34" charset="0"/>
              <a:buNone/>
            </a:pPr>
            <a:endParaRPr lang="en-US" cap="all" spc="200" dirty="0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86C05757-249C-4F2B-B326-B940FDD9C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EE922679-5189-4C5C-9FBB-6839F89C6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19436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A2B7CDEB-5CB6-4CD7-A878-C8D41F72E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7E1CCD8-0D33-4ABA-932F-523A57336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3CE3642-C95C-4498-82FE-58F4A5B74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C3EC9C19-5E31-4CE5-92E8-F7977239E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32CF23F-BFE2-2CB3-C326-C8CA81876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4679" y="634946"/>
            <a:ext cx="6405063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Analyse des Corrélations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E107D2E2-755A-D4E2-CF37-3FB0523A09F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3" b="2239"/>
          <a:stretch/>
        </p:blipFill>
        <p:spPr>
          <a:xfrm>
            <a:off x="644615" y="3251344"/>
            <a:ext cx="4020297" cy="2476136"/>
          </a:xfrm>
          <a:prstGeom prst="rect">
            <a:avLst/>
          </a:prstGeom>
        </p:spPr>
      </p:pic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67B6C0F2-CA33-41E9-BC2E-7FB80DB06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81247" y="2086188"/>
            <a:ext cx="5852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 7">
            <a:extLst>
              <a:ext uri="{FF2B5EF4-FFF2-40B4-BE49-F238E27FC236}">
                <a16:creationId xmlns:a16="http://schemas.microsoft.com/office/drawing/2014/main" id="{DE0705DA-EF90-7D3F-7110-7911B1A65BA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3" b="2239"/>
          <a:stretch/>
        </p:blipFill>
        <p:spPr>
          <a:xfrm>
            <a:off x="644616" y="387604"/>
            <a:ext cx="4020296" cy="2476136"/>
          </a:xfrm>
          <a:prstGeom prst="rect">
            <a:avLst/>
          </a:prstGeom>
        </p:spPr>
      </p:pic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42D76DA-35F5-3CF0-8035-6397E9C4D9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44679" y="2198914"/>
            <a:ext cx="6405063" cy="3670180"/>
          </a:xfrm>
        </p:spPr>
        <p:txBody>
          <a:bodyPr vert="horz" lIns="0" tIns="45720" rIns="0" bIns="45720" rtlCol="0">
            <a:normAutofit/>
          </a:bodyPr>
          <a:lstStyle/>
          <a:p>
            <a:pPr marL="0" indent="0">
              <a:buFont typeface="Calibri" panose="020F0502020204030204" pitchFamily="34" charset="0"/>
              <a:buNone/>
            </a:pPr>
            <a:r>
              <a:rPr lang="en-US" cap="all" spc="200" dirty="0"/>
              <a:t>Lien entre </a:t>
            </a:r>
            <a:r>
              <a:rPr lang="en-US" cap="all" spc="200" dirty="0" err="1"/>
              <a:t>l'âge</a:t>
            </a:r>
            <a:r>
              <a:rPr lang="en-US" cap="all" spc="200" dirty="0"/>
              <a:t> des clients et le </a:t>
            </a:r>
            <a:r>
              <a:rPr lang="en-US" cap="all" spc="200" dirty="0" err="1"/>
              <a:t>montant</a:t>
            </a:r>
            <a:r>
              <a:rPr lang="en-US" cap="all" spc="200" dirty="0"/>
              <a:t> total des </a:t>
            </a:r>
            <a:r>
              <a:rPr lang="en-US" cap="all" spc="200" dirty="0" err="1"/>
              <a:t>achats</a:t>
            </a:r>
            <a:endParaRPr lang="en-US" cap="all" spc="200" dirty="0"/>
          </a:p>
          <a:p>
            <a:pPr marL="0" indent="0">
              <a:buFont typeface="Calibri" panose="020F0502020204030204" pitchFamily="34" charset="0"/>
              <a:buNone/>
            </a:pPr>
            <a:r>
              <a:rPr lang="en-US" spc="200" dirty="0" err="1"/>
              <a:t>Indice</a:t>
            </a:r>
            <a:r>
              <a:rPr lang="en-US" spc="200" dirty="0"/>
              <a:t> De Regression :</a:t>
            </a:r>
          </a:p>
          <a:p>
            <a:pPr marL="0" indent="0">
              <a:buFont typeface="Calibri" panose="020F0502020204030204" pitchFamily="34" charset="0"/>
              <a:buNone/>
            </a:pPr>
            <a:r>
              <a:rPr lang="en-US" spc="200" dirty="0"/>
              <a:t>- Graph 1 : (R²): 0.6968</a:t>
            </a:r>
          </a:p>
          <a:p>
            <a:pPr marL="0" indent="0">
              <a:buFont typeface="Calibri" panose="020F0502020204030204" pitchFamily="34" charset="0"/>
              <a:buNone/>
            </a:pPr>
            <a:r>
              <a:rPr lang="en-US" spc="200" dirty="0"/>
              <a:t>- Graph 2 (Sans Les 20ans): (R²): 0.7449</a:t>
            </a:r>
          </a:p>
          <a:p>
            <a:pPr marL="0" indent="0">
              <a:buFont typeface="Calibri" panose="020F0502020204030204" pitchFamily="34" charset="0"/>
              <a:buNone/>
            </a:pPr>
            <a:endParaRPr lang="en-US" spc="200" dirty="0"/>
          </a:p>
          <a:p>
            <a:pPr marL="0" indent="0">
              <a:buFont typeface="Calibri" panose="020F0502020204030204" pitchFamily="34" charset="0"/>
              <a:buNone/>
            </a:pPr>
            <a:r>
              <a:rPr lang="fr-FR" spc="200" dirty="0"/>
              <a:t>Une Relation Relativement Forte Entre L'âge Des Clients Et Le Montant Total Des Achats.</a:t>
            </a:r>
            <a:endParaRPr lang="en-US" spc="200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453B32E-41DA-4F4C-A1DD-85C5804CC7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67D94C7-7E89-4D0A-B2C5-2622C8651C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74412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>
            <a:extLst>
              <a:ext uri="{FF2B5EF4-FFF2-40B4-BE49-F238E27FC236}">
                <a16:creationId xmlns:a16="http://schemas.microsoft.com/office/drawing/2014/main" id="{3CFC9789-57F4-4B9C-ABAA-6F7C8BADCA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B54F538-07DE-4652-B506-5D16E3EBBB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cxnSp>
        <p:nvCxnSpPr>
          <p:cNvPr id="63" name="Straight Connector 50">
            <a:extLst>
              <a:ext uri="{FF2B5EF4-FFF2-40B4-BE49-F238E27FC236}">
                <a16:creationId xmlns:a16="http://schemas.microsoft.com/office/drawing/2014/main" id="{03D56195-A6AC-4958-8B87-F7D009353E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64" name="Rectangle 63">
            <a:extLst>
              <a:ext uri="{FF2B5EF4-FFF2-40B4-BE49-F238E27FC236}">
                <a16:creationId xmlns:a16="http://schemas.microsoft.com/office/drawing/2014/main" id="{605A42EF-68E6-4808-81CD-E5ABD0ED92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32CF23F-BFE2-2CB3-C326-C8CA81876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err="1"/>
              <a:t>Analyse</a:t>
            </a:r>
            <a:r>
              <a:rPr lang="en-US" dirty="0"/>
              <a:t> des </a:t>
            </a:r>
            <a:r>
              <a:rPr lang="en-US" dirty="0" err="1"/>
              <a:t>Corrélations</a:t>
            </a:r>
            <a:endParaRPr lang="en-US" dirty="0"/>
          </a:p>
        </p:txBody>
      </p:sp>
      <p:pic>
        <p:nvPicPr>
          <p:cNvPr id="7" name="Image 6" descr="Une image contenant texte, capture d’écran, Tracé, diagramme&#10;&#10;Description générée automatiquement">
            <a:extLst>
              <a:ext uri="{FF2B5EF4-FFF2-40B4-BE49-F238E27FC236}">
                <a16:creationId xmlns:a16="http://schemas.microsoft.com/office/drawing/2014/main" id="{9D3A9DD1-2E88-8414-D310-BE5FE0CA04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79" y="1360324"/>
            <a:ext cx="5919721" cy="3877417"/>
          </a:xfrm>
          <a:prstGeom prst="rect">
            <a:avLst/>
          </a:prstGeom>
        </p:spPr>
      </p:pic>
      <p:cxnSp>
        <p:nvCxnSpPr>
          <p:cNvPr id="65" name="Straight Connector 54">
            <a:extLst>
              <a:ext uri="{FF2B5EF4-FFF2-40B4-BE49-F238E27FC236}">
                <a16:creationId xmlns:a16="http://schemas.microsoft.com/office/drawing/2014/main" id="{3C4A154E-1950-4755-A5FC-5998EE0CC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42D76DA-35F5-3CF0-8035-6397E9C4D9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1684" y="2198914"/>
            <a:ext cx="5127172" cy="641831"/>
          </a:xfrm>
        </p:spPr>
        <p:txBody>
          <a:bodyPr vert="horz" lIns="0" tIns="45720" rIns="0" bIns="45720" rtlCol="0">
            <a:normAutofit/>
          </a:bodyPr>
          <a:lstStyle/>
          <a:p>
            <a:pPr marL="0" indent="0">
              <a:buFont typeface="Calibri" panose="020F0502020204030204" pitchFamily="34" charset="0"/>
              <a:buNone/>
            </a:pPr>
            <a:r>
              <a:rPr lang="en-US" sz="1900" cap="all" spc="200" dirty="0"/>
              <a:t>Distribution du panier </a:t>
            </a:r>
            <a:r>
              <a:rPr lang="en-US" sz="1900" cap="all" spc="200" dirty="0" err="1"/>
              <a:t>moyen</a:t>
            </a:r>
            <a:r>
              <a:rPr lang="en-US" sz="1900" cap="all" spc="200" dirty="0"/>
              <a:t> </a:t>
            </a:r>
            <a:r>
              <a:rPr lang="en-US" sz="1900" cap="all" spc="200" dirty="0" err="1"/>
              <a:t>en</a:t>
            </a:r>
            <a:r>
              <a:rPr lang="en-US" sz="1900" cap="all" spc="200" dirty="0"/>
              <a:t> function de </a:t>
            </a:r>
            <a:r>
              <a:rPr lang="en-US" sz="1900" cap="all" spc="200" dirty="0" err="1"/>
              <a:t>l’âge</a:t>
            </a:r>
            <a:endParaRPr lang="en-US" sz="1900" cap="all" spc="200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3FE9C285-56FB-4B36-8ECA-C2D6596AA9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937C076B-00B1-4629-B27F-A86F9885F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graphicFrame>
        <p:nvGraphicFramePr>
          <p:cNvPr id="69" name="Espace réservé du contenu 3">
            <a:extLst>
              <a:ext uri="{FF2B5EF4-FFF2-40B4-BE49-F238E27FC236}">
                <a16:creationId xmlns:a16="http://schemas.microsoft.com/office/drawing/2014/main" id="{A049477E-14D7-A3EB-C499-A56216C4E6B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192935"/>
              </p:ext>
            </p:extLst>
          </p:nvPr>
        </p:nvGraphicFramePr>
        <p:xfrm>
          <a:off x="6738011" y="2953470"/>
          <a:ext cx="4483295" cy="31789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477910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2CF23F-BFE2-2CB3-C326-C8CA81876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4876" y="275022"/>
            <a:ext cx="5127171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err="1"/>
              <a:t>Analyse</a:t>
            </a:r>
            <a:r>
              <a:rPr lang="en-US" dirty="0"/>
              <a:t> des </a:t>
            </a:r>
            <a:r>
              <a:rPr lang="en-US" dirty="0" err="1"/>
              <a:t>Corrélations</a:t>
            </a:r>
            <a:endParaRPr lang="en-US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42D76DA-35F5-3CF0-8035-6397E9C4D9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1684" y="2198914"/>
            <a:ext cx="5127172" cy="641831"/>
          </a:xfrm>
        </p:spPr>
        <p:txBody>
          <a:bodyPr vert="horz" lIns="0" tIns="45720" rIns="0" bIns="45720" rtlCol="0">
            <a:normAutofit/>
          </a:bodyPr>
          <a:lstStyle/>
          <a:p>
            <a:pPr marL="0" indent="0">
              <a:buFont typeface="Calibri" panose="020F0502020204030204" pitchFamily="34" charset="0"/>
              <a:buNone/>
            </a:pPr>
            <a:r>
              <a:rPr lang="fr-FR" sz="1900" cap="all" spc="200" dirty="0"/>
              <a:t>Lien entre l'âge des clients et la fréquence d'achat</a:t>
            </a:r>
            <a:endParaRPr lang="en-US" sz="1900" cap="all" spc="200" dirty="0"/>
          </a:p>
        </p:txBody>
      </p:sp>
      <p:graphicFrame>
        <p:nvGraphicFramePr>
          <p:cNvPr id="69" name="Espace réservé du contenu 3">
            <a:extLst>
              <a:ext uri="{FF2B5EF4-FFF2-40B4-BE49-F238E27FC236}">
                <a16:creationId xmlns:a16="http://schemas.microsoft.com/office/drawing/2014/main" id="{A049477E-14D7-A3EB-C499-A56216C4E6B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94826475"/>
              </p:ext>
            </p:extLst>
          </p:nvPr>
        </p:nvGraphicFramePr>
        <p:xfrm>
          <a:off x="6738011" y="2953470"/>
          <a:ext cx="4483295" cy="31789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Image 4">
            <a:extLst>
              <a:ext uri="{FF2B5EF4-FFF2-40B4-BE49-F238E27FC236}">
                <a16:creationId xmlns:a16="http://schemas.microsoft.com/office/drawing/2014/main" id="{DE71E9D1-4C33-C649-E921-89940272841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5906" y="1389810"/>
            <a:ext cx="6116756" cy="4078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557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38247643-37AB-47DE-B7BD-7A64FEB13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EBC3119-F8E7-4266-91B8-7A1E808B48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cxnSp>
        <p:nvCxnSpPr>
          <p:cNvPr id="38" name="Straight Connector 25">
            <a:extLst>
              <a:ext uri="{FF2B5EF4-FFF2-40B4-BE49-F238E27FC236}">
                <a16:creationId xmlns:a16="http://schemas.microsoft.com/office/drawing/2014/main" id="{57D15890-6502-4FAA-AB03-AFAC88EE2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C5138816-AF06-47EE-964C-EC93C016D5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B0B55B6-DE3B-248B-3051-2B288F2FE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771" y="634946"/>
            <a:ext cx="6574972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Sommaire</a:t>
            </a:r>
          </a:p>
        </p:txBody>
      </p:sp>
      <p:pic>
        <p:nvPicPr>
          <p:cNvPr id="5" name="Picture 4" descr="Bureau avec des éléments de productivité">
            <a:extLst>
              <a:ext uri="{FF2B5EF4-FFF2-40B4-BE49-F238E27FC236}">
                <a16:creationId xmlns:a16="http://schemas.microsoft.com/office/drawing/2014/main" id="{A1CD519B-ABFC-1D4D-FF17-18349139BF0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1663" r="18079" b="-1"/>
          <a:stretch/>
        </p:blipFill>
        <p:spPr>
          <a:xfrm>
            <a:off x="633999" y="640081"/>
            <a:ext cx="4001315" cy="5314406"/>
          </a:xfrm>
          <a:prstGeom prst="rect">
            <a:avLst/>
          </a:prstGeom>
        </p:spPr>
      </p:pic>
      <p:cxnSp>
        <p:nvCxnSpPr>
          <p:cNvPr id="40" name="Straight Connector 29">
            <a:extLst>
              <a:ext uri="{FF2B5EF4-FFF2-40B4-BE49-F238E27FC236}">
                <a16:creationId xmlns:a16="http://schemas.microsoft.com/office/drawing/2014/main" id="{87ED8B4E-BB7E-447F-A35F-4D3AF6C0A6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74770" y="2086188"/>
            <a:ext cx="608976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2CBB7AA-A0D4-D9E2-8EE3-7F945F762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74769" y="2198914"/>
            <a:ext cx="6574973" cy="3670180"/>
          </a:xfrm>
        </p:spPr>
        <p:txBody>
          <a:bodyPr vert="horz" lIns="0" tIns="45720" rIns="0" bIns="45720" rtlCol="0">
            <a:normAutofit/>
          </a:bodyPr>
          <a:lstStyle/>
          <a:p>
            <a:pPr marL="457200" indent="-457200">
              <a:buFont typeface="Calibri" panose="020F0502020204030204" pitchFamily="34" charset="0"/>
              <a:buAutoNum type="arabicPeriod"/>
            </a:pPr>
            <a:r>
              <a:rPr lang="en-US" dirty="0"/>
              <a:t>Introduction</a:t>
            </a:r>
          </a:p>
          <a:p>
            <a:pPr marL="457200" indent="-457200">
              <a:buFont typeface="Calibri" panose="020F0502020204030204" pitchFamily="34" charset="0"/>
              <a:buAutoNum type="arabicPeriod"/>
            </a:pPr>
            <a:r>
              <a:rPr lang="en-US" dirty="0"/>
              <a:t>KPIs et </a:t>
            </a:r>
            <a:r>
              <a:rPr lang="en-US" dirty="0" err="1"/>
              <a:t>Indicateurs</a:t>
            </a:r>
            <a:r>
              <a:rPr lang="en-US" dirty="0"/>
              <a:t> </a:t>
            </a:r>
            <a:r>
              <a:rPr lang="en-US" dirty="0" err="1"/>
              <a:t>Clés</a:t>
            </a:r>
            <a:endParaRPr lang="en-US" dirty="0"/>
          </a:p>
          <a:p>
            <a:pPr marL="457200" indent="-457200">
              <a:buFont typeface="Calibri" panose="020F0502020204030204" pitchFamily="34" charset="0"/>
              <a:buAutoNum type="arabicPeriod"/>
            </a:pPr>
            <a:r>
              <a:rPr lang="en-US" dirty="0" err="1"/>
              <a:t>Analyse</a:t>
            </a:r>
            <a:r>
              <a:rPr lang="en-US" dirty="0"/>
              <a:t> des Ventes</a:t>
            </a:r>
          </a:p>
          <a:p>
            <a:pPr marL="457200" indent="-457200">
              <a:buFont typeface="Calibri" panose="020F0502020204030204" pitchFamily="34" charset="0"/>
              <a:buAutoNum type="arabicPeriod"/>
            </a:pPr>
            <a:r>
              <a:rPr lang="en-US" dirty="0"/>
              <a:t>Analyses </a:t>
            </a:r>
            <a:r>
              <a:rPr lang="en-US" dirty="0" err="1"/>
              <a:t>complémentaires</a:t>
            </a:r>
            <a:endParaRPr lang="en-US" dirty="0"/>
          </a:p>
          <a:p>
            <a:pPr marL="457200" indent="-457200">
              <a:buFont typeface="Calibri" panose="020F0502020204030204" pitchFamily="34" charset="0"/>
              <a:buAutoNum type="arabicPeriod"/>
            </a:pPr>
            <a:r>
              <a:rPr lang="en-US" dirty="0" err="1"/>
              <a:t>Analyse</a:t>
            </a:r>
            <a:r>
              <a:rPr lang="en-US" dirty="0"/>
              <a:t> des </a:t>
            </a:r>
            <a:r>
              <a:rPr lang="en-US" dirty="0" err="1"/>
              <a:t>Corrélations</a:t>
            </a:r>
            <a:endParaRPr lang="en-US" dirty="0"/>
          </a:p>
          <a:p>
            <a:pPr marL="457200" indent="-457200">
              <a:buFont typeface="Calibri" panose="020F0502020204030204" pitchFamily="34" charset="0"/>
              <a:buAutoNum type="arabicPeriod"/>
            </a:pPr>
            <a:r>
              <a:rPr lang="en-US" dirty="0"/>
              <a:t>Conclusion</a:t>
            </a:r>
          </a:p>
          <a:p>
            <a:pPr marL="457200" indent="-457200">
              <a:buFont typeface="Calibri" panose="020F0502020204030204" pitchFamily="34" charset="0"/>
              <a:buAutoNum type="arabicPeriod"/>
            </a:pPr>
            <a:r>
              <a:rPr lang="en-US" dirty="0" err="1"/>
              <a:t>Recommandations</a:t>
            </a:r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0DC0642-5384-4897-BC9B-E85F63D7BC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6015513-D3C4-4477-AA12-D8FF240AA3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pic>
        <p:nvPicPr>
          <p:cNvPr id="4" name="Picture 10" descr="Librairie La Page | London">
            <a:extLst>
              <a:ext uri="{FF2B5EF4-FFF2-40B4-BE49-F238E27FC236}">
                <a16:creationId xmlns:a16="http://schemas.microsoft.com/office/drawing/2014/main" id="{01B539C8-DE73-B7CA-8AA2-A2E8B68A8E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173" b="27173"/>
          <a:stretch>
            <a:fillRect/>
          </a:stretch>
        </p:blipFill>
        <p:spPr bwMode="auto">
          <a:xfrm>
            <a:off x="10515363" y="87549"/>
            <a:ext cx="1589088" cy="725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83450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A8FFEA1-1B69-4F42-B552-0CCF725968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3C9226-5EC8-460B-82D7-72AA994DF9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2A90A9D-33DF-408E-BF4C-F82588935C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E6AA15AE-DAFE-4E1E-B05F-F57962FD3A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32CF23F-BFE2-2CB3-C326-C8CA81876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100">
                <a:solidFill>
                  <a:schemeClr val="tx1">
                    <a:lumMod val="85000"/>
                    <a:lumOff val="15000"/>
                  </a:schemeClr>
                </a:solidFill>
              </a:rPr>
              <a:t>Analyse des Corrélations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42D76DA-35F5-3CF0-8035-6397E9C4D9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141110" y="4455621"/>
            <a:ext cx="3417990" cy="123861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cap="all" spc="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Distribution des catégories de livres par âge</a:t>
            </a:r>
            <a:endParaRPr lang="en-US" cap="all" spc="2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D17750FF-0647-C9A2-2F2D-88D9903E7A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652840"/>
            <a:ext cx="6912217" cy="5028637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07141D5-A57C-43F5-A655-5BA2D0D2AF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D9DB1F97-BFF9-46CC-8EB4-BB63B98F13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8CAE6E3-39B4-4A16-97BC-9C376B9B7E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84255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87">
            <a:extLst>
              <a:ext uri="{FF2B5EF4-FFF2-40B4-BE49-F238E27FC236}">
                <a16:creationId xmlns:a16="http://schemas.microsoft.com/office/drawing/2014/main" id="{3CFC9789-57F4-4B9C-ABAA-6F7C8BADCA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9B54F538-07DE-4652-B506-5D16E3EBBB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03D56195-A6AC-4958-8B87-F7D009353E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94" name="Rectangle 93">
            <a:extLst>
              <a:ext uri="{FF2B5EF4-FFF2-40B4-BE49-F238E27FC236}">
                <a16:creationId xmlns:a16="http://schemas.microsoft.com/office/drawing/2014/main" id="{605A42EF-68E6-4808-81CD-E5ABD0ED92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32CF23F-BFE2-2CB3-C326-C8CA81876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Analyse des Corrélations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594A84C2-1F18-E9E9-30D8-E2693F9B61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192" y="1245063"/>
            <a:ext cx="5451627" cy="4047833"/>
          </a:xfrm>
          <a:prstGeom prst="rect">
            <a:avLst/>
          </a:prstGeom>
        </p:spPr>
      </p:pic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3C4A154E-1950-4755-A5FC-5998EE0CC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42D76DA-35F5-3CF0-8035-6397E9C4D9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1684" y="2198914"/>
            <a:ext cx="5127172" cy="3670180"/>
          </a:xfrm>
        </p:spPr>
        <p:txBody>
          <a:bodyPr vert="horz" lIns="0" tIns="45720" rIns="0" bIns="45720" rtlCol="0">
            <a:normAutofit/>
          </a:bodyPr>
          <a:lstStyle/>
          <a:p>
            <a:pPr marL="0" indent="0">
              <a:buFont typeface="Calibri" panose="020F0502020204030204" pitchFamily="34" charset="0"/>
              <a:buNone/>
            </a:pPr>
            <a:r>
              <a:rPr lang="en-US" cap="all" spc="200" dirty="0" err="1"/>
              <a:t>Matrice</a:t>
            </a:r>
            <a:r>
              <a:rPr lang="en-US" cap="all" spc="200" dirty="0"/>
              <a:t> de correlation</a:t>
            </a:r>
          </a:p>
          <a:p>
            <a:pPr marL="0" indent="0">
              <a:buFont typeface="Calibri" panose="020F0502020204030204" pitchFamily="34" charset="0"/>
              <a:buNone/>
            </a:pPr>
            <a:r>
              <a:rPr lang="en-US" spc="200" dirty="0"/>
              <a:t>Chi-square statistic: 16.99, p-value: 0.0</a:t>
            </a:r>
          </a:p>
          <a:p>
            <a:pPr marL="0" indent="0">
              <a:buFont typeface="Calibri" panose="020F0502020204030204" pitchFamily="34" charset="0"/>
              <a:buNone/>
            </a:pPr>
            <a:r>
              <a:rPr lang="en-US" spc="200" dirty="0" err="1"/>
              <a:t>Différence</a:t>
            </a:r>
            <a:r>
              <a:rPr lang="en-US" spc="200" dirty="0"/>
              <a:t> significative dans la distribution des </a:t>
            </a:r>
            <a:r>
              <a:rPr lang="en-US" spc="200" dirty="0" err="1"/>
              <a:t>catégories</a:t>
            </a:r>
            <a:r>
              <a:rPr lang="en-US" spc="200" dirty="0"/>
              <a:t> de livres entre les </a:t>
            </a:r>
            <a:r>
              <a:rPr lang="en-US" spc="200" dirty="0" err="1"/>
              <a:t>différents</a:t>
            </a:r>
            <a:r>
              <a:rPr lang="en-US" spc="200" dirty="0"/>
              <a:t> </a:t>
            </a:r>
            <a:r>
              <a:rPr lang="en-US" spc="200" dirty="0" err="1"/>
              <a:t>groupes</a:t>
            </a:r>
            <a:r>
              <a:rPr lang="en-US" spc="200" dirty="0"/>
              <a:t> </a:t>
            </a:r>
            <a:r>
              <a:rPr lang="en-US" spc="200" dirty="0" err="1"/>
              <a:t>d'âge</a:t>
            </a:r>
            <a:endParaRPr lang="en-US" spc="200" dirty="0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3FE9C285-56FB-4B36-8ECA-C2D6596AA9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937C076B-00B1-4629-B27F-A86F9885F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57991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4A8FFEA1-1B69-4F42-B552-0CCF725968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A3C9226-5EC8-460B-82D7-72AA994DF9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2A90A9D-33DF-408E-BF4C-F82588935C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B7D1EFAA-7858-42D7-9544-98A552ADF6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32CF23F-BFE2-2CB3-C326-C8CA81876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0000" y="639097"/>
            <a:ext cx="4813072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400">
                <a:solidFill>
                  <a:schemeClr val="tx1">
                    <a:lumMod val="85000"/>
                    <a:lumOff val="15000"/>
                  </a:schemeClr>
                </a:solidFill>
              </a:rPr>
              <a:t>Analyse des Corrélations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42D76DA-35F5-3CF0-8035-6397E9C4D9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29999" y="4455621"/>
            <a:ext cx="4829101" cy="123861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cap="all" spc="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Matrice de correlation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961AA7E-76D4-C425-34F9-BAABAF90A8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866291"/>
            <a:ext cx="5462001" cy="4601735"/>
          </a:xfrm>
          <a:prstGeom prst="rect">
            <a:avLst/>
          </a:prstGeom>
        </p:spPr>
      </p:pic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04961BF-6DD2-4525-8611-2B21957DBE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343400"/>
            <a:ext cx="438912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8F34D2C8-D65B-47C7-91F2-331661DBC4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0064D8A-32C8-44B3-9941-291A5A21C3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57747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1B5D92-1CCC-09DC-FC5F-172F9ACA1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dirty="0"/>
              <a:t>Conclusion</a:t>
            </a:r>
            <a:endParaRPr lang="en-US" dirty="0"/>
          </a:p>
        </p:txBody>
      </p:sp>
      <p:graphicFrame>
        <p:nvGraphicFramePr>
          <p:cNvPr id="6" name="Espace réservé du contenu 5">
            <a:extLst>
              <a:ext uri="{FF2B5EF4-FFF2-40B4-BE49-F238E27FC236}">
                <a16:creationId xmlns:a16="http://schemas.microsoft.com/office/drawing/2014/main" id="{45009DC9-F352-2967-5B84-F3C6672DAC7D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575206654"/>
              </p:ext>
            </p:extLst>
          </p:nvPr>
        </p:nvGraphicFramePr>
        <p:xfrm>
          <a:off x="1097280" y="1974715"/>
          <a:ext cx="10058401" cy="35936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136295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F53311A5-99DE-4393-9A6A-668B1A50F6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4927983-BFBD-4CAA-A34E-2D3486ACF1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4193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40DF401-E6F0-4EFD-8C5C-684735208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516F6D6D-68C7-4DE7-BCC8-49EDF0B35F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A1B5D92-1CCC-09DC-FC5F-172F9ACA1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7212" y="634946"/>
            <a:ext cx="3372529" cy="505590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400"/>
              <a:t>Recommandations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ED2ABB72-FC8B-4840-AD94-0699193233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56978" y="1791298"/>
            <a:ext cx="0" cy="274320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EDB0E252-C782-4F12-9522-B29D4B7D4B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83A9B9E4-D842-4215-A86C-FA3FE90EFD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graphicFrame>
        <p:nvGraphicFramePr>
          <p:cNvPr id="33" name="Espace réservé du contenu 3">
            <a:extLst>
              <a:ext uri="{FF2B5EF4-FFF2-40B4-BE49-F238E27FC236}">
                <a16:creationId xmlns:a16="http://schemas.microsoft.com/office/drawing/2014/main" id="{7A198A62-3F3D-9D45-65EC-F14C645BFEA7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299771627"/>
              </p:ext>
            </p:extLst>
          </p:nvPr>
        </p:nvGraphicFramePr>
        <p:xfrm>
          <a:off x="633413" y="639763"/>
          <a:ext cx="6910387" cy="5051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891354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99000"/>
                <a:satMod val="140000"/>
              </a:schemeClr>
            </a:gs>
            <a:gs pos="65000">
              <a:schemeClr val="bg2">
                <a:tint val="100000"/>
                <a:shade val="80000"/>
                <a:satMod val="130000"/>
              </a:schemeClr>
            </a:gs>
            <a:gs pos="100000">
              <a:schemeClr val="bg2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>
            <a:extLst>
              <a:ext uri="{FF2B5EF4-FFF2-40B4-BE49-F238E27FC236}">
                <a16:creationId xmlns:a16="http://schemas.microsoft.com/office/drawing/2014/main" id="{21D53CA0-FDE7-4B62-AE74-A671E6B82D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6FA22A8-DAD2-4DBF-BCF6-AA00E9D836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cxnSp>
        <p:nvCxnSpPr>
          <p:cNvPr id="60" name="Straight Connector 47">
            <a:extLst>
              <a:ext uri="{FF2B5EF4-FFF2-40B4-BE49-F238E27FC236}">
                <a16:creationId xmlns:a16="http://schemas.microsoft.com/office/drawing/2014/main" id="{38CF2381-9166-48DC-8859-93B6A58939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6" descr="Symboles jaune et bleu">
            <a:extLst>
              <a:ext uri="{FF2B5EF4-FFF2-40B4-BE49-F238E27FC236}">
                <a16:creationId xmlns:a16="http://schemas.microsoft.com/office/drawing/2014/main" id="{801DE037-24C5-8728-BB53-DB89DB60A01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40000"/>
          </a:blip>
          <a:srcRect t="12502" b="13969"/>
          <a:stretch/>
        </p:blipFill>
        <p:spPr>
          <a:xfrm>
            <a:off x="20" y="10"/>
            <a:ext cx="12191980" cy="6857991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67082923-489A-56EB-FAC3-5ED0DB545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/>
            <a:r>
              <a:rPr lang="en-US" sz="8000" cap="all" dirty="0">
                <a:solidFill>
                  <a:schemeClr val="tx1">
                    <a:lumMod val="85000"/>
                    <a:lumOff val="15000"/>
                  </a:schemeClr>
                </a:solidFill>
              </a:rPr>
              <a:t>"Merci de </a:t>
            </a:r>
            <a:r>
              <a:rPr lang="en-US" sz="8000" cap="all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votre</a:t>
            </a:r>
            <a:r>
              <a:rPr lang="en-US" sz="8000" cap="all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attention."</a:t>
            </a:r>
          </a:p>
        </p:txBody>
      </p:sp>
      <p:cxnSp>
        <p:nvCxnSpPr>
          <p:cNvPr id="61" name="Straight Connector 49">
            <a:extLst>
              <a:ext uri="{FF2B5EF4-FFF2-40B4-BE49-F238E27FC236}">
                <a16:creationId xmlns:a16="http://schemas.microsoft.com/office/drawing/2014/main" id="{0268177E-1445-4DCF-955D-1CAE9B76F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2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85D52B88-A4AE-4B06-AEFC-8E492B9039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FD6FA94-0FE6-4CC5-BC1A-1F4780CDA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56693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Rectangle 1039">
            <a:extLst>
              <a:ext uri="{FF2B5EF4-FFF2-40B4-BE49-F238E27FC236}">
                <a16:creationId xmlns:a16="http://schemas.microsoft.com/office/drawing/2014/main" id="{F53311A5-99DE-4393-9A6A-668B1A50F6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1042" name="Rectangle 1041">
            <a:extLst>
              <a:ext uri="{FF2B5EF4-FFF2-40B4-BE49-F238E27FC236}">
                <a16:creationId xmlns:a16="http://schemas.microsoft.com/office/drawing/2014/main" id="{A4927983-BFBD-4CAA-A34E-2D3486ACF1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4193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cxnSp>
        <p:nvCxnSpPr>
          <p:cNvPr id="1044" name="Straight Connector 1043">
            <a:extLst>
              <a:ext uri="{FF2B5EF4-FFF2-40B4-BE49-F238E27FC236}">
                <a16:creationId xmlns:a16="http://schemas.microsoft.com/office/drawing/2014/main" id="{B40DF401-E6F0-4EFD-8C5C-684735208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46" name="Rectangle 1045">
            <a:extLst>
              <a:ext uri="{FF2B5EF4-FFF2-40B4-BE49-F238E27FC236}">
                <a16:creationId xmlns:a16="http://schemas.microsoft.com/office/drawing/2014/main" id="{9F5E263C-FB7E-4A3E-AD04-5140CD3D1D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" name="Rectangle 1047">
            <a:extLst>
              <a:ext uri="{FF2B5EF4-FFF2-40B4-BE49-F238E27FC236}">
                <a16:creationId xmlns:a16="http://schemas.microsoft.com/office/drawing/2014/main" id="{9E65ED8C-90F7-4EB0-ACCB-64AEF411E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E935295-9ED0-A384-B919-B0DCAD552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Contexte et Objectifs</a:t>
            </a:r>
          </a:p>
        </p:txBody>
      </p:sp>
      <p:sp>
        <p:nvSpPr>
          <p:cNvPr id="1050" name="Rectangle 1049">
            <a:extLst>
              <a:ext uri="{FF2B5EF4-FFF2-40B4-BE49-F238E27FC236}">
                <a16:creationId xmlns:a16="http://schemas.microsoft.com/office/drawing/2014/main" id="{6604E3BF-88F7-4D19-BEC9-8486966EA4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graphicFrame>
        <p:nvGraphicFramePr>
          <p:cNvPr id="1036" name="Espace réservé du texte 2">
            <a:extLst>
              <a:ext uri="{FF2B5EF4-FFF2-40B4-BE49-F238E27FC236}">
                <a16:creationId xmlns:a16="http://schemas.microsoft.com/office/drawing/2014/main" id="{1DE91825-7DA0-963A-D5EC-D47995C2A877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108098965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66950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F53311A5-99DE-4393-9A6A-668B1A50F6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4927983-BFBD-4CAA-A34E-2D3486ACF1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4193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cxnSp>
        <p:nvCxnSpPr>
          <p:cNvPr id="44" name="Straight Connector 36">
            <a:extLst>
              <a:ext uri="{FF2B5EF4-FFF2-40B4-BE49-F238E27FC236}">
                <a16:creationId xmlns:a16="http://schemas.microsoft.com/office/drawing/2014/main" id="{B40DF401-E6F0-4EFD-8C5C-684735208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F5E263C-FB7E-4A3E-AD04-5140CD3D1D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E65ED8C-90F7-4EB0-ACCB-64AEF411E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C6B620D-AA33-D0DC-8A50-6EB05F2BA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KPIs et Indicateurs Clés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604E3BF-88F7-4D19-BEC9-8486966EA4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graphicFrame>
        <p:nvGraphicFramePr>
          <p:cNvPr id="28" name="Espace réservé du contenu 8">
            <a:extLst>
              <a:ext uri="{FF2B5EF4-FFF2-40B4-BE49-F238E27FC236}">
                <a16:creationId xmlns:a16="http://schemas.microsoft.com/office/drawing/2014/main" id="{D121F2AB-2DFE-3BB7-3BFE-1397ECABF0F4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432734241"/>
              </p:ext>
            </p:extLst>
          </p:nvPr>
        </p:nvGraphicFramePr>
        <p:xfrm>
          <a:off x="4741863" y="639762"/>
          <a:ext cx="6797675" cy="59847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64349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26D75EE5-57FF-4D1E-B105-A6036B0FE6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913828F-06C6-4172-B0DE-BAB0120201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CB2A3A6-962C-4D7A-8272-EDEDD881F0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21348D5E-A2F9-4457-85D6-EF33B01C1B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C6B620D-AA33-D0DC-8A50-6EB05F2BA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29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>
                <a:solidFill>
                  <a:schemeClr val="tx1">
                    <a:lumMod val="85000"/>
                    <a:lumOff val="15000"/>
                  </a:schemeClr>
                </a:solidFill>
              </a:rPr>
              <a:t>Analyse des Ventes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D0FE408-84CE-B250-285D-7471E5C3EB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3999" y="5727515"/>
            <a:ext cx="10925101" cy="51547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cap="all" spc="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• evolution du ca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CF096FE-61AF-FA9A-AD68-C020CA760F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457" y="1100804"/>
            <a:ext cx="5131653" cy="2681288"/>
          </a:xfrm>
          <a:prstGeom prst="rect">
            <a:avLst/>
          </a:prstGeom>
        </p:spPr>
      </p:pic>
      <p:sp>
        <p:nvSpPr>
          <p:cNvPr id="52" name="Rectangle 51">
            <a:extLst>
              <a:ext uri="{FF2B5EF4-FFF2-40B4-BE49-F238E27FC236}">
                <a16:creationId xmlns:a16="http://schemas.microsoft.com/office/drawing/2014/main" id="{62E5679E-AF9A-4675-8EB9-82F877C47B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3996" y="886968"/>
            <a:ext cx="64008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3C7FBACD-4F4E-6962-D970-487DA6335A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4891" y="1085130"/>
            <a:ext cx="5118182" cy="2712636"/>
          </a:xfrm>
          <a:prstGeom prst="rect">
            <a:avLst/>
          </a:prstGeom>
        </p:spPr>
      </p:pic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4193D27-0DF9-4485-90D7-D8E69A3F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7EF5A4DD-17B0-415A-8F3A-0DEE3FF8F8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4AA73B4A-2570-4D18-9566-12E68828C4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715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4A8FFEA1-1B69-4F42-B552-0CCF725968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A3C9226-5EC8-460B-82D7-72AA994DF9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2A90A9D-33DF-408E-BF4C-F82588935C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E6AA15AE-DAFE-4E1E-B05F-F57962FD3A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C6B620D-AA33-D0DC-8A50-6EB05F2BA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Analyse</a:t>
            </a:r>
            <a:r>
              <a:rPr lang="en-US" sz="6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des ventes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D0FE408-84CE-B250-285D-7471E5C3EB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41110" y="4455621"/>
            <a:ext cx="3417990" cy="123861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cap="all" spc="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• evolution du ca sans le </a:t>
            </a:r>
            <a:r>
              <a:rPr lang="en-US" cap="all" spc="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mois</a:t>
            </a:r>
            <a:r>
              <a:rPr lang="en-US" cap="all" spc="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cap="all" spc="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d’octobre</a:t>
            </a:r>
            <a:r>
              <a:rPr lang="en-US" cap="all" spc="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(pour </a:t>
            </a:r>
            <a:r>
              <a:rPr lang="en-US" cap="all" spc="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ameliorer</a:t>
            </a:r>
            <a:r>
              <a:rPr lang="en-US" cap="all" spc="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cap="all" spc="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l’analyse</a:t>
            </a:r>
            <a:r>
              <a:rPr lang="en-US" cap="all" spc="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)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A58573B-EA1D-34AD-9217-D4192A4A89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1361342"/>
            <a:ext cx="6912217" cy="3611633"/>
          </a:xfrm>
          <a:prstGeom prst="rect">
            <a:avLst/>
          </a:prstGeom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07141D5-A57C-43F5-A655-5BA2D0D2AF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D9DB1F97-BFF9-46CC-8EB4-BB63B98F13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8CAE6E3-39B4-4A16-97BC-9C376B9B7E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6643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A8FFEA1-1B69-4F42-B552-0CCF725968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3C9226-5EC8-460B-82D7-72AA994DF9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2A90A9D-33DF-408E-BF4C-F82588935C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E6AA15AE-DAFE-4E1E-B05F-F57962FD3A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C6B620D-AA33-D0DC-8A50-6EB05F2BA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Analyse</a:t>
            </a:r>
            <a:r>
              <a:rPr lang="en-US" sz="6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des ventes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D0FE408-84CE-B250-285D-7471E5C3EB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41110" y="4455621"/>
            <a:ext cx="3417990" cy="123861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cap="all" spc="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• Nombre de produits vendus par mois</a:t>
            </a:r>
            <a:endParaRPr lang="en-US" cap="all" spc="2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7B15783-85A3-156F-92E7-1FF6028112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1257659"/>
            <a:ext cx="6912217" cy="381900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07141D5-A57C-43F5-A655-5BA2D0D2AF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D9DB1F97-BFF9-46CC-8EB4-BB63B98F13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8CAE6E3-39B4-4A16-97BC-9C376B9B7E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9257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26D75EE5-57FF-4D1E-B105-A6036B0FE6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913828F-06C6-4172-B0DE-BAB0120201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CB2A3A6-962C-4D7A-8272-EDEDD881F0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21348D5E-A2F9-4457-85D6-EF33B01C1B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C6B620D-AA33-D0DC-8A50-6EB05F2BA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29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>
                <a:solidFill>
                  <a:schemeClr val="tx1">
                    <a:lumMod val="85000"/>
                    <a:lumOff val="15000"/>
                  </a:schemeClr>
                </a:solidFill>
              </a:rPr>
              <a:t>Analyse des Ventes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D0FE408-84CE-B250-285D-7471E5C3EB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3999" y="5727515"/>
            <a:ext cx="10925101" cy="51547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cap="all" spc="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• top et flop des </a:t>
            </a:r>
            <a:r>
              <a:rPr lang="en-US" cap="all" spc="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produits</a:t>
            </a:r>
            <a:r>
              <a:rPr lang="en-US" cap="all" spc="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cap="all" spc="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vendus</a:t>
            </a:r>
            <a:endParaRPr lang="en-US" cap="all" spc="2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A42C64F6-DD32-C444-41C1-A9EF54DC1C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457" y="831392"/>
            <a:ext cx="5131653" cy="3220112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62E5679E-AF9A-4675-8EB9-82F877C47B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3996" y="886968"/>
            <a:ext cx="64008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78C0E307-1F85-2B2C-C3F1-2B03A2A1FC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4891" y="822823"/>
            <a:ext cx="5118182" cy="3237249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4193D27-0DF9-4485-90D7-D8E69A3F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7EF5A4DD-17B0-415A-8F3A-0DEE3FF8F8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AA73B4A-2570-4D18-9566-12E68828C4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15420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cxnSp>
        <p:nvCxnSpPr>
          <p:cNvPr id="24" name="Straight Connector 13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C6B620D-AA33-D0DC-8A50-6EB05F2BA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z="5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Analyse des Ventes par Catégorie</a:t>
            </a:r>
            <a:endParaRPr lang="en-US" sz="5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D0FE408-84CE-B250-285D-7471E5C3EB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41110" y="4455621"/>
            <a:ext cx="3417990" cy="123861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cap="all" spc="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• </a:t>
            </a:r>
            <a:r>
              <a:rPr lang="fr-FR" cap="all" spc="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evolution</a:t>
            </a:r>
            <a:r>
              <a:rPr lang="fr-FR" cap="all" spc="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du chiffre d'affaires par catégorie</a:t>
            </a:r>
            <a:endParaRPr lang="en-US" cap="all" spc="2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A568F2A-F63F-40A4-778B-77A1122C52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1335421"/>
            <a:ext cx="6912217" cy="3663475"/>
          </a:xfrm>
          <a:prstGeom prst="rect">
            <a:avLst/>
          </a:prstGeom>
        </p:spPr>
      </p:pic>
      <p:cxnSp>
        <p:nvCxnSpPr>
          <p:cNvPr id="26" name="Straight Connector 17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2916226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Bleu 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FAEAD7C6-0BC8-4D2B-A6AA-7E332C4C7C69}">
  <we:reference id="wa200005566" version="3.0.0.2" store="fr-FR" storeType="OMEX"/>
  <we:alternateReferences>
    <we:reference id="wa200005566" version="3.0.0.2" store="wa20000556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1108</TotalTime>
  <Words>718</Words>
  <Application>Microsoft Office PowerPoint</Application>
  <PresentationFormat>Grand écran</PresentationFormat>
  <Paragraphs>110</Paragraphs>
  <Slides>25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25</vt:i4>
      </vt:variant>
    </vt:vector>
  </HeadingPairs>
  <TitlesOfParts>
    <vt:vector size="28" baseType="lpstr">
      <vt:lpstr>Calibri</vt:lpstr>
      <vt:lpstr>Calibri Light</vt:lpstr>
      <vt:lpstr>Rétrospective</vt:lpstr>
      <vt:lpstr>Analyse des ventes L’entreprise LaPage</vt:lpstr>
      <vt:lpstr>Sommaire</vt:lpstr>
      <vt:lpstr>Contexte et Objectifs</vt:lpstr>
      <vt:lpstr>KPIs et Indicateurs Clés</vt:lpstr>
      <vt:lpstr>Analyse des Ventes</vt:lpstr>
      <vt:lpstr>Analyse des ventes</vt:lpstr>
      <vt:lpstr>Analyse des ventes</vt:lpstr>
      <vt:lpstr>Analyse des Ventes</vt:lpstr>
      <vt:lpstr>Analyse des Ventes par Catégorie</vt:lpstr>
      <vt:lpstr>Analyse des Ventes par Catégorie</vt:lpstr>
      <vt:lpstr>Analyse des Ventes par Catégorie</vt:lpstr>
      <vt:lpstr>Courbe de Lorenz</vt:lpstr>
      <vt:lpstr>Analyses complémentaires</vt:lpstr>
      <vt:lpstr>Courbe de Lorenz BtoC</vt:lpstr>
      <vt:lpstr>Analyses complémentaires</vt:lpstr>
      <vt:lpstr>Analyse des Corrélations</vt:lpstr>
      <vt:lpstr>Analyse des Corrélations</vt:lpstr>
      <vt:lpstr>Analyse des Corrélations</vt:lpstr>
      <vt:lpstr>Analyse des Corrélations</vt:lpstr>
      <vt:lpstr>Analyse des Corrélations</vt:lpstr>
      <vt:lpstr>Analyse des Corrélations</vt:lpstr>
      <vt:lpstr>Analyse des Corrélations</vt:lpstr>
      <vt:lpstr>Conclusion</vt:lpstr>
      <vt:lpstr>Recommandations</vt:lpstr>
      <vt:lpstr>"Merci de votre attention."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ordinateur</dc:creator>
  <cp:lastModifiedBy>Oussama BENMAHAMMED</cp:lastModifiedBy>
  <cp:revision>50</cp:revision>
  <dcterms:created xsi:type="dcterms:W3CDTF">2024-04-06T12:37:07Z</dcterms:created>
  <dcterms:modified xsi:type="dcterms:W3CDTF">2024-09-02T11:09:32Z</dcterms:modified>
</cp:coreProperties>
</file>