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4" r:id="rId4"/>
    <p:sldId id="276" r:id="rId5"/>
    <p:sldId id="260" r:id="rId6"/>
    <p:sldId id="264" r:id="rId7"/>
    <p:sldId id="269" r:id="rId8"/>
    <p:sldId id="265" r:id="rId9"/>
    <p:sldId id="270" r:id="rId10"/>
    <p:sldId id="266" r:id="rId11"/>
    <p:sldId id="267" r:id="rId12"/>
    <p:sldId id="263" r:id="rId13"/>
    <p:sldId id="271" r:id="rId14"/>
    <p:sldId id="277" r:id="rId15"/>
    <p:sldId id="278" r:id="rId16"/>
    <p:sldId id="27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829E3D-804B-418A-B963-6369034EDA4C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BFD21B64-B63C-40BB-9F5E-CC007D5B57CD}">
      <dgm:prSet/>
      <dgm:spPr/>
      <dgm:t>
        <a:bodyPr/>
        <a:lstStyle/>
        <a:p>
          <a:r>
            <a:rPr lang="fr-FR" b="1" i="0" baseline="0"/>
            <a:t>Qu'est-ce que le RGPD ?</a:t>
          </a:r>
          <a:br>
            <a:rPr lang="fr-FR" b="0" i="0" baseline="0"/>
          </a:br>
          <a:r>
            <a:rPr lang="fr-FR" b="0" i="0" baseline="0"/>
            <a:t>Le Règlement Général sur la Protection des Données (RGPD) est une réglementation de l'Union Européenne visant à protéger les données personnelles des citoyens et à harmoniser les législations des États membres.</a:t>
          </a:r>
          <a:endParaRPr lang="en-US"/>
        </a:p>
      </dgm:t>
    </dgm:pt>
    <dgm:pt modelId="{9F97CEFF-C871-4393-8BFC-965548812E31}" type="parTrans" cxnId="{FFBF7BBC-C550-48D5-A016-3DE24C6150FE}">
      <dgm:prSet/>
      <dgm:spPr/>
      <dgm:t>
        <a:bodyPr/>
        <a:lstStyle/>
        <a:p>
          <a:endParaRPr lang="en-US"/>
        </a:p>
      </dgm:t>
    </dgm:pt>
    <dgm:pt modelId="{F39F4A82-19EA-4C64-81D9-79367E262E43}" type="sibTrans" cxnId="{FFBF7BBC-C550-48D5-A016-3DE24C6150FE}">
      <dgm:prSet/>
      <dgm:spPr/>
      <dgm:t>
        <a:bodyPr/>
        <a:lstStyle/>
        <a:p>
          <a:endParaRPr lang="en-US"/>
        </a:p>
      </dgm:t>
    </dgm:pt>
    <dgm:pt modelId="{1B85BA04-FD83-477E-BF67-2FBD2A8CDCA5}">
      <dgm:prSet/>
      <dgm:spPr/>
      <dgm:t>
        <a:bodyPr/>
        <a:lstStyle/>
        <a:p>
          <a:r>
            <a:rPr lang="fr-FR" b="1" i="0" baseline="0"/>
            <a:t>Objectif :</a:t>
          </a:r>
          <a:br>
            <a:rPr lang="fr-FR" b="0" i="0" baseline="0"/>
          </a:br>
          <a:r>
            <a:rPr lang="fr-FR" b="0" i="0" baseline="0"/>
            <a:t>Garantir la confidentialité, la sécurité et la transparence dans le traitement des données personnelles. </a:t>
          </a:r>
          <a:endParaRPr lang="en-US"/>
        </a:p>
      </dgm:t>
    </dgm:pt>
    <dgm:pt modelId="{04AB4364-8ACF-4FC1-964A-ED145741D327}" type="parTrans" cxnId="{5B60F0D4-756E-456C-9CEC-E3BDF0715D59}">
      <dgm:prSet/>
      <dgm:spPr/>
      <dgm:t>
        <a:bodyPr/>
        <a:lstStyle/>
        <a:p>
          <a:endParaRPr lang="en-US"/>
        </a:p>
      </dgm:t>
    </dgm:pt>
    <dgm:pt modelId="{AE32853A-4731-474A-9218-A8D09AAFA2A7}" type="sibTrans" cxnId="{5B60F0D4-756E-456C-9CEC-E3BDF0715D59}">
      <dgm:prSet/>
      <dgm:spPr/>
      <dgm:t>
        <a:bodyPr/>
        <a:lstStyle/>
        <a:p>
          <a:endParaRPr lang="en-US"/>
        </a:p>
      </dgm:t>
    </dgm:pt>
    <dgm:pt modelId="{DE79141D-14E0-47E2-AE33-3649B588540E}" type="pres">
      <dgm:prSet presAssocID="{25829E3D-804B-418A-B963-6369034EDA4C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D832384-BAD9-4C14-94AB-75C3EC71DC1D}" type="pres">
      <dgm:prSet presAssocID="{BFD21B64-B63C-40BB-9F5E-CC007D5B57CD}" presName="hierRoot1" presStyleCnt="0">
        <dgm:presLayoutVars>
          <dgm:hierBranch val="init"/>
        </dgm:presLayoutVars>
      </dgm:prSet>
      <dgm:spPr/>
    </dgm:pt>
    <dgm:pt modelId="{E00DC62A-2CE4-4E72-82D3-18C7F77DAAB3}" type="pres">
      <dgm:prSet presAssocID="{BFD21B64-B63C-40BB-9F5E-CC007D5B57CD}" presName="rootComposite1" presStyleCnt="0"/>
      <dgm:spPr/>
    </dgm:pt>
    <dgm:pt modelId="{CB8DB097-97C3-4AB3-AECE-E9A79AA776A3}" type="pres">
      <dgm:prSet presAssocID="{BFD21B64-B63C-40BB-9F5E-CC007D5B57CD}" presName="rootText1" presStyleLbl="alignAcc1" presStyleIdx="0" presStyleCnt="0">
        <dgm:presLayoutVars>
          <dgm:chPref val="3"/>
        </dgm:presLayoutVars>
      </dgm:prSet>
      <dgm:spPr/>
    </dgm:pt>
    <dgm:pt modelId="{4FD71D4E-F765-4060-88A0-8A340495706C}" type="pres">
      <dgm:prSet presAssocID="{BFD21B64-B63C-40BB-9F5E-CC007D5B57CD}" presName="topArc1" presStyleLbl="parChTrans1D1" presStyleIdx="0" presStyleCnt="4"/>
      <dgm:spPr/>
    </dgm:pt>
    <dgm:pt modelId="{03BD7802-B5F6-45F0-B335-5A512DC1B1DB}" type="pres">
      <dgm:prSet presAssocID="{BFD21B64-B63C-40BB-9F5E-CC007D5B57CD}" presName="bottomArc1" presStyleLbl="parChTrans1D1" presStyleIdx="1" presStyleCnt="4"/>
      <dgm:spPr/>
    </dgm:pt>
    <dgm:pt modelId="{6BC0C89C-54CB-4D45-AE8F-E919C4719EAC}" type="pres">
      <dgm:prSet presAssocID="{BFD21B64-B63C-40BB-9F5E-CC007D5B57CD}" presName="topConnNode1" presStyleLbl="node1" presStyleIdx="0" presStyleCnt="0"/>
      <dgm:spPr/>
    </dgm:pt>
    <dgm:pt modelId="{4E6E2D23-07F7-49F0-A235-6A7A798313C5}" type="pres">
      <dgm:prSet presAssocID="{BFD21B64-B63C-40BB-9F5E-CC007D5B57CD}" presName="hierChild2" presStyleCnt="0"/>
      <dgm:spPr/>
    </dgm:pt>
    <dgm:pt modelId="{917523F2-16DF-42E5-AFBE-DFFCEBBB6CBD}" type="pres">
      <dgm:prSet presAssocID="{BFD21B64-B63C-40BB-9F5E-CC007D5B57CD}" presName="hierChild3" presStyleCnt="0"/>
      <dgm:spPr/>
    </dgm:pt>
    <dgm:pt modelId="{955B44A1-0A3E-4E5C-9756-F95B3F8A74F7}" type="pres">
      <dgm:prSet presAssocID="{1B85BA04-FD83-477E-BF67-2FBD2A8CDCA5}" presName="hierRoot1" presStyleCnt="0">
        <dgm:presLayoutVars>
          <dgm:hierBranch val="init"/>
        </dgm:presLayoutVars>
      </dgm:prSet>
      <dgm:spPr/>
    </dgm:pt>
    <dgm:pt modelId="{C7449259-C707-4B00-B917-7AECEEFE339C}" type="pres">
      <dgm:prSet presAssocID="{1B85BA04-FD83-477E-BF67-2FBD2A8CDCA5}" presName="rootComposite1" presStyleCnt="0"/>
      <dgm:spPr/>
    </dgm:pt>
    <dgm:pt modelId="{D1746CD1-79BE-49ED-8017-DE26CE89A142}" type="pres">
      <dgm:prSet presAssocID="{1B85BA04-FD83-477E-BF67-2FBD2A8CDCA5}" presName="rootText1" presStyleLbl="alignAcc1" presStyleIdx="0" presStyleCnt="0">
        <dgm:presLayoutVars>
          <dgm:chPref val="3"/>
        </dgm:presLayoutVars>
      </dgm:prSet>
      <dgm:spPr/>
    </dgm:pt>
    <dgm:pt modelId="{0F2FE4F4-0A74-4A49-8170-1A9ED5174E89}" type="pres">
      <dgm:prSet presAssocID="{1B85BA04-FD83-477E-BF67-2FBD2A8CDCA5}" presName="topArc1" presStyleLbl="parChTrans1D1" presStyleIdx="2" presStyleCnt="4"/>
      <dgm:spPr/>
    </dgm:pt>
    <dgm:pt modelId="{FD1D1447-F021-4AE9-89E6-51BB064433D0}" type="pres">
      <dgm:prSet presAssocID="{1B85BA04-FD83-477E-BF67-2FBD2A8CDCA5}" presName="bottomArc1" presStyleLbl="parChTrans1D1" presStyleIdx="3" presStyleCnt="4"/>
      <dgm:spPr/>
    </dgm:pt>
    <dgm:pt modelId="{1D1BE647-5EA9-4547-8762-5616B5628960}" type="pres">
      <dgm:prSet presAssocID="{1B85BA04-FD83-477E-BF67-2FBD2A8CDCA5}" presName="topConnNode1" presStyleLbl="node1" presStyleIdx="0" presStyleCnt="0"/>
      <dgm:spPr/>
    </dgm:pt>
    <dgm:pt modelId="{FB3C42FF-049F-47E9-9098-F5580224DFB5}" type="pres">
      <dgm:prSet presAssocID="{1B85BA04-FD83-477E-BF67-2FBD2A8CDCA5}" presName="hierChild2" presStyleCnt="0"/>
      <dgm:spPr/>
    </dgm:pt>
    <dgm:pt modelId="{D171872F-D58A-4E31-B29D-9A1A17D41773}" type="pres">
      <dgm:prSet presAssocID="{1B85BA04-FD83-477E-BF67-2FBD2A8CDCA5}" presName="hierChild3" presStyleCnt="0"/>
      <dgm:spPr/>
    </dgm:pt>
  </dgm:ptLst>
  <dgm:cxnLst>
    <dgm:cxn modelId="{AED66D0A-267D-4E42-B710-A21ECC9FB23E}" type="presOf" srcId="{BFD21B64-B63C-40BB-9F5E-CC007D5B57CD}" destId="{CB8DB097-97C3-4AB3-AECE-E9A79AA776A3}" srcOrd="0" destOrd="0" presId="urn:microsoft.com/office/officeart/2008/layout/HalfCircleOrganizationChart"/>
    <dgm:cxn modelId="{6431740B-DBF5-4486-91D7-4003CE292324}" type="presOf" srcId="{25829E3D-804B-418A-B963-6369034EDA4C}" destId="{DE79141D-14E0-47E2-AE33-3649B588540E}" srcOrd="0" destOrd="0" presId="urn:microsoft.com/office/officeart/2008/layout/HalfCircleOrganizationChart"/>
    <dgm:cxn modelId="{E9597A3C-B59A-41D5-9593-25154FAC1130}" type="presOf" srcId="{1B85BA04-FD83-477E-BF67-2FBD2A8CDCA5}" destId="{1D1BE647-5EA9-4547-8762-5616B5628960}" srcOrd="1" destOrd="0" presId="urn:microsoft.com/office/officeart/2008/layout/HalfCircleOrganizationChart"/>
    <dgm:cxn modelId="{A4C74564-2A5F-4AD5-B506-8941DD1092CB}" type="presOf" srcId="{1B85BA04-FD83-477E-BF67-2FBD2A8CDCA5}" destId="{D1746CD1-79BE-49ED-8017-DE26CE89A142}" srcOrd="0" destOrd="0" presId="urn:microsoft.com/office/officeart/2008/layout/HalfCircleOrganizationChart"/>
    <dgm:cxn modelId="{FFBF7BBC-C550-48D5-A016-3DE24C6150FE}" srcId="{25829E3D-804B-418A-B963-6369034EDA4C}" destId="{BFD21B64-B63C-40BB-9F5E-CC007D5B57CD}" srcOrd="0" destOrd="0" parTransId="{9F97CEFF-C871-4393-8BFC-965548812E31}" sibTransId="{F39F4A82-19EA-4C64-81D9-79367E262E43}"/>
    <dgm:cxn modelId="{EBBED3BD-31A7-424E-8D2B-97F85A60292C}" type="presOf" srcId="{BFD21B64-B63C-40BB-9F5E-CC007D5B57CD}" destId="{6BC0C89C-54CB-4D45-AE8F-E919C4719EAC}" srcOrd="1" destOrd="0" presId="urn:microsoft.com/office/officeart/2008/layout/HalfCircleOrganizationChart"/>
    <dgm:cxn modelId="{5B60F0D4-756E-456C-9CEC-E3BDF0715D59}" srcId="{25829E3D-804B-418A-B963-6369034EDA4C}" destId="{1B85BA04-FD83-477E-BF67-2FBD2A8CDCA5}" srcOrd="1" destOrd="0" parTransId="{04AB4364-8ACF-4FC1-964A-ED145741D327}" sibTransId="{AE32853A-4731-474A-9218-A8D09AAFA2A7}"/>
    <dgm:cxn modelId="{1DE9D1E2-751C-4FC5-BBC3-507E1FE00190}" type="presParOf" srcId="{DE79141D-14E0-47E2-AE33-3649B588540E}" destId="{9D832384-BAD9-4C14-94AB-75C3EC71DC1D}" srcOrd="0" destOrd="0" presId="urn:microsoft.com/office/officeart/2008/layout/HalfCircleOrganizationChart"/>
    <dgm:cxn modelId="{CE85139B-A3BF-42CA-8E0B-8642580A25A9}" type="presParOf" srcId="{9D832384-BAD9-4C14-94AB-75C3EC71DC1D}" destId="{E00DC62A-2CE4-4E72-82D3-18C7F77DAAB3}" srcOrd="0" destOrd="0" presId="urn:microsoft.com/office/officeart/2008/layout/HalfCircleOrganizationChart"/>
    <dgm:cxn modelId="{0C9EEDFF-E58C-416C-8936-4A3C09E46D22}" type="presParOf" srcId="{E00DC62A-2CE4-4E72-82D3-18C7F77DAAB3}" destId="{CB8DB097-97C3-4AB3-AECE-E9A79AA776A3}" srcOrd="0" destOrd="0" presId="urn:microsoft.com/office/officeart/2008/layout/HalfCircleOrganizationChart"/>
    <dgm:cxn modelId="{1FB48362-624C-44C8-BCFE-616EFE0FB7C3}" type="presParOf" srcId="{E00DC62A-2CE4-4E72-82D3-18C7F77DAAB3}" destId="{4FD71D4E-F765-4060-88A0-8A340495706C}" srcOrd="1" destOrd="0" presId="urn:microsoft.com/office/officeart/2008/layout/HalfCircleOrganizationChart"/>
    <dgm:cxn modelId="{B585A214-1843-4767-A6DB-222D87FEE72F}" type="presParOf" srcId="{E00DC62A-2CE4-4E72-82D3-18C7F77DAAB3}" destId="{03BD7802-B5F6-45F0-B335-5A512DC1B1DB}" srcOrd="2" destOrd="0" presId="urn:microsoft.com/office/officeart/2008/layout/HalfCircleOrganizationChart"/>
    <dgm:cxn modelId="{284B8146-C3CB-43F1-A646-117466534CBC}" type="presParOf" srcId="{E00DC62A-2CE4-4E72-82D3-18C7F77DAAB3}" destId="{6BC0C89C-54CB-4D45-AE8F-E919C4719EAC}" srcOrd="3" destOrd="0" presId="urn:microsoft.com/office/officeart/2008/layout/HalfCircleOrganizationChart"/>
    <dgm:cxn modelId="{86A2481B-DE64-4E69-B5A2-7F72B446B840}" type="presParOf" srcId="{9D832384-BAD9-4C14-94AB-75C3EC71DC1D}" destId="{4E6E2D23-07F7-49F0-A235-6A7A798313C5}" srcOrd="1" destOrd="0" presId="urn:microsoft.com/office/officeart/2008/layout/HalfCircleOrganizationChart"/>
    <dgm:cxn modelId="{36F3DF52-F38B-48E7-9A8B-081BDCD2A21F}" type="presParOf" srcId="{9D832384-BAD9-4C14-94AB-75C3EC71DC1D}" destId="{917523F2-16DF-42E5-AFBE-DFFCEBBB6CBD}" srcOrd="2" destOrd="0" presId="urn:microsoft.com/office/officeart/2008/layout/HalfCircleOrganizationChart"/>
    <dgm:cxn modelId="{45702239-61A0-4281-A726-29C15B2ECA5D}" type="presParOf" srcId="{DE79141D-14E0-47E2-AE33-3649B588540E}" destId="{955B44A1-0A3E-4E5C-9756-F95B3F8A74F7}" srcOrd="1" destOrd="0" presId="urn:microsoft.com/office/officeart/2008/layout/HalfCircleOrganizationChart"/>
    <dgm:cxn modelId="{D8E907E2-0F57-45E8-8480-E1C66E8767BB}" type="presParOf" srcId="{955B44A1-0A3E-4E5C-9756-F95B3F8A74F7}" destId="{C7449259-C707-4B00-B917-7AECEEFE339C}" srcOrd="0" destOrd="0" presId="urn:microsoft.com/office/officeart/2008/layout/HalfCircleOrganizationChart"/>
    <dgm:cxn modelId="{5DB69AED-F1F9-4DE1-B060-D678CA6980C4}" type="presParOf" srcId="{C7449259-C707-4B00-B917-7AECEEFE339C}" destId="{D1746CD1-79BE-49ED-8017-DE26CE89A142}" srcOrd="0" destOrd="0" presId="urn:microsoft.com/office/officeart/2008/layout/HalfCircleOrganizationChart"/>
    <dgm:cxn modelId="{140C5959-4256-4118-9D35-9D630EDCC494}" type="presParOf" srcId="{C7449259-C707-4B00-B917-7AECEEFE339C}" destId="{0F2FE4F4-0A74-4A49-8170-1A9ED5174E89}" srcOrd="1" destOrd="0" presId="urn:microsoft.com/office/officeart/2008/layout/HalfCircleOrganizationChart"/>
    <dgm:cxn modelId="{B8FE04A6-1914-4A58-8839-D7738D72A5E0}" type="presParOf" srcId="{C7449259-C707-4B00-B917-7AECEEFE339C}" destId="{FD1D1447-F021-4AE9-89E6-51BB064433D0}" srcOrd="2" destOrd="0" presId="urn:microsoft.com/office/officeart/2008/layout/HalfCircleOrganizationChart"/>
    <dgm:cxn modelId="{6278E3EC-9991-40B4-9E4F-75F913CD1E6B}" type="presParOf" srcId="{C7449259-C707-4B00-B917-7AECEEFE339C}" destId="{1D1BE647-5EA9-4547-8762-5616B5628960}" srcOrd="3" destOrd="0" presId="urn:microsoft.com/office/officeart/2008/layout/HalfCircleOrganizationChart"/>
    <dgm:cxn modelId="{367FD2B8-4492-4FC6-8F07-18FF43AAA1BD}" type="presParOf" srcId="{955B44A1-0A3E-4E5C-9756-F95B3F8A74F7}" destId="{FB3C42FF-049F-47E9-9098-F5580224DFB5}" srcOrd="1" destOrd="0" presId="urn:microsoft.com/office/officeart/2008/layout/HalfCircleOrganizationChart"/>
    <dgm:cxn modelId="{EE9A2C30-0530-4AB1-9CE7-C8CB0C37C05E}" type="presParOf" srcId="{955B44A1-0A3E-4E5C-9756-F95B3F8A74F7}" destId="{D171872F-D58A-4E31-B29D-9A1A17D4177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593B8E-015E-48A3-88FB-E24956AB8472}" type="doc">
      <dgm:prSet loTypeId="urn:microsoft.com/office/officeart/2018/2/layout/IconLabelList" loCatId="icon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D1F7585E-9677-447A-980F-640FBA21096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 baseline="0" dirty="0"/>
            <a:t>Licéité, Loyauté et Transparence </a:t>
          </a:r>
          <a:r>
            <a:rPr lang="fr-FR" b="0" i="0" baseline="0" dirty="0"/>
            <a:t>: Les données doivent être collectées de manière légale, loyale et transparente pour la personne concernée.</a:t>
          </a:r>
          <a:endParaRPr lang="en-US" dirty="0"/>
        </a:p>
      </dgm:t>
    </dgm:pt>
    <dgm:pt modelId="{CFDEDEBF-7A01-4A0B-B1C1-0750CDD9E2B0}" type="parTrans" cxnId="{2EF468C5-35DC-4B8F-AC2E-A8F9354F6149}">
      <dgm:prSet/>
      <dgm:spPr/>
      <dgm:t>
        <a:bodyPr/>
        <a:lstStyle/>
        <a:p>
          <a:endParaRPr lang="en-US"/>
        </a:p>
      </dgm:t>
    </dgm:pt>
    <dgm:pt modelId="{C62CD492-CCF4-428A-AD1D-E4672DDCA586}" type="sibTrans" cxnId="{2EF468C5-35DC-4B8F-AC2E-A8F9354F6149}">
      <dgm:prSet/>
      <dgm:spPr/>
      <dgm:t>
        <a:bodyPr/>
        <a:lstStyle/>
        <a:p>
          <a:endParaRPr lang="en-US"/>
        </a:p>
      </dgm:t>
    </dgm:pt>
    <dgm:pt modelId="{5ACA6351-7A3C-4836-826D-B62DE4570F8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 baseline="0"/>
            <a:t>Limitation de la Finalité </a:t>
          </a:r>
          <a:r>
            <a:rPr lang="fr-FR" b="0" i="0" baseline="0"/>
            <a:t>: Les données doivent être collectées pour des finalités déterminées, explicites et légitimes.</a:t>
          </a:r>
          <a:endParaRPr lang="en-US"/>
        </a:p>
      </dgm:t>
    </dgm:pt>
    <dgm:pt modelId="{A46387D9-B5F0-41F3-9332-0BB66AAFCC42}" type="parTrans" cxnId="{2FE655A5-B562-4BB9-B86C-306ADAE15F23}">
      <dgm:prSet/>
      <dgm:spPr/>
      <dgm:t>
        <a:bodyPr/>
        <a:lstStyle/>
        <a:p>
          <a:endParaRPr lang="en-US"/>
        </a:p>
      </dgm:t>
    </dgm:pt>
    <dgm:pt modelId="{761B3C4E-93C9-4572-BFEB-AF7ABEEC81A2}" type="sibTrans" cxnId="{2FE655A5-B562-4BB9-B86C-306ADAE15F23}">
      <dgm:prSet/>
      <dgm:spPr/>
      <dgm:t>
        <a:bodyPr/>
        <a:lstStyle/>
        <a:p>
          <a:endParaRPr lang="en-US"/>
        </a:p>
      </dgm:t>
    </dgm:pt>
    <dgm:pt modelId="{A2A7DA27-ECE6-4118-82DB-4F6A897CA6C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 baseline="0"/>
            <a:t>Minimisation des Données </a:t>
          </a:r>
          <a:r>
            <a:rPr lang="fr-FR" b="0" i="0" baseline="0"/>
            <a:t>: Les données collectées doivent être adéquates, pertinentes et limitées à ce qui est nécessaire.</a:t>
          </a:r>
          <a:endParaRPr lang="en-US"/>
        </a:p>
      </dgm:t>
    </dgm:pt>
    <dgm:pt modelId="{5FA74F68-CA99-4238-85F1-598647EDBDD2}" type="parTrans" cxnId="{6FAB34E5-5AB3-42AB-AE39-ABB47EF30E42}">
      <dgm:prSet/>
      <dgm:spPr/>
      <dgm:t>
        <a:bodyPr/>
        <a:lstStyle/>
        <a:p>
          <a:endParaRPr lang="en-US"/>
        </a:p>
      </dgm:t>
    </dgm:pt>
    <dgm:pt modelId="{1F6BC003-9C44-4192-98A7-94172E45047D}" type="sibTrans" cxnId="{6FAB34E5-5AB3-42AB-AE39-ABB47EF30E42}">
      <dgm:prSet/>
      <dgm:spPr/>
      <dgm:t>
        <a:bodyPr/>
        <a:lstStyle/>
        <a:p>
          <a:endParaRPr lang="en-US"/>
        </a:p>
      </dgm:t>
    </dgm:pt>
    <dgm:pt modelId="{FFD7EBD6-5526-4A3A-B319-3589476B180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 baseline="0" dirty="0"/>
            <a:t>Conservation Limitée </a:t>
          </a:r>
          <a:r>
            <a:rPr lang="fr-FR" b="0" i="0" baseline="0" dirty="0"/>
            <a:t>: Les organisations doivent définir des périodes de conservation pour les données personnelles qu’elles traitent et supprimer les données personnelles lorsque la période de conservation est terminée.</a:t>
          </a:r>
          <a:endParaRPr lang="en-US" dirty="0"/>
        </a:p>
      </dgm:t>
    </dgm:pt>
    <dgm:pt modelId="{466236C4-55AB-42F1-A12F-4A393CC4EB08}" type="parTrans" cxnId="{C750EAA0-1FC1-4F1A-9C3E-DA6A6B77FC7E}">
      <dgm:prSet/>
      <dgm:spPr/>
      <dgm:t>
        <a:bodyPr/>
        <a:lstStyle/>
        <a:p>
          <a:endParaRPr lang="en-US"/>
        </a:p>
      </dgm:t>
    </dgm:pt>
    <dgm:pt modelId="{4ACB1B39-FBD0-4AD6-9A68-6E11D0EA584B}" type="sibTrans" cxnId="{C750EAA0-1FC1-4F1A-9C3E-DA6A6B77FC7E}">
      <dgm:prSet/>
      <dgm:spPr/>
      <dgm:t>
        <a:bodyPr/>
        <a:lstStyle/>
        <a:p>
          <a:endParaRPr lang="en-US"/>
        </a:p>
      </dgm:t>
    </dgm:pt>
    <dgm:pt modelId="{BBFFE4C4-59AF-4E7E-B3CB-3C0ED42FB9C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 baseline="0"/>
            <a:t>Exactitude</a:t>
          </a:r>
          <a:r>
            <a:rPr lang="fr-FR" b="0" i="0" baseline="0"/>
            <a:t> : Les données doivent être exactes et mises à jour.</a:t>
          </a:r>
          <a:endParaRPr lang="en-US"/>
        </a:p>
      </dgm:t>
    </dgm:pt>
    <dgm:pt modelId="{DEF01C1D-7BBF-4780-8478-43060572BDF8}" type="parTrans" cxnId="{87B7BFE8-6DB8-461F-87EF-E22CA22EFCC2}">
      <dgm:prSet/>
      <dgm:spPr/>
      <dgm:t>
        <a:bodyPr/>
        <a:lstStyle/>
        <a:p>
          <a:endParaRPr lang="fr-FR"/>
        </a:p>
      </dgm:t>
    </dgm:pt>
    <dgm:pt modelId="{590D4532-B4B3-429A-800B-695569656FE4}" type="sibTrans" cxnId="{87B7BFE8-6DB8-461F-87EF-E22CA22EFCC2}">
      <dgm:prSet/>
      <dgm:spPr/>
      <dgm:t>
        <a:bodyPr/>
        <a:lstStyle/>
        <a:p>
          <a:endParaRPr lang="fr-FR"/>
        </a:p>
      </dgm:t>
    </dgm:pt>
    <dgm:pt modelId="{EE43A8A6-C7E4-48AB-A0FC-9DB55C9E04AD}" type="pres">
      <dgm:prSet presAssocID="{6B593B8E-015E-48A3-88FB-E24956AB8472}" presName="root" presStyleCnt="0">
        <dgm:presLayoutVars>
          <dgm:dir/>
          <dgm:resizeHandles val="exact"/>
        </dgm:presLayoutVars>
      </dgm:prSet>
      <dgm:spPr/>
    </dgm:pt>
    <dgm:pt modelId="{A5F017B1-1311-40B1-8977-EAEB2169F560}" type="pres">
      <dgm:prSet presAssocID="{D1F7585E-9677-447A-980F-640FBA21096E}" presName="compNode" presStyleCnt="0"/>
      <dgm:spPr/>
    </dgm:pt>
    <dgm:pt modelId="{F90D2147-804E-400C-A436-334ABB6EB090}" type="pres">
      <dgm:prSet presAssocID="{D1F7585E-9677-447A-980F-640FBA21096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uge"/>
        </a:ext>
      </dgm:extLst>
    </dgm:pt>
    <dgm:pt modelId="{E4735919-BEC3-4DD5-835C-2939822DC40F}" type="pres">
      <dgm:prSet presAssocID="{D1F7585E-9677-447A-980F-640FBA21096E}" presName="spaceRect" presStyleCnt="0"/>
      <dgm:spPr/>
    </dgm:pt>
    <dgm:pt modelId="{F529AD84-49D9-431F-900D-C9F4A351E32B}" type="pres">
      <dgm:prSet presAssocID="{D1F7585E-9677-447A-980F-640FBA21096E}" presName="textRect" presStyleLbl="revTx" presStyleIdx="0" presStyleCnt="5">
        <dgm:presLayoutVars>
          <dgm:chMax val="1"/>
          <dgm:chPref val="1"/>
        </dgm:presLayoutVars>
      </dgm:prSet>
      <dgm:spPr/>
    </dgm:pt>
    <dgm:pt modelId="{33573CD3-E021-4FDA-8566-4C385CC330DA}" type="pres">
      <dgm:prSet presAssocID="{C62CD492-CCF4-428A-AD1D-E4672DDCA586}" presName="sibTrans" presStyleCnt="0"/>
      <dgm:spPr/>
    </dgm:pt>
    <dgm:pt modelId="{00640D10-C248-494A-AB74-CA6F67F30283}" type="pres">
      <dgm:prSet presAssocID="{5ACA6351-7A3C-4836-826D-B62DE4570F87}" presName="compNode" presStyleCnt="0"/>
      <dgm:spPr/>
    </dgm:pt>
    <dgm:pt modelId="{EDD56AE3-A62D-431D-BAF5-891532F5EDF4}" type="pres">
      <dgm:prSet presAssocID="{5ACA6351-7A3C-4836-826D-B62DE4570F8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gramme de flux"/>
        </a:ext>
      </dgm:extLst>
    </dgm:pt>
    <dgm:pt modelId="{708CCF82-E054-4D66-BFFB-16AB680EE1A8}" type="pres">
      <dgm:prSet presAssocID="{5ACA6351-7A3C-4836-826D-B62DE4570F87}" presName="spaceRect" presStyleCnt="0"/>
      <dgm:spPr/>
    </dgm:pt>
    <dgm:pt modelId="{2C39860E-191E-417C-9576-E5814B5FD64F}" type="pres">
      <dgm:prSet presAssocID="{5ACA6351-7A3C-4836-826D-B62DE4570F87}" presName="textRect" presStyleLbl="revTx" presStyleIdx="1" presStyleCnt="5">
        <dgm:presLayoutVars>
          <dgm:chMax val="1"/>
          <dgm:chPref val="1"/>
        </dgm:presLayoutVars>
      </dgm:prSet>
      <dgm:spPr/>
    </dgm:pt>
    <dgm:pt modelId="{2A1A97F6-BC55-4D5B-810B-CFABBF3A7F1B}" type="pres">
      <dgm:prSet presAssocID="{761B3C4E-93C9-4572-BFEB-AF7ABEEC81A2}" presName="sibTrans" presStyleCnt="0"/>
      <dgm:spPr/>
    </dgm:pt>
    <dgm:pt modelId="{B24A8A46-D2D2-41BE-9037-3D03CA55B98E}" type="pres">
      <dgm:prSet presAssocID="{A2A7DA27-ECE6-4118-82DB-4F6A897CA6CF}" presName="compNode" presStyleCnt="0"/>
      <dgm:spPr/>
    </dgm:pt>
    <dgm:pt modelId="{8B46E2C0-9620-4BB4-8657-94031A189B44}" type="pres">
      <dgm:prSet presAssocID="{A2A7DA27-ECE6-4118-82DB-4F6A897CA6C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5175DB24-36E9-47F0-A4C5-A0B8662BD8CD}" type="pres">
      <dgm:prSet presAssocID="{A2A7DA27-ECE6-4118-82DB-4F6A897CA6CF}" presName="spaceRect" presStyleCnt="0"/>
      <dgm:spPr/>
    </dgm:pt>
    <dgm:pt modelId="{5248FDA0-2723-4E8A-A725-D1BB91FFF3AC}" type="pres">
      <dgm:prSet presAssocID="{A2A7DA27-ECE6-4118-82DB-4F6A897CA6CF}" presName="textRect" presStyleLbl="revTx" presStyleIdx="2" presStyleCnt="5">
        <dgm:presLayoutVars>
          <dgm:chMax val="1"/>
          <dgm:chPref val="1"/>
        </dgm:presLayoutVars>
      </dgm:prSet>
      <dgm:spPr/>
    </dgm:pt>
    <dgm:pt modelId="{6CFC5089-25F1-4710-8C76-AB4E8F236F49}" type="pres">
      <dgm:prSet presAssocID="{1F6BC003-9C44-4192-98A7-94172E45047D}" presName="sibTrans" presStyleCnt="0"/>
      <dgm:spPr/>
    </dgm:pt>
    <dgm:pt modelId="{2F121365-8F21-4F21-84AD-5735DC826763}" type="pres">
      <dgm:prSet presAssocID="{BBFFE4C4-59AF-4E7E-B3CB-3C0ED42FB9C8}" presName="compNode" presStyleCnt="0"/>
      <dgm:spPr/>
    </dgm:pt>
    <dgm:pt modelId="{3602E019-FB5B-4699-BDA5-BB1E1985724E}" type="pres">
      <dgm:prSet presAssocID="{BBFFE4C4-59AF-4E7E-B3CB-3C0ED42FB9C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teau d'officiel"/>
        </a:ext>
      </dgm:extLst>
    </dgm:pt>
    <dgm:pt modelId="{FFCC02CE-54FB-41E4-9C09-B6192CDD8D58}" type="pres">
      <dgm:prSet presAssocID="{BBFFE4C4-59AF-4E7E-B3CB-3C0ED42FB9C8}" presName="spaceRect" presStyleCnt="0"/>
      <dgm:spPr/>
    </dgm:pt>
    <dgm:pt modelId="{A570E0B3-327C-46F6-90CB-45045801EAA4}" type="pres">
      <dgm:prSet presAssocID="{BBFFE4C4-59AF-4E7E-B3CB-3C0ED42FB9C8}" presName="textRect" presStyleLbl="revTx" presStyleIdx="3" presStyleCnt="5">
        <dgm:presLayoutVars>
          <dgm:chMax val="1"/>
          <dgm:chPref val="1"/>
        </dgm:presLayoutVars>
      </dgm:prSet>
      <dgm:spPr/>
    </dgm:pt>
    <dgm:pt modelId="{5935F97C-246F-4C53-9B9F-5B4CB6546D41}" type="pres">
      <dgm:prSet presAssocID="{590D4532-B4B3-429A-800B-695569656FE4}" presName="sibTrans" presStyleCnt="0"/>
      <dgm:spPr/>
    </dgm:pt>
    <dgm:pt modelId="{676DD493-58B4-437F-829A-2E06097D1F41}" type="pres">
      <dgm:prSet presAssocID="{FFD7EBD6-5526-4A3A-B319-3589476B1809}" presName="compNode" presStyleCnt="0"/>
      <dgm:spPr/>
    </dgm:pt>
    <dgm:pt modelId="{4BC9EFDB-8671-4DF1-A164-178C1993C5AA}" type="pres">
      <dgm:prSet presAssocID="{FFD7EBD6-5526-4A3A-B319-3589476B180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oyeur à papier"/>
        </a:ext>
      </dgm:extLst>
    </dgm:pt>
    <dgm:pt modelId="{B68A3EF2-CF5D-4DFD-BAFB-3100E9C347DE}" type="pres">
      <dgm:prSet presAssocID="{FFD7EBD6-5526-4A3A-B319-3589476B1809}" presName="spaceRect" presStyleCnt="0"/>
      <dgm:spPr/>
    </dgm:pt>
    <dgm:pt modelId="{D8978E79-152F-4FB0-87B7-922F9956C934}" type="pres">
      <dgm:prSet presAssocID="{FFD7EBD6-5526-4A3A-B319-3589476B1809}" presName="textRect" presStyleLbl="revTx" presStyleIdx="4" presStyleCnt="5" custScaleX="124340">
        <dgm:presLayoutVars>
          <dgm:chMax val="1"/>
          <dgm:chPref val="1"/>
        </dgm:presLayoutVars>
      </dgm:prSet>
      <dgm:spPr/>
    </dgm:pt>
  </dgm:ptLst>
  <dgm:cxnLst>
    <dgm:cxn modelId="{CBCF6025-36BE-4639-BBD5-310DDB269DC1}" type="presOf" srcId="{FFD7EBD6-5526-4A3A-B319-3589476B1809}" destId="{D8978E79-152F-4FB0-87B7-922F9956C934}" srcOrd="0" destOrd="0" presId="urn:microsoft.com/office/officeart/2018/2/layout/IconLabelList"/>
    <dgm:cxn modelId="{8F93C728-A8A8-48F0-9329-46C7DE0FE152}" type="presOf" srcId="{A2A7DA27-ECE6-4118-82DB-4F6A897CA6CF}" destId="{5248FDA0-2723-4E8A-A725-D1BB91FFF3AC}" srcOrd="0" destOrd="0" presId="urn:microsoft.com/office/officeart/2018/2/layout/IconLabelList"/>
    <dgm:cxn modelId="{894D9446-162F-4526-BB8B-F5C083CE0243}" type="presOf" srcId="{6B593B8E-015E-48A3-88FB-E24956AB8472}" destId="{EE43A8A6-C7E4-48AB-A0FC-9DB55C9E04AD}" srcOrd="0" destOrd="0" presId="urn:microsoft.com/office/officeart/2018/2/layout/IconLabelList"/>
    <dgm:cxn modelId="{74C4516C-DA32-49B6-81B9-9CAE7DFAF467}" type="presOf" srcId="{D1F7585E-9677-447A-980F-640FBA21096E}" destId="{F529AD84-49D9-431F-900D-C9F4A351E32B}" srcOrd="0" destOrd="0" presId="urn:microsoft.com/office/officeart/2018/2/layout/IconLabelList"/>
    <dgm:cxn modelId="{C750EAA0-1FC1-4F1A-9C3E-DA6A6B77FC7E}" srcId="{6B593B8E-015E-48A3-88FB-E24956AB8472}" destId="{FFD7EBD6-5526-4A3A-B319-3589476B1809}" srcOrd="4" destOrd="0" parTransId="{466236C4-55AB-42F1-A12F-4A393CC4EB08}" sibTransId="{4ACB1B39-FBD0-4AD6-9A68-6E11D0EA584B}"/>
    <dgm:cxn modelId="{2FE655A5-B562-4BB9-B86C-306ADAE15F23}" srcId="{6B593B8E-015E-48A3-88FB-E24956AB8472}" destId="{5ACA6351-7A3C-4836-826D-B62DE4570F87}" srcOrd="1" destOrd="0" parTransId="{A46387D9-B5F0-41F3-9332-0BB66AAFCC42}" sibTransId="{761B3C4E-93C9-4572-BFEB-AF7ABEEC81A2}"/>
    <dgm:cxn modelId="{2EF468C5-35DC-4B8F-AC2E-A8F9354F6149}" srcId="{6B593B8E-015E-48A3-88FB-E24956AB8472}" destId="{D1F7585E-9677-447A-980F-640FBA21096E}" srcOrd="0" destOrd="0" parTransId="{CFDEDEBF-7A01-4A0B-B1C1-0750CDD9E2B0}" sibTransId="{C62CD492-CCF4-428A-AD1D-E4672DDCA586}"/>
    <dgm:cxn modelId="{33AC68CC-132E-4FC4-AA7D-62493B7C6F95}" type="presOf" srcId="{5ACA6351-7A3C-4836-826D-B62DE4570F87}" destId="{2C39860E-191E-417C-9576-E5814B5FD64F}" srcOrd="0" destOrd="0" presId="urn:microsoft.com/office/officeart/2018/2/layout/IconLabelList"/>
    <dgm:cxn modelId="{B8760DD6-829F-4361-B9B4-3A8D58DD02A9}" type="presOf" srcId="{BBFFE4C4-59AF-4E7E-B3CB-3C0ED42FB9C8}" destId="{A570E0B3-327C-46F6-90CB-45045801EAA4}" srcOrd="0" destOrd="0" presId="urn:microsoft.com/office/officeart/2018/2/layout/IconLabelList"/>
    <dgm:cxn modelId="{6FAB34E5-5AB3-42AB-AE39-ABB47EF30E42}" srcId="{6B593B8E-015E-48A3-88FB-E24956AB8472}" destId="{A2A7DA27-ECE6-4118-82DB-4F6A897CA6CF}" srcOrd="2" destOrd="0" parTransId="{5FA74F68-CA99-4238-85F1-598647EDBDD2}" sibTransId="{1F6BC003-9C44-4192-98A7-94172E45047D}"/>
    <dgm:cxn modelId="{87B7BFE8-6DB8-461F-87EF-E22CA22EFCC2}" srcId="{6B593B8E-015E-48A3-88FB-E24956AB8472}" destId="{BBFFE4C4-59AF-4E7E-B3CB-3C0ED42FB9C8}" srcOrd="3" destOrd="0" parTransId="{DEF01C1D-7BBF-4780-8478-43060572BDF8}" sibTransId="{590D4532-B4B3-429A-800B-695569656FE4}"/>
    <dgm:cxn modelId="{A22E565C-1068-4261-A9E4-7FA636B665F3}" type="presParOf" srcId="{EE43A8A6-C7E4-48AB-A0FC-9DB55C9E04AD}" destId="{A5F017B1-1311-40B1-8977-EAEB2169F560}" srcOrd="0" destOrd="0" presId="urn:microsoft.com/office/officeart/2018/2/layout/IconLabelList"/>
    <dgm:cxn modelId="{7FE2C768-4DC4-4BDB-B300-C46D835F0B8B}" type="presParOf" srcId="{A5F017B1-1311-40B1-8977-EAEB2169F560}" destId="{F90D2147-804E-400C-A436-334ABB6EB090}" srcOrd="0" destOrd="0" presId="urn:microsoft.com/office/officeart/2018/2/layout/IconLabelList"/>
    <dgm:cxn modelId="{44E0404C-BE12-4E5F-BCAA-B7CB18107EBF}" type="presParOf" srcId="{A5F017B1-1311-40B1-8977-EAEB2169F560}" destId="{E4735919-BEC3-4DD5-835C-2939822DC40F}" srcOrd="1" destOrd="0" presId="urn:microsoft.com/office/officeart/2018/2/layout/IconLabelList"/>
    <dgm:cxn modelId="{242D9135-F451-46E9-A9FD-1F45C8A377CC}" type="presParOf" srcId="{A5F017B1-1311-40B1-8977-EAEB2169F560}" destId="{F529AD84-49D9-431F-900D-C9F4A351E32B}" srcOrd="2" destOrd="0" presId="urn:microsoft.com/office/officeart/2018/2/layout/IconLabelList"/>
    <dgm:cxn modelId="{02037FE0-6BDC-4ED0-B617-D787E97A20A4}" type="presParOf" srcId="{EE43A8A6-C7E4-48AB-A0FC-9DB55C9E04AD}" destId="{33573CD3-E021-4FDA-8566-4C385CC330DA}" srcOrd="1" destOrd="0" presId="urn:microsoft.com/office/officeart/2018/2/layout/IconLabelList"/>
    <dgm:cxn modelId="{0ADC8FD2-90E4-4EBA-A41A-AC3BF3A12786}" type="presParOf" srcId="{EE43A8A6-C7E4-48AB-A0FC-9DB55C9E04AD}" destId="{00640D10-C248-494A-AB74-CA6F67F30283}" srcOrd="2" destOrd="0" presId="urn:microsoft.com/office/officeart/2018/2/layout/IconLabelList"/>
    <dgm:cxn modelId="{FF04A4ED-7CFC-4BC9-9B1C-7FADC0C1A826}" type="presParOf" srcId="{00640D10-C248-494A-AB74-CA6F67F30283}" destId="{EDD56AE3-A62D-431D-BAF5-891532F5EDF4}" srcOrd="0" destOrd="0" presId="urn:microsoft.com/office/officeart/2018/2/layout/IconLabelList"/>
    <dgm:cxn modelId="{6288CF29-77E9-49F0-9D37-ADEDDFDF878B}" type="presParOf" srcId="{00640D10-C248-494A-AB74-CA6F67F30283}" destId="{708CCF82-E054-4D66-BFFB-16AB680EE1A8}" srcOrd="1" destOrd="0" presId="urn:microsoft.com/office/officeart/2018/2/layout/IconLabelList"/>
    <dgm:cxn modelId="{ED525114-305C-41AD-AD17-933EC2AAE925}" type="presParOf" srcId="{00640D10-C248-494A-AB74-CA6F67F30283}" destId="{2C39860E-191E-417C-9576-E5814B5FD64F}" srcOrd="2" destOrd="0" presId="urn:microsoft.com/office/officeart/2018/2/layout/IconLabelList"/>
    <dgm:cxn modelId="{5EC3BEEA-0723-4A21-8E11-7846EA13F4DD}" type="presParOf" srcId="{EE43A8A6-C7E4-48AB-A0FC-9DB55C9E04AD}" destId="{2A1A97F6-BC55-4D5B-810B-CFABBF3A7F1B}" srcOrd="3" destOrd="0" presId="urn:microsoft.com/office/officeart/2018/2/layout/IconLabelList"/>
    <dgm:cxn modelId="{42096E57-D052-4CC5-9148-79C7810E4613}" type="presParOf" srcId="{EE43A8A6-C7E4-48AB-A0FC-9DB55C9E04AD}" destId="{B24A8A46-D2D2-41BE-9037-3D03CA55B98E}" srcOrd="4" destOrd="0" presId="urn:microsoft.com/office/officeart/2018/2/layout/IconLabelList"/>
    <dgm:cxn modelId="{38974E12-CB49-4ADA-9F73-FB169BB022DA}" type="presParOf" srcId="{B24A8A46-D2D2-41BE-9037-3D03CA55B98E}" destId="{8B46E2C0-9620-4BB4-8657-94031A189B44}" srcOrd="0" destOrd="0" presId="urn:microsoft.com/office/officeart/2018/2/layout/IconLabelList"/>
    <dgm:cxn modelId="{D11D65B9-4ECA-411D-BEBB-3A0BDD4D5A8B}" type="presParOf" srcId="{B24A8A46-D2D2-41BE-9037-3D03CA55B98E}" destId="{5175DB24-36E9-47F0-A4C5-A0B8662BD8CD}" srcOrd="1" destOrd="0" presId="urn:microsoft.com/office/officeart/2018/2/layout/IconLabelList"/>
    <dgm:cxn modelId="{2D4640CA-38FD-46C4-AB9D-C0D25A18580D}" type="presParOf" srcId="{B24A8A46-D2D2-41BE-9037-3D03CA55B98E}" destId="{5248FDA0-2723-4E8A-A725-D1BB91FFF3AC}" srcOrd="2" destOrd="0" presId="urn:microsoft.com/office/officeart/2018/2/layout/IconLabelList"/>
    <dgm:cxn modelId="{840F4E0E-1BC3-4214-9388-548CFDC5250D}" type="presParOf" srcId="{EE43A8A6-C7E4-48AB-A0FC-9DB55C9E04AD}" destId="{6CFC5089-25F1-4710-8C76-AB4E8F236F49}" srcOrd="5" destOrd="0" presId="urn:microsoft.com/office/officeart/2018/2/layout/IconLabelList"/>
    <dgm:cxn modelId="{17D5895B-6A03-42F5-B605-637D47069040}" type="presParOf" srcId="{EE43A8A6-C7E4-48AB-A0FC-9DB55C9E04AD}" destId="{2F121365-8F21-4F21-84AD-5735DC826763}" srcOrd="6" destOrd="0" presId="urn:microsoft.com/office/officeart/2018/2/layout/IconLabelList"/>
    <dgm:cxn modelId="{320A43A3-BBB4-4133-9350-E12828E081E4}" type="presParOf" srcId="{2F121365-8F21-4F21-84AD-5735DC826763}" destId="{3602E019-FB5B-4699-BDA5-BB1E1985724E}" srcOrd="0" destOrd="0" presId="urn:microsoft.com/office/officeart/2018/2/layout/IconLabelList"/>
    <dgm:cxn modelId="{DC61B993-63B9-427E-B021-3B482A25572D}" type="presParOf" srcId="{2F121365-8F21-4F21-84AD-5735DC826763}" destId="{FFCC02CE-54FB-41E4-9C09-B6192CDD8D58}" srcOrd="1" destOrd="0" presId="urn:microsoft.com/office/officeart/2018/2/layout/IconLabelList"/>
    <dgm:cxn modelId="{5543A730-C149-49F9-92A2-E4B7137AE9A6}" type="presParOf" srcId="{2F121365-8F21-4F21-84AD-5735DC826763}" destId="{A570E0B3-327C-46F6-90CB-45045801EAA4}" srcOrd="2" destOrd="0" presId="urn:microsoft.com/office/officeart/2018/2/layout/IconLabelList"/>
    <dgm:cxn modelId="{F77A1230-BE49-4516-B165-CADF9EEE1C56}" type="presParOf" srcId="{EE43A8A6-C7E4-48AB-A0FC-9DB55C9E04AD}" destId="{5935F97C-246F-4C53-9B9F-5B4CB6546D41}" srcOrd="7" destOrd="0" presId="urn:microsoft.com/office/officeart/2018/2/layout/IconLabelList"/>
    <dgm:cxn modelId="{5207C844-C0BE-4F8E-95F9-D40B7FB86663}" type="presParOf" srcId="{EE43A8A6-C7E4-48AB-A0FC-9DB55C9E04AD}" destId="{676DD493-58B4-437F-829A-2E06097D1F41}" srcOrd="8" destOrd="0" presId="urn:microsoft.com/office/officeart/2018/2/layout/IconLabelList"/>
    <dgm:cxn modelId="{790D4432-712E-4E19-92D0-9E6FC3EFACC5}" type="presParOf" srcId="{676DD493-58B4-437F-829A-2E06097D1F41}" destId="{4BC9EFDB-8671-4DF1-A164-178C1993C5AA}" srcOrd="0" destOrd="0" presId="urn:microsoft.com/office/officeart/2018/2/layout/IconLabelList"/>
    <dgm:cxn modelId="{A4508EE1-A87E-4468-BFE4-F4D60968ECCF}" type="presParOf" srcId="{676DD493-58B4-437F-829A-2E06097D1F41}" destId="{B68A3EF2-CF5D-4DFD-BAFB-3100E9C347DE}" srcOrd="1" destOrd="0" presId="urn:microsoft.com/office/officeart/2018/2/layout/IconLabelList"/>
    <dgm:cxn modelId="{B8F4072E-AEF3-482D-9D1F-F47DC84F356A}" type="presParOf" srcId="{676DD493-58B4-437F-829A-2E06097D1F41}" destId="{D8978E79-152F-4FB0-87B7-922F9956C93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F217D4-C602-43AB-BC37-543AACB3AF0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fr-FR"/>
        </a:p>
      </dgm:t>
    </dgm:pt>
    <dgm:pt modelId="{5445A15A-EF4A-4442-83AD-81F86D579AD1}">
      <dgm:prSet/>
      <dgm:spPr>
        <a:solidFill>
          <a:srgbClr val="C0000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dirty="0" err="1"/>
            <a:t>id_salarié</a:t>
          </a:r>
          <a:endParaRPr lang="fr-FR" dirty="0"/>
        </a:p>
      </dgm:t>
    </dgm:pt>
    <dgm:pt modelId="{91190B41-86D1-49C7-A1CE-83899AB1E1EA}" type="parTrans" cxnId="{6C12B008-7A83-4F69-B02D-406F5A742876}">
      <dgm:prSet/>
      <dgm:spPr/>
      <dgm:t>
        <a:bodyPr/>
        <a:lstStyle/>
        <a:p>
          <a:endParaRPr lang="fr-FR"/>
        </a:p>
      </dgm:t>
    </dgm:pt>
    <dgm:pt modelId="{4C9B9832-4EA8-44A2-B506-26A014588269}" type="sibTrans" cxnId="{6C12B008-7A83-4F69-B02D-406F5A742876}">
      <dgm:prSet/>
      <dgm:spPr/>
      <dgm:t>
        <a:bodyPr/>
        <a:lstStyle/>
        <a:p>
          <a:endParaRPr lang="fr-FR"/>
        </a:p>
      </dgm:t>
    </dgm:pt>
    <dgm:pt modelId="{93A1D392-D6F9-4E4A-88B9-CD86801C3A02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dirty="0" err="1"/>
            <a:t>Ancienneté_an</a:t>
          </a:r>
          <a:endParaRPr lang="fr-FR" dirty="0"/>
        </a:p>
      </dgm:t>
    </dgm:pt>
    <dgm:pt modelId="{EF415D63-3D15-4560-B50C-F03BF377C2B7}" type="parTrans" cxnId="{1C74BD9C-2B27-481B-87C4-F5E3CE53F2D4}">
      <dgm:prSet/>
      <dgm:spPr/>
      <dgm:t>
        <a:bodyPr/>
        <a:lstStyle/>
        <a:p>
          <a:endParaRPr lang="fr-FR"/>
        </a:p>
      </dgm:t>
    </dgm:pt>
    <dgm:pt modelId="{DB53038B-3848-41DD-AA4D-260CBA6AA5AC}" type="sibTrans" cxnId="{1C74BD9C-2B27-481B-87C4-F5E3CE53F2D4}">
      <dgm:prSet/>
      <dgm:spPr/>
      <dgm:t>
        <a:bodyPr/>
        <a:lstStyle/>
        <a:p>
          <a:endParaRPr lang="fr-FR"/>
        </a:p>
      </dgm:t>
    </dgm:pt>
    <dgm:pt modelId="{EC222B07-7E8C-4F0C-ACCA-CD12BB987DF1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/>
            <a:t>Service</a:t>
          </a:r>
        </a:p>
      </dgm:t>
    </dgm:pt>
    <dgm:pt modelId="{586A4DF3-D97B-4EAB-A87F-7CCAD9458987}" type="parTrans" cxnId="{3EDC25A7-3A16-47EC-8C8B-B554C7750451}">
      <dgm:prSet/>
      <dgm:spPr/>
      <dgm:t>
        <a:bodyPr/>
        <a:lstStyle/>
        <a:p>
          <a:endParaRPr lang="fr-FR"/>
        </a:p>
      </dgm:t>
    </dgm:pt>
    <dgm:pt modelId="{813C6068-98A9-4757-9328-F2BCDFB2CB8D}" type="sibTrans" cxnId="{3EDC25A7-3A16-47EC-8C8B-B554C7750451}">
      <dgm:prSet/>
      <dgm:spPr/>
      <dgm:t>
        <a:bodyPr/>
        <a:lstStyle/>
        <a:p>
          <a:endParaRPr lang="fr-FR"/>
        </a:p>
      </dgm:t>
    </dgm:pt>
    <dgm:pt modelId="{33808F78-0BCB-48FB-A7C8-A7D50C8DD915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/>
            <a:t>Niveau de satisfaction</a:t>
          </a:r>
        </a:p>
      </dgm:t>
    </dgm:pt>
    <dgm:pt modelId="{A5B2A6FE-4A30-42D9-8ED7-D0AE4A8D6BF3}" type="parTrans" cxnId="{55E2B94D-4AB0-4179-B942-9C0E06376B86}">
      <dgm:prSet/>
      <dgm:spPr/>
      <dgm:t>
        <a:bodyPr/>
        <a:lstStyle/>
        <a:p>
          <a:endParaRPr lang="fr-FR"/>
        </a:p>
      </dgm:t>
    </dgm:pt>
    <dgm:pt modelId="{34F4D31D-968A-423D-B29F-A439090B1FE2}" type="sibTrans" cxnId="{55E2B94D-4AB0-4179-B942-9C0E06376B86}">
      <dgm:prSet/>
      <dgm:spPr/>
      <dgm:t>
        <a:bodyPr/>
        <a:lstStyle/>
        <a:p>
          <a:endParaRPr lang="fr-FR"/>
        </a:p>
      </dgm:t>
    </dgm:pt>
    <dgm:pt modelId="{CE0DB886-FA0F-4A11-9F9B-189F70E3BCD5}">
      <dgm:prSet/>
      <dgm:spPr>
        <a:solidFill>
          <a:srgbClr val="00B05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/>
            <a:t>Ancienneté_an [Tranche]</a:t>
          </a:r>
        </a:p>
      </dgm:t>
    </dgm:pt>
    <dgm:pt modelId="{3C450727-C66C-463E-AE57-A0D93D5D6280}" type="parTrans" cxnId="{090D99AF-D928-41C9-A1A3-BE080A11CA0D}">
      <dgm:prSet/>
      <dgm:spPr/>
      <dgm:t>
        <a:bodyPr/>
        <a:lstStyle/>
        <a:p>
          <a:endParaRPr lang="fr-FR"/>
        </a:p>
      </dgm:t>
    </dgm:pt>
    <dgm:pt modelId="{FDEB7F49-4CBC-4906-BDE2-7607194BE3B9}" type="sibTrans" cxnId="{090D99AF-D928-41C9-A1A3-BE080A11CA0D}">
      <dgm:prSet/>
      <dgm:spPr/>
      <dgm:t>
        <a:bodyPr/>
        <a:lstStyle/>
        <a:p>
          <a:endParaRPr lang="fr-FR"/>
        </a:p>
      </dgm:t>
    </dgm:pt>
    <dgm:pt modelId="{FF893B1E-4ABE-41A9-B333-4C1343D602DE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dirty="0"/>
            <a:t>Sexe</a:t>
          </a:r>
        </a:p>
      </dgm:t>
    </dgm:pt>
    <dgm:pt modelId="{2E0C7D39-3469-4C84-B2AE-C1943A01BB35}" type="parTrans" cxnId="{AC37E35D-DE70-4353-AEAD-D85630633DD9}">
      <dgm:prSet/>
      <dgm:spPr/>
      <dgm:t>
        <a:bodyPr/>
        <a:lstStyle/>
        <a:p>
          <a:endParaRPr lang="fr-FR"/>
        </a:p>
      </dgm:t>
    </dgm:pt>
    <dgm:pt modelId="{D1B12B33-BD26-4B4E-8A57-EE2BD6731B80}" type="sibTrans" cxnId="{AC37E35D-DE70-4353-AEAD-D85630633DD9}">
      <dgm:prSet/>
      <dgm:spPr/>
      <dgm:t>
        <a:bodyPr/>
        <a:lstStyle/>
        <a:p>
          <a:endParaRPr lang="fr-FR"/>
        </a:p>
      </dgm:t>
    </dgm:pt>
    <dgm:pt modelId="{FF2F2F89-721A-4CC1-A080-E4335F85666B}">
      <dgm:prSet/>
      <dgm:spPr>
        <a:solidFill>
          <a:schemeClr val="accent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dirty="0" err="1"/>
            <a:t>Date_naissance</a:t>
          </a:r>
          <a:endParaRPr lang="fr-FR" dirty="0"/>
        </a:p>
      </dgm:t>
    </dgm:pt>
    <dgm:pt modelId="{EC2F4F22-FB94-45BC-B58E-B6C783570AF7}" type="parTrans" cxnId="{D0B2C106-B9A6-4A6B-90DD-AB8BB301F581}">
      <dgm:prSet/>
      <dgm:spPr/>
      <dgm:t>
        <a:bodyPr/>
        <a:lstStyle/>
        <a:p>
          <a:endParaRPr lang="fr-FR"/>
        </a:p>
      </dgm:t>
    </dgm:pt>
    <dgm:pt modelId="{52DDAA03-82E8-44E9-B61D-4F04CA786FBB}" type="sibTrans" cxnId="{D0B2C106-B9A6-4A6B-90DD-AB8BB301F581}">
      <dgm:prSet/>
      <dgm:spPr/>
      <dgm:t>
        <a:bodyPr/>
        <a:lstStyle/>
        <a:p>
          <a:endParaRPr lang="fr-FR"/>
        </a:p>
      </dgm:t>
    </dgm:pt>
    <dgm:pt modelId="{86FE46FF-BBEF-4339-98D0-544E73D6B5BF}">
      <dgm:prSet/>
      <dgm:spPr>
        <a:solidFill>
          <a:srgbClr val="C0000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/>
            <a:t>Congé maternité A-1</a:t>
          </a:r>
        </a:p>
      </dgm:t>
    </dgm:pt>
    <dgm:pt modelId="{655A1FE9-3F97-462D-A97E-BF0511BCA59F}" type="parTrans" cxnId="{27FF9918-1F8B-41C0-9AD0-BF25A0BBA970}">
      <dgm:prSet/>
      <dgm:spPr/>
      <dgm:t>
        <a:bodyPr/>
        <a:lstStyle/>
        <a:p>
          <a:endParaRPr lang="fr-FR"/>
        </a:p>
      </dgm:t>
    </dgm:pt>
    <dgm:pt modelId="{826C4FE9-3527-46FC-B2CF-4CCEA4C78B61}" type="sibTrans" cxnId="{27FF9918-1F8B-41C0-9AD0-BF25A0BBA970}">
      <dgm:prSet/>
      <dgm:spPr/>
      <dgm:t>
        <a:bodyPr/>
        <a:lstStyle/>
        <a:p>
          <a:endParaRPr lang="fr-FR"/>
        </a:p>
      </dgm:t>
    </dgm:pt>
    <dgm:pt modelId="{1750CD2C-B3B0-4A38-B967-FDDFB04D0B02}">
      <dgm:prSet/>
      <dgm:spPr>
        <a:solidFill>
          <a:srgbClr val="C0000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/>
            <a:t>Enfants</a:t>
          </a:r>
        </a:p>
      </dgm:t>
    </dgm:pt>
    <dgm:pt modelId="{2FA38516-638A-4B4C-A846-FBE93A5FB496}" type="parTrans" cxnId="{C42904A4-E663-43F8-9BA5-487408D56CF6}">
      <dgm:prSet/>
      <dgm:spPr/>
      <dgm:t>
        <a:bodyPr/>
        <a:lstStyle/>
        <a:p>
          <a:endParaRPr lang="fr-FR"/>
        </a:p>
      </dgm:t>
    </dgm:pt>
    <dgm:pt modelId="{1ECE0D81-268E-48AA-9135-F704BA9ED1C8}" type="sibTrans" cxnId="{C42904A4-E663-43F8-9BA5-487408D56CF6}">
      <dgm:prSet/>
      <dgm:spPr/>
      <dgm:t>
        <a:bodyPr/>
        <a:lstStyle/>
        <a:p>
          <a:endParaRPr lang="fr-FR"/>
        </a:p>
      </dgm:t>
    </dgm:pt>
    <dgm:pt modelId="{F978A7AB-2BD2-4D9C-8BA4-CB2602098420}">
      <dgm:prSet/>
      <dgm:spPr>
        <a:solidFill>
          <a:srgbClr val="00B05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/>
            <a:t>Age [Tranche]</a:t>
          </a:r>
        </a:p>
      </dgm:t>
    </dgm:pt>
    <dgm:pt modelId="{56E13568-3CD4-450D-82F6-7AE676E80D24}" type="parTrans" cxnId="{2F696E35-C3AB-4003-9693-1F0675D10630}">
      <dgm:prSet/>
      <dgm:spPr/>
      <dgm:t>
        <a:bodyPr/>
        <a:lstStyle/>
        <a:p>
          <a:endParaRPr lang="fr-FR"/>
        </a:p>
      </dgm:t>
    </dgm:pt>
    <dgm:pt modelId="{206C4A65-2508-405B-947B-F9FF7726830F}" type="sibTrans" cxnId="{2F696E35-C3AB-4003-9693-1F0675D10630}">
      <dgm:prSet/>
      <dgm:spPr/>
      <dgm:t>
        <a:bodyPr/>
        <a:lstStyle/>
        <a:p>
          <a:endParaRPr lang="fr-FR"/>
        </a:p>
      </dgm:t>
    </dgm:pt>
    <dgm:pt modelId="{6530BAE3-F565-498C-8111-EE721E1BAF01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/>
            <a:t>Contrat</a:t>
          </a:r>
        </a:p>
      </dgm:t>
    </dgm:pt>
    <dgm:pt modelId="{CBD1D7AE-80C9-47A8-AE74-2AF6490F8E81}" type="parTrans" cxnId="{A472994E-8A10-4CB4-8315-33E4E3FEE591}">
      <dgm:prSet/>
      <dgm:spPr/>
      <dgm:t>
        <a:bodyPr/>
        <a:lstStyle/>
        <a:p>
          <a:endParaRPr lang="fr-FR"/>
        </a:p>
      </dgm:t>
    </dgm:pt>
    <dgm:pt modelId="{D160D178-1336-4740-8F8D-0281C60D6446}" type="sibTrans" cxnId="{A472994E-8A10-4CB4-8315-33E4E3FEE591}">
      <dgm:prSet/>
      <dgm:spPr/>
      <dgm:t>
        <a:bodyPr/>
        <a:lstStyle/>
        <a:p>
          <a:endParaRPr lang="fr-FR"/>
        </a:p>
      </dgm:t>
    </dgm:pt>
    <dgm:pt modelId="{77CDD756-CA63-4416-87C5-1F0D73A3B3A8}">
      <dgm:prSet/>
      <dgm:spPr>
        <a:solidFill>
          <a:schemeClr val="accent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/>
            <a:t>Durée hebdo</a:t>
          </a:r>
        </a:p>
      </dgm:t>
    </dgm:pt>
    <dgm:pt modelId="{B2B014C4-8ABB-4E2C-A9C2-5EA26750955B}" type="parTrans" cxnId="{64CA795B-59C4-4F85-86B8-A81D4BE6704A}">
      <dgm:prSet/>
      <dgm:spPr/>
      <dgm:t>
        <a:bodyPr/>
        <a:lstStyle/>
        <a:p>
          <a:endParaRPr lang="fr-FR"/>
        </a:p>
      </dgm:t>
    </dgm:pt>
    <dgm:pt modelId="{055B8E28-B083-4BE1-94CF-10845904FA28}" type="sibTrans" cxnId="{64CA795B-59C4-4F85-86B8-A81D4BE6704A}">
      <dgm:prSet/>
      <dgm:spPr/>
      <dgm:t>
        <a:bodyPr/>
        <a:lstStyle/>
        <a:p>
          <a:endParaRPr lang="fr-FR"/>
        </a:p>
      </dgm:t>
    </dgm:pt>
    <dgm:pt modelId="{94F3A6B8-D9BB-427F-9553-32DB5A8675D1}">
      <dgm:prSet/>
      <dgm:spPr>
        <a:solidFill>
          <a:schemeClr val="accent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/>
            <a:t>Salaire base mensuel</a:t>
          </a:r>
        </a:p>
      </dgm:t>
    </dgm:pt>
    <dgm:pt modelId="{4746E538-B4F3-4663-9244-C61AFE72B2E2}" type="parTrans" cxnId="{40468457-7CEB-4E94-9794-961FB5F23A27}">
      <dgm:prSet/>
      <dgm:spPr/>
      <dgm:t>
        <a:bodyPr/>
        <a:lstStyle/>
        <a:p>
          <a:endParaRPr lang="fr-FR"/>
        </a:p>
      </dgm:t>
    </dgm:pt>
    <dgm:pt modelId="{B05ABFD6-CBF5-4CCE-A842-90E9E5E5C3BC}" type="sibTrans" cxnId="{40468457-7CEB-4E94-9794-961FB5F23A27}">
      <dgm:prSet/>
      <dgm:spPr/>
      <dgm:t>
        <a:bodyPr/>
        <a:lstStyle/>
        <a:p>
          <a:endParaRPr lang="fr-FR"/>
        </a:p>
      </dgm:t>
    </dgm:pt>
    <dgm:pt modelId="{2671FDE8-858B-407A-8E40-6F6EFE315CB4}">
      <dgm:prSet/>
      <dgm:spPr>
        <a:solidFill>
          <a:schemeClr val="accent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/>
            <a:t>%variable_moyen</a:t>
          </a:r>
        </a:p>
      </dgm:t>
    </dgm:pt>
    <dgm:pt modelId="{5BBD35DA-4451-4405-A66C-76A81D677A8F}" type="parTrans" cxnId="{A3E2B682-4D97-442B-A680-640817F91CA1}">
      <dgm:prSet/>
      <dgm:spPr/>
      <dgm:t>
        <a:bodyPr/>
        <a:lstStyle/>
        <a:p>
          <a:endParaRPr lang="fr-FR"/>
        </a:p>
      </dgm:t>
    </dgm:pt>
    <dgm:pt modelId="{3E45C254-69A9-4CD4-8BEF-E44F5604EFC1}" type="sibTrans" cxnId="{A3E2B682-4D97-442B-A680-640817F91CA1}">
      <dgm:prSet/>
      <dgm:spPr/>
      <dgm:t>
        <a:bodyPr/>
        <a:lstStyle/>
        <a:p>
          <a:endParaRPr lang="fr-FR"/>
        </a:p>
      </dgm:t>
    </dgm:pt>
    <dgm:pt modelId="{38AB11E3-CEA8-415B-995E-4DF23FBA668D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/>
            <a:t>Augmentation</a:t>
          </a:r>
        </a:p>
      </dgm:t>
    </dgm:pt>
    <dgm:pt modelId="{14E30100-E55A-421A-901F-871A7BC3B776}" type="parTrans" cxnId="{20998FE7-A5D0-4BB5-9C4B-426946EFF246}">
      <dgm:prSet/>
      <dgm:spPr/>
      <dgm:t>
        <a:bodyPr/>
        <a:lstStyle/>
        <a:p>
          <a:endParaRPr lang="fr-FR"/>
        </a:p>
      </dgm:t>
    </dgm:pt>
    <dgm:pt modelId="{289A4227-A4EF-4337-A41A-3AF6D7B68538}" type="sibTrans" cxnId="{20998FE7-A5D0-4BB5-9C4B-426946EFF246}">
      <dgm:prSet/>
      <dgm:spPr/>
      <dgm:t>
        <a:bodyPr/>
        <a:lstStyle/>
        <a:p>
          <a:endParaRPr lang="fr-FR"/>
        </a:p>
      </dgm:t>
    </dgm:pt>
    <dgm:pt modelId="{FB0C76C9-D70C-485C-ADF6-6408974E8925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/>
            <a:t>Promotion</a:t>
          </a:r>
        </a:p>
      </dgm:t>
    </dgm:pt>
    <dgm:pt modelId="{1A6E3280-2491-4C86-8FEC-78CE4E607194}" type="parTrans" cxnId="{136719AC-67A9-4E34-BF8A-B1C909832191}">
      <dgm:prSet/>
      <dgm:spPr/>
      <dgm:t>
        <a:bodyPr/>
        <a:lstStyle/>
        <a:p>
          <a:endParaRPr lang="fr-FR"/>
        </a:p>
      </dgm:t>
    </dgm:pt>
    <dgm:pt modelId="{CD97379A-9F1E-4C55-B18E-40CA7CCD5A25}" type="sibTrans" cxnId="{136719AC-67A9-4E34-BF8A-B1C909832191}">
      <dgm:prSet/>
      <dgm:spPr/>
      <dgm:t>
        <a:bodyPr/>
        <a:lstStyle/>
        <a:p>
          <a:endParaRPr lang="fr-FR"/>
        </a:p>
      </dgm:t>
    </dgm:pt>
    <dgm:pt modelId="{E752D9D7-8C0C-4DB3-9749-BE2A292B36CE}">
      <dgm:prSet/>
      <dgm:spPr>
        <a:solidFill>
          <a:srgbClr val="00B05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dirty="0"/>
            <a:t>Salaire base mensuel [Tranche]</a:t>
          </a:r>
        </a:p>
      </dgm:t>
    </dgm:pt>
    <dgm:pt modelId="{5669AB12-CBFB-408D-B871-8B68929AEDC9}" type="parTrans" cxnId="{06B530A6-5411-4F04-B8FF-753975E95515}">
      <dgm:prSet/>
      <dgm:spPr/>
      <dgm:t>
        <a:bodyPr/>
        <a:lstStyle/>
        <a:p>
          <a:endParaRPr lang="fr-FR"/>
        </a:p>
      </dgm:t>
    </dgm:pt>
    <dgm:pt modelId="{2A7D08A4-7D29-44B5-BDDE-40C953B417EC}" type="sibTrans" cxnId="{06B530A6-5411-4F04-B8FF-753975E95515}">
      <dgm:prSet/>
      <dgm:spPr/>
      <dgm:t>
        <a:bodyPr/>
        <a:lstStyle/>
        <a:p>
          <a:endParaRPr lang="fr-FR"/>
        </a:p>
      </dgm:t>
    </dgm:pt>
    <dgm:pt modelId="{2ED14250-505E-4623-8D5A-276131F9A939}">
      <dgm:prSet/>
      <dgm:spPr>
        <a:solidFill>
          <a:srgbClr val="C0000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dirty="0"/>
            <a:t>Etat civil</a:t>
          </a:r>
        </a:p>
      </dgm:t>
    </dgm:pt>
    <dgm:pt modelId="{5958D7F8-F8C5-4A5D-B775-5627F7D8954A}" type="parTrans" cxnId="{33956767-6FFC-4226-A266-2D91FD04B68F}">
      <dgm:prSet/>
      <dgm:spPr/>
      <dgm:t>
        <a:bodyPr/>
        <a:lstStyle/>
        <a:p>
          <a:endParaRPr lang="fr-FR"/>
        </a:p>
      </dgm:t>
    </dgm:pt>
    <dgm:pt modelId="{1989A25E-ED87-4831-A1A8-4DF7B7C6E258}" type="sibTrans" cxnId="{33956767-6FFC-4226-A266-2D91FD04B68F}">
      <dgm:prSet/>
      <dgm:spPr/>
      <dgm:t>
        <a:bodyPr/>
        <a:lstStyle/>
        <a:p>
          <a:endParaRPr lang="fr-FR"/>
        </a:p>
      </dgm:t>
    </dgm:pt>
    <dgm:pt modelId="{9C05EBE4-D3DA-44B9-9564-047AE54E8983}">
      <dgm:prSet/>
      <dgm:spPr>
        <a:solidFill>
          <a:srgbClr val="C0000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dirty="0"/>
            <a:t>Nom/</a:t>
          </a:r>
          <a:r>
            <a:rPr lang="fr-FR" dirty="0" err="1"/>
            <a:t>Prenom</a:t>
          </a:r>
          <a:endParaRPr lang="fr-FR" dirty="0"/>
        </a:p>
      </dgm:t>
    </dgm:pt>
    <dgm:pt modelId="{41A70AEC-4B3C-4CCE-B355-D858E8BCAE00}" type="parTrans" cxnId="{6BEA21D5-A6E9-4CE6-B26C-5A0B2DA2848F}">
      <dgm:prSet/>
      <dgm:spPr/>
      <dgm:t>
        <a:bodyPr/>
        <a:lstStyle/>
        <a:p>
          <a:endParaRPr lang="fr-FR"/>
        </a:p>
      </dgm:t>
    </dgm:pt>
    <dgm:pt modelId="{E3C94E5E-C551-4A9C-940B-74D97C7C3399}" type="sibTrans" cxnId="{6BEA21D5-A6E9-4CE6-B26C-5A0B2DA2848F}">
      <dgm:prSet/>
      <dgm:spPr/>
      <dgm:t>
        <a:bodyPr/>
        <a:lstStyle/>
        <a:p>
          <a:endParaRPr lang="fr-FR"/>
        </a:p>
      </dgm:t>
    </dgm:pt>
    <dgm:pt modelId="{E93B2165-A77C-4EDE-AF4A-7F60BA271879}">
      <dgm:prSet/>
      <dgm:spPr>
        <a:solidFill>
          <a:srgbClr val="C0000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dirty="0" err="1"/>
            <a:t>Telephone</a:t>
          </a:r>
          <a:endParaRPr lang="fr-FR" dirty="0"/>
        </a:p>
      </dgm:t>
    </dgm:pt>
    <dgm:pt modelId="{34235C22-1850-4631-9A89-C277F8E052C3}" type="parTrans" cxnId="{A9623362-E16A-4182-8745-36D481AF5B7F}">
      <dgm:prSet/>
      <dgm:spPr/>
      <dgm:t>
        <a:bodyPr/>
        <a:lstStyle/>
        <a:p>
          <a:endParaRPr lang="fr-FR"/>
        </a:p>
      </dgm:t>
    </dgm:pt>
    <dgm:pt modelId="{B0746C97-A981-4A8B-BF3B-684DDFE9C35C}" type="sibTrans" cxnId="{A9623362-E16A-4182-8745-36D481AF5B7F}">
      <dgm:prSet/>
      <dgm:spPr/>
      <dgm:t>
        <a:bodyPr/>
        <a:lstStyle/>
        <a:p>
          <a:endParaRPr lang="fr-FR"/>
        </a:p>
      </dgm:t>
    </dgm:pt>
    <dgm:pt modelId="{93D966A0-74C1-4CD6-BA45-2A0F0B76055C}">
      <dgm:prSet/>
      <dgm:spPr>
        <a:solidFill>
          <a:schemeClr val="accent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/>
            <a:t>Age</a:t>
          </a:r>
          <a:endParaRPr lang="fr-FR" dirty="0"/>
        </a:p>
      </dgm:t>
    </dgm:pt>
    <dgm:pt modelId="{75B1792A-B9E0-4A84-B4A8-FE39602BF729}" type="parTrans" cxnId="{E14236DB-5475-44FF-9386-43A1FADEEEA1}">
      <dgm:prSet/>
      <dgm:spPr/>
      <dgm:t>
        <a:bodyPr/>
        <a:lstStyle/>
        <a:p>
          <a:endParaRPr lang="fr-FR"/>
        </a:p>
      </dgm:t>
    </dgm:pt>
    <dgm:pt modelId="{1FADB59C-E722-45B0-8FC7-CE5FBE4E40BA}" type="sibTrans" cxnId="{E14236DB-5475-44FF-9386-43A1FADEEEA1}">
      <dgm:prSet/>
      <dgm:spPr/>
      <dgm:t>
        <a:bodyPr/>
        <a:lstStyle/>
        <a:p>
          <a:endParaRPr lang="fr-FR"/>
        </a:p>
      </dgm:t>
    </dgm:pt>
    <dgm:pt modelId="{C5806C21-3D09-4E11-81A7-BF585CB341C1}" type="pres">
      <dgm:prSet presAssocID="{AAF217D4-C602-43AB-BC37-543AACB3AF08}" presName="diagram" presStyleCnt="0">
        <dgm:presLayoutVars>
          <dgm:dir/>
          <dgm:resizeHandles val="exact"/>
        </dgm:presLayoutVars>
      </dgm:prSet>
      <dgm:spPr/>
    </dgm:pt>
    <dgm:pt modelId="{8B1355DB-C0CC-4ED2-9224-AC4A3064D7AB}" type="pres">
      <dgm:prSet presAssocID="{5445A15A-EF4A-4442-83AD-81F86D579AD1}" presName="node" presStyleLbl="node1" presStyleIdx="0" presStyleCnt="21">
        <dgm:presLayoutVars>
          <dgm:bulletEnabled val="1"/>
        </dgm:presLayoutVars>
      </dgm:prSet>
      <dgm:spPr/>
    </dgm:pt>
    <dgm:pt modelId="{B7835C77-4793-4D01-A0F4-0CD4F1EBE916}" type="pres">
      <dgm:prSet presAssocID="{4C9B9832-4EA8-44A2-B506-26A014588269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A8F836D3-5CC7-420C-8582-0230AF978EAA}" type="pres">
      <dgm:prSet presAssocID="{2ED14250-505E-4623-8D5A-276131F9A939}" presName="node" presStyleLbl="node1" presStyleIdx="1" presStyleCnt="21">
        <dgm:presLayoutVars>
          <dgm:bulletEnabled val="1"/>
        </dgm:presLayoutVars>
      </dgm:prSet>
      <dgm:spPr/>
    </dgm:pt>
    <dgm:pt modelId="{B186D2F5-843D-4919-A81B-103EE58DE738}" type="pres">
      <dgm:prSet presAssocID="{1989A25E-ED87-4831-A1A8-4DF7B7C6E258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8D8D1D76-B2ED-4A31-A19B-BBEC99D113DD}" type="pres">
      <dgm:prSet presAssocID="{9C05EBE4-D3DA-44B9-9564-047AE54E8983}" presName="node" presStyleLbl="node1" presStyleIdx="2" presStyleCnt="21">
        <dgm:presLayoutVars>
          <dgm:bulletEnabled val="1"/>
        </dgm:presLayoutVars>
      </dgm:prSet>
      <dgm:spPr/>
    </dgm:pt>
    <dgm:pt modelId="{D19D81B7-CDD6-46A5-BA10-A23C918EA9D7}" type="pres">
      <dgm:prSet presAssocID="{E3C94E5E-C551-4A9C-940B-74D97C7C3399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3329AEE8-E4CA-4CD2-94AF-B4361F9CDBAF}" type="pres">
      <dgm:prSet presAssocID="{E93B2165-A77C-4EDE-AF4A-7F60BA271879}" presName="node" presStyleLbl="node1" presStyleIdx="3" presStyleCnt="21">
        <dgm:presLayoutVars>
          <dgm:bulletEnabled val="1"/>
        </dgm:presLayoutVars>
      </dgm:prSet>
      <dgm:spPr/>
    </dgm:pt>
    <dgm:pt modelId="{A4E2CFFD-BB1C-4ECC-A1FD-471DBE4AEEA2}" type="pres">
      <dgm:prSet presAssocID="{B0746C97-A981-4A8B-BF3B-684DDFE9C35C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CAF31538-5A24-4ABD-8E7A-9B6D19F152F0}" type="pres">
      <dgm:prSet presAssocID="{93A1D392-D6F9-4E4A-88B9-CD86801C3A02}" presName="node" presStyleLbl="node1" presStyleIdx="4" presStyleCnt="21">
        <dgm:presLayoutVars>
          <dgm:bulletEnabled val="1"/>
        </dgm:presLayoutVars>
      </dgm:prSet>
      <dgm:spPr/>
    </dgm:pt>
    <dgm:pt modelId="{38035F72-FE58-42FE-921F-D083EC95717E}" type="pres">
      <dgm:prSet presAssocID="{DB53038B-3848-41DD-AA4D-260CBA6AA5AC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C5EC906D-1707-4B92-9571-688DF11BB49B}" type="pres">
      <dgm:prSet presAssocID="{EC222B07-7E8C-4F0C-ACCA-CD12BB987DF1}" presName="node" presStyleLbl="node1" presStyleIdx="5" presStyleCnt="21">
        <dgm:presLayoutVars>
          <dgm:bulletEnabled val="1"/>
        </dgm:presLayoutVars>
      </dgm:prSet>
      <dgm:spPr/>
    </dgm:pt>
    <dgm:pt modelId="{9E6CE046-688E-4A24-9794-29350AF7B7FB}" type="pres">
      <dgm:prSet presAssocID="{813C6068-98A9-4757-9328-F2BCDFB2CB8D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4FB2732D-E809-4F7A-9A30-B0ACF9EE2F37}" type="pres">
      <dgm:prSet presAssocID="{33808F78-0BCB-48FB-A7C8-A7D50C8DD915}" presName="node" presStyleLbl="node1" presStyleIdx="6" presStyleCnt="21">
        <dgm:presLayoutVars>
          <dgm:bulletEnabled val="1"/>
        </dgm:presLayoutVars>
      </dgm:prSet>
      <dgm:spPr/>
    </dgm:pt>
    <dgm:pt modelId="{BA11D684-B4A0-4D3D-B54D-04D95223027F}" type="pres">
      <dgm:prSet presAssocID="{34F4D31D-968A-423D-B29F-A439090B1FE2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413959AD-2E8E-4B60-8368-AEB3C446F8B2}" type="pres">
      <dgm:prSet presAssocID="{CE0DB886-FA0F-4A11-9F9B-189F70E3BCD5}" presName="node" presStyleLbl="node1" presStyleIdx="7" presStyleCnt="21">
        <dgm:presLayoutVars>
          <dgm:bulletEnabled val="1"/>
        </dgm:presLayoutVars>
      </dgm:prSet>
      <dgm:spPr/>
    </dgm:pt>
    <dgm:pt modelId="{FB2735B2-203D-4662-ABFB-BEE12CDEAB6E}" type="pres">
      <dgm:prSet presAssocID="{FDEB7F49-4CBC-4906-BDE2-7607194BE3B9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AA00A089-C97F-405C-A88C-FA27808C3EA6}" type="pres">
      <dgm:prSet presAssocID="{FF893B1E-4ABE-41A9-B333-4C1343D602DE}" presName="node" presStyleLbl="node1" presStyleIdx="8" presStyleCnt="21">
        <dgm:presLayoutVars>
          <dgm:bulletEnabled val="1"/>
        </dgm:presLayoutVars>
      </dgm:prSet>
      <dgm:spPr/>
    </dgm:pt>
    <dgm:pt modelId="{5CBCAF38-BFAA-4F54-B56D-D6612D7C7436}" type="pres">
      <dgm:prSet presAssocID="{D1B12B33-BD26-4B4E-8A57-EE2BD6731B80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1915E647-561A-442B-9E33-2FBDC876F04B}" type="pres">
      <dgm:prSet presAssocID="{FF2F2F89-721A-4CC1-A080-E4335F85666B}" presName="node" presStyleLbl="node1" presStyleIdx="9" presStyleCnt="21">
        <dgm:presLayoutVars>
          <dgm:bulletEnabled val="1"/>
        </dgm:presLayoutVars>
      </dgm:prSet>
      <dgm:spPr/>
    </dgm:pt>
    <dgm:pt modelId="{4BC43D72-0505-4EEB-B724-A91DA3710FF1}" type="pres">
      <dgm:prSet presAssocID="{52DDAA03-82E8-44E9-B61D-4F04CA786FBB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DB2BF31A-2132-40B2-8543-6C1A5A04EA6B}" type="pres">
      <dgm:prSet presAssocID="{93D966A0-74C1-4CD6-BA45-2A0F0B76055C}" presName="node" presStyleLbl="node1" presStyleIdx="10" presStyleCnt="21">
        <dgm:presLayoutVars>
          <dgm:bulletEnabled val="1"/>
        </dgm:presLayoutVars>
      </dgm:prSet>
      <dgm:spPr/>
    </dgm:pt>
    <dgm:pt modelId="{A8166458-FB38-4B01-AA4F-1EF5A3A1C64F}" type="pres">
      <dgm:prSet presAssocID="{1FADB59C-E722-45B0-8FC7-CE5FBE4E40BA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AD0AD4CE-C4AB-4463-98AA-38F81CD3FC73}" type="pres">
      <dgm:prSet presAssocID="{86FE46FF-BBEF-4339-98D0-544E73D6B5BF}" presName="node" presStyleLbl="node1" presStyleIdx="11" presStyleCnt="21">
        <dgm:presLayoutVars>
          <dgm:bulletEnabled val="1"/>
        </dgm:presLayoutVars>
      </dgm:prSet>
      <dgm:spPr/>
    </dgm:pt>
    <dgm:pt modelId="{F50F5CD8-C794-44FF-AFFA-EADD93F50AC1}" type="pres">
      <dgm:prSet presAssocID="{826C4FE9-3527-46FC-B2CF-4CCEA4C78B61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8665B1D0-D27E-44D9-B67A-975E26671E5C}" type="pres">
      <dgm:prSet presAssocID="{1750CD2C-B3B0-4A38-B967-FDDFB04D0B02}" presName="node" presStyleLbl="node1" presStyleIdx="12" presStyleCnt="21">
        <dgm:presLayoutVars>
          <dgm:bulletEnabled val="1"/>
        </dgm:presLayoutVars>
      </dgm:prSet>
      <dgm:spPr/>
    </dgm:pt>
    <dgm:pt modelId="{3E693EC1-8BCA-401E-B27D-F499851CD633}" type="pres">
      <dgm:prSet presAssocID="{1ECE0D81-268E-48AA-9135-F704BA9ED1C8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DC1D1ABD-0A50-45B0-A6F9-FB0E13DA9750}" type="pres">
      <dgm:prSet presAssocID="{F978A7AB-2BD2-4D9C-8BA4-CB2602098420}" presName="node" presStyleLbl="node1" presStyleIdx="13" presStyleCnt="21">
        <dgm:presLayoutVars>
          <dgm:bulletEnabled val="1"/>
        </dgm:presLayoutVars>
      </dgm:prSet>
      <dgm:spPr/>
    </dgm:pt>
    <dgm:pt modelId="{2A5FB2B6-3259-4DFF-BE10-A1B5701C4B0C}" type="pres">
      <dgm:prSet presAssocID="{206C4A65-2508-405B-947B-F9FF7726830F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77317A37-AC5B-4525-9E1F-020FF03BEF9E}" type="pres">
      <dgm:prSet presAssocID="{6530BAE3-F565-498C-8111-EE721E1BAF01}" presName="node" presStyleLbl="node1" presStyleIdx="14" presStyleCnt="21">
        <dgm:presLayoutVars>
          <dgm:bulletEnabled val="1"/>
        </dgm:presLayoutVars>
      </dgm:prSet>
      <dgm:spPr/>
    </dgm:pt>
    <dgm:pt modelId="{33CA460A-30CF-45F6-9E5C-313F5C6FBFC7}" type="pres">
      <dgm:prSet presAssocID="{D160D178-1336-4740-8F8D-0281C60D6446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D65521FA-EF0B-4258-8548-42EAB816B50F}" type="pres">
      <dgm:prSet presAssocID="{77CDD756-CA63-4416-87C5-1F0D73A3B3A8}" presName="node" presStyleLbl="node1" presStyleIdx="15" presStyleCnt="21">
        <dgm:presLayoutVars>
          <dgm:bulletEnabled val="1"/>
        </dgm:presLayoutVars>
      </dgm:prSet>
      <dgm:spPr/>
    </dgm:pt>
    <dgm:pt modelId="{BCF6F190-9F7C-4971-819B-E69ABBA85B16}" type="pres">
      <dgm:prSet presAssocID="{055B8E28-B083-4BE1-94CF-10845904FA28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FC01D97E-449F-4A3F-841E-E3FCF62BB7AB}" type="pres">
      <dgm:prSet presAssocID="{94F3A6B8-D9BB-427F-9553-32DB5A8675D1}" presName="node" presStyleLbl="node1" presStyleIdx="16" presStyleCnt="21">
        <dgm:presLayoutVars>
          <dgm:bulletEnabled val="1"/>
        </dgm:presLayoutVars>
      </dgm:prSet>
      <dgm:spPr/>
    </dgm:pt>
    <dgm:pt modelId="{295B7490-51B7-4965-91F2-ECB0154C94D8}" type="pres">
      <dgm:prSet presAssocID="{B05ABFD6-CBF5-4CCE-A842-90E9E5E5C3BC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0AEE2FC2-915B-4E97-84DD-C91F250D6778}" type="pres">
      <dgm:prSet presAssocID="{2671FDE8-858B-407A-8E40-6F6EFE315CB4}" presName="node" presStyleLbl="node1" presStyleIdx="17" presStyleCnt="21">
        <dgm:presLayoutVars>
          <dgm:bulletEnabled val="1"/>
        </dgm:presLayoutVars>
      </dgm:prSet>
      <dgm:spPr/>
    </dgm:pt>
    <dgm:pt modelId="{8A85EBC7-9812-47C4-A687-286418FF2159}" type="pres">
      <dgm:prSet presAssocID="{3E45C254-69A9-4CD4-8BEF-E44F5604EFC1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4ADD6A78-3532-40D8-98A6-8D7AF3FA5DCB}" type="pres">
      <dgm:prSet presAssocID="{38AB11E3-CEA8-415B-995E-4DF23FBA668D}" presName="node" presStyleLbl="node1" presStyleIdx="18" presStyleCnt="21">
        <dgm:presLayoutVars>
          <dgm:bulletEnabled val="1"/>
        </dgm:presLayoutVars>
      </dgm:prSet>
      <dgm:spPr/>
    </dgm:pt>
    <dgm:pt modelId="{F25D6A07-6235-4428-8A46-C3F3A3E948C4}" type="pres">
      <dgm:prSet presAssocID="{289A4227-A4EF-4337-A41A-3AF6D7B68538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64C5FC26-8F06-4521-B5C5-F675A9540056}" type="pres">
      <dgm:prSet presAssocID="{FB0C76C9-D70C-485C-ADF6-6408974E8925}" presName="node" presStyleLbl="node1" presStyleIdx="19" presStyleCnt="21">
        <dgm:presLayoutVars>
          <dgm:bulletEnabled val="1"/>
        </dgm:presLayoutVars>
      </dgm:prSet>
      <dgm:spPr/>
    </dgm:pt>
    <dgm:pt modelId="{4F552401-4F0A-4453-A1D8-23D86C2FD94B}" type="pres">
      <dgm:prSet presAssocID="{CD97379A-9F1E-4C55-B18E-40CA7CCD5A25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38F6E86E-F38A-4BBD-9B07-85FCB5ED15E3}" type="pres">
      <dgm:prSet presAssocID="{E752D9D7-8C0C-4DB3-9749-BE2A292B36CE}" presName="node" presStyleLbl="node1" presStyleIdx="20" presStyleCnt="21">
        <dgm:presLayoutVars>
          <dgm:bulletEnabled val="1"/>
        </dgm:presLayoutVars>
      </dgm:prSet>
      <dgm:spPr/>
    </dgm:pt>
  </dgm:ptLst>
  <dgm:cxnLst>
    <dgm:cxn modelId="{D0B2C106-B9A6-4A6B-90DD-AB8BB301F581}" srcId="{AAF217D4-C602-43AB-BC37-543AACB3AF08}" destId="{FF2F2F89-721A-4CC1-A080-E4335F85666B}" srcOrd="9" destOrd="0" parTransId="{EC2F4F22-FB94-45BC-B58E-B6C783570AF7}" sibTransId="{52DDAA03-82E8-44E9-B61D-4F04CA786FBB}"/>
    <dgm:cxn modelId="{6C12B008-7A83-4F69-B02D-406F5A742876}" srcId="{AAF217D4-C602-43AB-BC37-543AACB3AF08}" destId="{5445A15A-EF4A-4442-83AD-81F86D579AD1}" srcOrd="0" destOrd="0" parTransId="{91190B41-86D1-49C7-A1CE-83899AB1E1EA}" sibTransId="{4C9B9832-4EA8-44A2-B506-26A014588269}"/>
    <dgm:cxn modelId="{50F22E0B-FE1A-41D0-83CB-BFCB87FD3FD5}" type="presOf" srcId="{1750CD2C-B3B0-4A38-B967-FDDFB04D0B02}" destId="{8665B1D0-D27E-44D9-B67A-975E26671E5C}" srcOrd="0" destOrd="0" presId="urn:microsoft.com/office/officeart/2005/8/layout/default"/>
    <dgm:cxn modelId="{27FF9918-1F8B-41C0-9AD0-BF25A0BBA970}" srcId="{AAF217D4-C602-43AB-BC37-543AACB3AF08}" destId="{86FE46FF-BBEF-4339-98D0-544E73D6B5BF}" srcOrd="11" destOrd="0" parTransId="{655A1FE9-3F97-462D-A97E-BF0511BCA59F}" sibTransId="{826C4FE9-3527-46FC-B2CF-4CCEA4C78B61}"/>
    <dgm:cxn modelId="{978F871F-9B62-4417-A982-878B77F2BE21}" type="presOf" srcId="{77CDD756-CA63-4416-87C5-1F0D73A3B3A8}" destId="{D65521FA-EF0B-4258-8548-42EAB816B50F}" srcOrd="0" destOrd="0" presId="urn:microsoft.com/office/officeart/2005/8/layout/default"/>
    <dgm:cxn modelId="{03E51E33-C279-4160-A642-5B7E386DC02A}" type="presOf" srcId="{33808F78-0BCB-48FB-A7C8-A7D50C8DD915}" destId="{4FB2732D-E809-4F7A-9A30-B0ACF9EE2F37}" srcOrd="0" destOrd="0" presId="urn:microsoft.com/office/officeart/2005/8/layout/default"/>
    <dgm:cxn modelId="{6D036034-7680-4F5E-A9B0-CA9B5613430E}" type="presOf" srcId="{CE0DB886-FA0F-4A11-9F9B-189F70E3BCD5}" destId="{413959AD-2E8E-4B60-8368-AEB3C446F8B2}" srcOrd="0" destOrd="0" presId="urn:microsoft.com/office/officeart/2005/8/layout/default"/>
    <dgm:cxn modelId="{2F696E35-C3AB-4003-9693-1F0675D10630}" srcId="{AAF217D4-C602-43AB-BC37-543AACB3AF08}" destId="{F978A7AB-2BD2-4D9C-8BA4-CB2602098420}" srcOrd="13" destOrd="0" parTransId="{56E13568-3CD4-450D-82F6-7AE676E80D24}" sibTransId="{206C4A65-2508-405B-947B-F9FF7726830F}"/>
    <dgm:cxn modelId="{E05E843C-98B2-4A83-927A-C4047A707ECF}" type="presOf" srcId="{94F3A6B8-D9BB-427F-9553-32DB5A8675D1}" destId="{FC01D97E-449F-4A3F-841E-E3FCF62BB7AB}" srcOrd="0" destOrd="0" presId="urn:microsoft.com/office/officeart/2005/8/layout/default"/>
    <dgm:cxn modelId="{64CA795B-59C4-4F85-86B8-A81D4BE6704A}" srcId="{AAF217D4-C602-43AB-BC37-543AACB3AF08}" destId="{77CDD756-CA63-4416-87C5-1F0D73A3B3A8}" srcOrd="15" destOrd="0" parTransId="{B2B014C4-8ABB-4E2C-A9C2-5EA26750955B}" sibTransId="{055B8E28-B083-4BE1-94CF-10845904FA28}"/>
    <dgm:cxn modelId="{AC37E35D-DE70-4353-AEAD-D85630633DD9}" srcId="{AAF217D4-C602-43AB-BC37-543AACB3AF08}" destId="{FF893B1E-4ABE-41A9-B333-4C1343D602DE}" srcOrd="8" destOrd="0" parTransId="{2E0C7D39-3469-4C84-B2AE-C1943A01BB35}" sibTransId="{D1B12B33-BD26-4B4E-8A57-EE2BD6731B80}"/>
    <dgm:cxn modelId="{3F51FB41-8438-4824-84E5-35B995C7A04D}" type="presOf" srcId="{E752D9D7-8C0C-4DB3-9749-BE2A292B36CE}" destId="{38F6E86E-F38A-4BBD-9B07-85FCB5ED15E3}" srcOrd="0" destOrd="0" presId="urn:microsoft.com/office/officeart/2005/8/layout/default"/>
    <dgm:cxn modelId="{A9623362-E16A-4182-8745-36D481AF5B7F}" srcId="{AAF217D4-C602-43AB-BC37-543AACB3AF08}" destId="{E93B2165-A77C-4EDE-AF4A-7F60BA271879}" srcOrd="3" destOrd="0" parTransId="{34235C22-1850-4631-9A89-C277F8E052C3}" sibTransId="{B0746C97-A981-4A8B-BF3B-684DDFE9C35C}"/>
    <dgm:cxn modelId="{70C5B662-5C9A-4472-B4AE-DA3B12AE96E2}" type="presOf" srcId="{86FE46FF-BBEF-4339-98D0-544E73D6B5BF}" destId="{AD0AD4CE-C4AB-4463-98AA-38F81CD3FC73}" srcOrd="0" destOrd="0" presId="urn:microsoft.com/office/officeart/2005/8/layout/default"/>
    <dgm:cxn modelId="{33956767-6FFC-4226-A266-2D91FD04B68F}" srcId="{AAF217D4-C602-43AB-BC37-543AACB3AF08}" destId="{2ED14250-505E-4623-8D5A-276131F9A939}" srcOrd="1" destOrd="0" parTransId="{5958D7F8-F8C5-4A5D-B775-5627F7D8954A}" sibTransId="{1989A25E-ED87-4831-A1A8-4DF7B7C6E258}"/>
    <dgm:cxn modelId="{F97F3B4A-4054-424A-AE41-50FB1C64487D}" type="presOf" srcId="{2ED14250-505E-4623-8D5A-276131F9A939}" destId="{A8F836D3-5CC7-420C-8582-0230AF978EAA}" srcOrd="0" destOrd="0" presId="urn:microsoft.com/office/officeart/2005/8/layout/default"/>
    <dgm:cxn modelId="{6354E94C-FDB7-48CD-87F3-FE82E25390E4}" type="presOf" srcId="{5445A15A-EF4A-4442-83AD-81F86D579AD1}" destId="{8B1355DB-C0CC-4ED2-9224-AC4A3064D7AB}" srcOrd="0" destOrd="0" presId="urn:microsoft.com/office/officeart/2005/8/layout/default"/>
    <dgm:cxn modelId="{55E2B94D-4AB0-4179-B942-9C0E06376B86}" srcId="{AAF217D4-C602-43AB-BC37-543AACB3AF08}" destId="{33808F78-0BCB-48FB-A7C8-A7D50C8DD915}" srcOrd="6" destOrd="0" parTransId="{A5B2A6FE-4A30-42D9-8ED7-D0AE4A8D6BF3}" sibTransId="{34F4D31D-968A-423D-B29F-A439090B1FE2}"/>
    <dgm:cxn modelId="{20B2BD6D-9303-4F54-ABB7-38C45DAA6943}" type="presOf" srcId="{F978A7AB-2BD2-4D9C-8BA4-CB2602098420}" destId="{DC1D1ABD-0A50-45B0-A6F9-FB0E13DA9750}" srcOrd="0" destOrd="0" presId="urn:microsoft.com/office/officeart/2005/8/layout/default"/>
    <dgm:cxn modelId="{A472994E-8A10-4CB4-8315-33E4E3FEE591}" srcId="{AAF217D4-C602-43AB-BC37-543AACB3AF08}" destId="{6530BAE3-F565-498C-8111-EE721E1BAF01}" srcOrd="14" destOrd="0" parTransId="{CBD1D7AE-80C9-47A8-AE74-2AF6490F8E81}" sibTransId="{D160D178-1336-4740-8F8D-0281C60D6446}"/>
    <dgm:cxn modelId="{A292FB6F-E154-4E28-81AC-DCE2F4A29E88}" type="presOf" srcId="{93A1D392-D6F9-4E4A-88B9-CD86801C3A02}" destId="{CAF31538-5A24-4ABD-8E7A-9B6D19F152F0}" srcOrd="0" destOrd="0" presId="urn:microsoft.com/office/officeart/2005/8/layout/default"/>
    <dgm:cxn modelId="{0F423E52-2790-4FC9-94A0-22582E2808EF}" type="presOf" srcId="{2671FDE8-858B-407A-8E40-6F6EFE315CB4}" destId="{0AEE2FC2-915B-4E97-84DD-C91F250D6778}" srcOrd="0" destOrd="0" presId="urn:microsoft.com/office/officeart/2005/8/layout/default"/>
    <dgm:cxn modelId="{40468457-7CEB-4E94-9794-961FB5F23A27}" srcId="{AAF217D4-C602-43AB-BC37-543AACB3AF08}" destId="{94F3A6B8-D9BB-427F-9553-32DB5A8675D1}" srcOrd="16" destOrd="0" parTransId="{4746E538-B4F3-4663-9244-C61AFE72B2E2}" sibTransId="{B05ABFD6-CBF5-4CCE-A842-90E9E5E5C3BC}"/>
    <dgm:cxn modelId="{193EE15A-A527-49F0-86CD-712A099B644B}" type="presOf" srcId="{FB0C76C9-D70C-485C-ADF6-6408974E8925}" destId="{64C5FC26-8F06-4521-B5C5-F675A9540056}" srcOrd="0" destOrd="0" presId="urn:microsoft.com/office/officeart/2005/8/layout/default"/>
    <dgm:cxn modelId="{A3E2B682-4D97-442B-A680-640817F91CA1}" srcId="{AAF217D4-C602-43AB-BC37-543AACB3AF08}" destId="{2671FDE8-858B-407A-8E40-6F6EFE315CB4}" srcOrd="17" destOrd="0" parTransId="{5BBD35DA-4451-4405-A66C-76A81D677A8F}" sibTransId="{3E45C254-69A9-4CD4-8BEF-E44F5604EFC1}"/>
    <dgm:cxn modelId="{3F60579C-5B07-4FDA-8886-1AC4AFD16CD0}" type="presOf" srcId="{E93B2165-A77C-4EDE-AF4A-7F60BA271879}" destId="{3329AEE8-E4CA-4CD2-94AF-B4361F9CDBAF}" srcOrd="0" destOrd="0" presId="urn:microsoft.com/office/officeart/2005/8/layout/default"/>
    <dgm:cxn modelId="{73EDA49C-7D44-47C7-BAEB-8452D18650A6}" type="presOf" srcId="{9C05EBE4-D3DA-44B9-9564-047AE54E8983}" destId="{8D8D1D76-B2ED-4A31-A19B-BBEC99D113DD}" srcOrd="0" destOrd="0" presId="urn:microsoft.com/office/officeart/2005/8/layout/default"/>
    <dgm:cxn modelId="{1C74BD9C-2B27-481B-87C4-F5E3CE53F2D4}" srcId="{AAF217D4-C602-43AB-BC37-543AACB3AF08}" destId="{93A1D392-D6F9-4E4A-88B9-CD86801C3A02}" srcOrd="4" destOrd="0" parTransId="{EF415D63-3D15-4560-B50C-F03BF377C2B7}" sibTransId="{DB53038B-3848-41DD-AA4D-260CBA6AA5AC}"/>
    <dgm:cxn modelId="{0CFAB1A3-0737-48ED-8C92-389CD53B2232}" type="presOf" srcId="{EC222B07-7E8C-4F0C-ACCA-CD12BB987DF1}" destId="{C5EC906D-1707-4B92-9571-688DF11BB49B}" srcOrd="0" destOrd="0" presId="urn:microsoft.com/office/officeart/2005/8/layout/default"/>
    <dgm:cxn modelId="{C42904A4-E663-43F8-9BA5-487408D56CF6}" srcId="{AAF217D4-C602-43AB-BC37-543AACB3AF08}" destId="{1750CD2C-B3B0-4A38-B967-FDDFB04D0B02}" srcOrd="12" destOrd="0" parTransId="{2FA38516-638A-4B4C-A846-FBE93A5FB496}" sibTransId="{1ECE0D81-268E-48AA-9135-F704BA9ED1C8}"/>
    <dgm:cxn modelId="{06B530A6-5411-4F04-B8FF-753975E95515}" srcId="{AAF217D4-C602-43AB-BC37-543AACB3AF08}" destId="{E752D9D7-8C0C-4DB3-9749-BE2A292B36CE}" srcOrd="20" destOrd="0" parTransId="{5669AB12-CBFB-408D-B871-8B68929AEDC9}" sibTransId="{2A7D08A4-7D29-44B5-BDDE-40C953B417EC}"/>
    <dgm:cxn modelId="{3EDC25A7-3A16-47EC-8C8B-B554C7750451}" srcId="{AAF217D4-C602-43AB-BC37-543AACB3AF08}" destId="{EC222B07-7E8C-4F0C-ACCA-CD12BB987DF1}" srcOrd="5" destOrd="0" parTransId="{586A4DF3-D97B-4EAB-A87F-7CCAD9458987}" sibTransId="{813C6068-98A9-4757-9328-F2BCDFB2CB8D}"/>
    <dgm:cxn modelId="{136719AC-67A9-4E34-BF8A-B1C909832191}" srcId="{AAF217D4-C602-43AB-BC37-543AACB3AF08}" destId="{FB0C76C9-D70C-485C-ADF6-6408974E8925}" srcOrd="19" destOrd="0" parTransId="{1A6E3280-2491-4C86-8FEC-78CE4E607194}" sibTransId="{CD97379A-9F1E-4C55-B18E-40CA7CCD5A25}"/>
    <dgm:cxn modelId="{090D99AF-D928-41C9-A1A3-BE080A11CA0D}" srcId="{AAF217D4-C602-43AB-BC37-543AACB3AF08}" destId="{CE0DB886-FA0F-4A11-9F9B-189F70E3BCD5}" srcOrd="7" destOrd="0" parTransId="{3C450727-C66C-463E-AE57-A0D93D5D6280}" sibTransId="{FDEB7F49-4CBC-4906-BDE2-7607194BE3B9}"/>
    <dgm:cxn modelId="{20D4F9B3-7606-44FF-B9C1-92C3D7F0DC09}" type="presOf" srcId="{FF893B1E-4ABE-41A9-B333-4C1343D602DE}" destId="{AA00A089-C97F-405C-A88C-FA27808C3EA6}" srcOrd="0" destOrd="0" presId="urn:microsoft.com/office/officeart/2005/8/layout/default"/>
    <dgm:cxn modelId="{FCE896CB-1210-4CD7-8642-B9630726A8B7}" type="presOf" srcId="{38AB11E3-CEA8-415B-995E-4DF23FBA668D}" destId="{4ADD6A78-3532-40D8-98A6-8D7AF3FA5DCB}" srcOrd="0" destOrd="0" presId="urn:microsoft.com/office/officeart/2005/8/layout/default"/>
    <dgm:cxn modelId="{573725CF-73D1-4BF8-AD8F-F68E5BCD244E}" type="presOf" srcId="{93D966A0-74C1-4CD6-BA45-2A0F0B76055C}" destId="{DB2BF31A-2132-40B2-8543-6C1A5A04EA6B}" srcOrd="0" destOrd="0" presId="urn:microsoft.com/office/officeart/2005/8/layout/default"/>
    <dgm:cxn modelId="{6BEA21D5-A6E9-4CE6-B26C-5A0B2DA2848F}" srcId="{AAF217D4-C602-43AB-BC37-543AACB3AF08}" destId="{9C05EBE4-D3DA-44B9-9564-047AE54E8983}" srcOrd="2" destOrd="0" parTransId="{41A70AEC-4B3C-4CCE-B355-D858E8BCAE00}" sibTransId="{E3C94E5E-C551-4A9C-940B-74D97C7C3399}"/>
    <dgm:cxn modelId="{2FD21ED9-05F1-4906-82C6-A1C9C490A0F8}" type="presOf" srcId="{AAF217D4-C602-43AB-BC37-543AACB3AF08}" destId="{C5806C21-3D09-4E11-81A7-BF585CB341C1}" srcOrd="0" destOrd="0" presId="urn:microsoft.com/office/officeart/2005/8/layout/default"/>
    <dgm:cxn modelId="{E14236DB-5475-44FF-9386-43A1FADEEEA1}" srcId="{AAF217D4-C602-43AB-BC37-543AACB3AF08}" destId="{93D966A0-74C1-4CD6-BA45-2A0F0B76055C}" srcOrd="10" destOrd="0" parTransId="{75B1792A-B9E0-4A84-B4A8-FE39602BF729}" sibTransId="{1FADB59C-E722-45B0-8FC7-CE5FBE4E40BA}"/>
    <dgm:cxn modelId="{7CCE15DC-A72D-4408-9175-2256531FE7B6}" type="presOf" srcId="{FF2F2F89-721A-4CC1-A080-E4335F85666B}" destId="{1915E647-561A-442B-9E33-2FBDC876F04B}" srcOrd="0" destOrd="0" presId="urn:microsoft.com/office/officeart/2005/8/layout/default"/>
    <dgm:cxn modelId="{20998FE7-A5D0-4BB5-9C4B-426946EFF246}" srcId="{AAF217D4-C602-43AB-BC37-543AACB3AF08}" destId="{38AB11E3-CEA8-415B-995E-4DF23FBA668D}" srcOrd="18" destOrd="0" parTransId="{14E30100-E55A-421A-901F-871A7BC3B776}" sibTransId="{289A4227-A4EF-4337-A41A-3AF6D7B68538}"/>
    <dgm:cxn modelId="{9743C0EB-D284-4F7D-96EA-7A24D8527B50}" type="presOf" srcId="{6530BAE3-F565-498C-8111-EE721E1BAF01}" destId="{77317A37-AC5B-4525-9E1F-020FF03BEF9E}" srcOrd="0" destOrd="0" presId="urn:microsoft.com/office/officeart/2005/8/layout/default"/>
    <dgm:cxn modelId="{BEC3C232-862E-4780-AFB9-54A08444055A}" type="presParOf" srcId="{C5806C21-3D09-4E11-81A7-BF585CB341C1}" destId="{8B1355DB-C0CC-4ED2-9224-AC4A3064D7AB}" srcOrd="0" destOrd="0" presId="urn:microsoft.com/office/officeart/2005/8/layout/default"/>
    <dgm:cxn modelId="{3FA79442-9143-4C3C-9F87-B8F442569312}" type="presParOf" srcId="{C5806C21-3D09-4E11-81A7-BF585CB341C1}" destId="{B7835C77-4793-4D01-A0F4-0CD4F1EBE916}" srcOrd="1" destOrd="0" presId="urn:microsoft.com/office/officeart/2005/8/layout/default"/>
    <dgm:cxn modelId="{93A88E58-C8FE-4D26-88D4-6224171E8081}" type="presParOf" srcId="{C5806C21-3D09-4E11-81A7-BF585CB341C1}" destId="{A8F836D3-5CC7-420C-8582-0230AF978EAA}" srcOrd="2" destOrd="0" presId="urn:microsoft.com/office/officeart/2005/8/layout/default"/>
    <dgm:cxn modelId="{114CD33A-A355-468B-AB17-6FB5A381B97E}" type="presParOf" srcId="{C5806C21-3D09-4E11-81A7-BF585CB341C1}" destId="{B186D2F5-843D-4919-A81B-103EE58DE738}" srcOrd="3" destOrd="0" presId="urn:microsoft.com/office/officeart/2005/8/layout/default"/>
    <dgm:cxn modelId="{B120E7E5-783D-45D5-8FC1-DF9A21C82D73}" type="presParOf" srcId="{C5806C21-3D09-4E11-81A7-BF585CB341C1}" destId="{8D8D1D76-B2ED-4A31-A19B-BBEC99D113DD}" srcOrd="4" destOrd="0" presId="urn:microsoft.com/office/officeart/2005/8/layout/default"/>
    <dgm:cxn modelId="{C5BA5BFE-52A5-4EC2-A7E8-C2B73E17F677}" type="presParOf" srcId="{C5806C21-3D09-4E11-81A7-BF585CB341C1}" destId="{D19D81B7-CDD6-46A5-BA10-A23C918EA9D7}" srcOrd="5" destOrd="0" presId="urn:microsoft.com/office/officeart/2005/8/layout/default"/>
    <dgm:cxn modelId="{E7AFE232-9B7E-4F55-B4FD-FF0F3778B182}" type="presParOf" srcId="{C5806C21-3D09-4E11-81A7-BF585CB341C1}" destId="{3329AEE8-E4CA-4CD2-94AF-B4361F9CDBAF}" srcOrd="6" destOrd="0" presId="urn:microsoft.com/office/officeart/2005/8/layout/default"/>
    <dgm:cxn modelId="{2FEE700D-5ED7-48CF-827A-3759486760FE}" type="presParOf" srcId="{C5806C21-3D09-4E11-81A7-BF585CB341C1}" destId="{A4E2CFFD-BB1C-4ECC-A1FD-471DBE4AEEA2}" srcOrd="7" destOrd="0" presId="urn:microsoft.com/office/officeart/2005/8/layout/default"/>
    <dgm:cxn modelId="{26695A8B-6FBE-4298-B26F-C0C37CD87FDB}" type="presParOf" srcId="{C5806C21-3D09-4E11-81A7-BF585CB341C1}" destId="{CAF31538-5A24-4ABD-8E7A-9B6D19F152F0}" srcOrd="8" destOrd="0" presId="urn:microsoft.com/office/officeart/2005/8/layout/default"/>
    <dgm:cxn modelId="{D36520B9-3770-41BD-961A-69572B4AB43C}" type="presParOf" srcId="{C5806C21-3D09-4E11-81A7-BF585CB341C1}" destId="{38035F72-FE58-42FE-921F-D083EC95717E}" srcOrd="9" destOrd="0" presId="urn:microsoft.com/office/officeart/2005/8/layout/default"/>
    <dgm:cxn modelId="{4312EA5E-5EAE-46EB-A4FD-E9A51B7940B0}" type="presParOf" srcId="{C5806C21-3D09-4E11-81A7-BF585CB341C1}" destId="{C5EC906D-1707-4B92-9571-688DF11BB49B}" srcOrd="10" destOrd="0" presId="urn:microsoft.com/office/officeart/2005/8/layout/default"/>
    <dgm:cxn modelId="{8EBA73F6-BD50-45F8-932F-D5C80027F93D}" type="presParOf" srcId="{C5806C21-3D09-4E11-81A7-BF585CB341C1}" destId="{9E6CE046-688E-4A24-9794-29350AF7B7FB}" srcOrd="11" destOrd="0" presId="urn:microsoft.com/office/officeart/2005/8/layout/default"/>
    <dgm:cxn modelId="{504F3A57-D87C-49D1-8AEB-CB8EC6A10588}" type="presParOf" srcId="{C5806C21-3D09-4E11-81A7-BF585CB341C1}" destId="{4FB2732D-E809-4F7A-9A30-B0ACF9EE2F37}" srcOrd="12" destOrd="0" presId="urn:microsoft.com/office/officeart/2005/8/layout/default"/>
    <dgm:cxn modelId="{ACA32E4B-7C7F-4EE6-8896-F27AEA1A7B5A}" type="presParOf" srcId="{C5806C21-3D09-4E11-81A7-BF585CB341C1}" destId="{BA11D684-B4A0-4D3D-B54D-04D95223027F}" srcOrd="13" destOrd="0" presId="urn:microsoft.com/office/officeart/2005/8/layout/default"/>
    <dgm:cxn modelId="{986BCE42-BC22-46E2-988F-578BA6DBF86E}" type="presParOf" srcId="{C5806C21-3D09-4E11-81A7-BF585CB341C1}" destId="{413959AD-2E8E-4B60-8368-AEB3C446F8B2}" srcOrd="14" destOrd="0" presId="urn:microsoft.com/office/officeart/2005/8/layout/default"/>
    <dgm:cxn modelId="{F51A6D05-520C-486B-924D-A8635DEFE2D2}" type="presParOf" srcId="{C5806C21-3D09-4E11-81A7-BF585CB341C1}" destId="{FB2735B2-203D-4662-ABFB-BEE12CDEAB6E}" srcOrd="15" destOrd="0" presId="urn:microsoft.com/office/officeart/2005/8/layout/default"/>
    <dgm:cxn modelId="{5329AAA7-68B4-4F40-96C9-352195F6A5A7}" type="presParOf" srcId="{C5806C21-3D09-4E11-81A7-BF585CB341C1}" destId="{AA00A089-C97F-405C-A88C-FA27808C3EA6}" srcOrd="16" destOrd="0" presId="urn:microsoft.com/office/officeart/2005/8/layout/default"/>
    <dgm:cxn modelId="{887BF383-58E5-481F-80B9-62D8CE46FFB2}" type="presParOf" srcId="{C5806C21-3D09-4E11-81A7-BF585CB341C1}" destId="{5CBCAF38-BFAA-4F54-B56D-D6612D7C7436}" srcOrd="17" destOrd="0" presId="urn:microsoft.com/office/officeart/2005/8/layout/default"/>
    <dgm:cxn modelId="{6852DC3C-C153-4F5B-9D70-70028E60FE83}" type="presParOf" srcId="{C5806C21-3D09-4E11-81A7-BF585CB341C1}" destId="{1915E647-561A-442B-9E33-2FBDC876F04B}" srcOrd="18" destOrd="0" presId="urn:microsoft.com/office/officeart/2005/8/layout/default"/>
    <dgm:cxn modelId="{624D0A0F-5E4E-4415-B2C0-8D6B534DA1FA}" type="presParOf" srcId="{C5806C21-3D09-4E11-81A7-BF585CB341C1}" destId="{4BC43D72-0505-4EEB-B724-A91DA3710FF1}" srcOrd="19" destOrd="0" presId="urn:microsoft.com/office/officeart/2005/8/layout/default"/>
    <dgm:cxn modelId="{1D7CD6AC-B633-4875-AA04-CBA549F8DD3E}" type="presParOf" srcId="{C5806C21-3D09-4E11-81A7-BF585CB341C1}" destId="{DB2BF31A-2132-40B2-8543-6C1A5A04EA6B}" srcOrd="20" destOrd="0" presId="urn:microsoft.com/office/officeart/2005/8/layout/default"/>
    <dgm:cxn modelId="{7C4E147B-9053-47CD-8188-59F724B413CB}" type="presParOf" srcId="{C5806C21-3D09-4E11-81A7-BF585CB341C1}" destId="{A8166458-FB38-4B01-AA4F-1EF5A3A1C64F}" srcOrd="21" destOrd="0" presId="urn:microsoft.com/office/officeart/2005/8/layout/default"/>
    <dgm:cxn modelId="{A1955616-8D57-46C0-9D65-B4D5FCA11E01}" type="presParOf" srcId="{C5806C21-3D09-4E11-81A7-BF585CB341C1}" destId="{AD0AD4CE-C4AB-4463-98AA-38F81CD3FC73}" srcOrd="22" destOrd="0" presId="urn:microsoft.com/office/officeart/2005/8/layout/default"/>
    <dgm:cxn modelId="{23AA450E-51CD-4D9A-BB55-C089E346126F}" type="presParOf" srcId="{C5806C21-3D09-4E11-81A7-BF585CB341C1}" destId="{F50F5CD8-C794-44FF-AFFA-EADD93F50AC1}" srcOrd="23" destOrd="0" presId="urn:microsoft.com/office/officeart/2005/8/layout/default"/>
    <dgm:cxn modelId="{805AA9D2-AB7A-4B03-AB8E-94A3ACE1EE2C}" type="presParOf" srcId="{C5806C21-3D09-4E11-81A7-BF585CB341C1}" destId="{8665B1D0-D27E-44D9-B67A-975E26671E5C}" srcOrd="24" destOrd="0" presId="urn:microsoft.com/office/officeart/2005/8/layout/default"/>
    <dgm:cxn modelId="{76FDDAFF-DB24-424F-9CFF-EB9B51A8C384}" type="presParOf" srcId="{C5806C21-3D09-4E11-81A7-BF585CB341C1}" destId="{3E693EC1-8BCA-401E-B27D-F499851CD633}" srcOrd="25" destOrd="0" presId="urn:microsoft.com/office/officeart/2005/8/layout/default"/>
    <dgm:cxn modelId="{3F1AE0B7-01AD-4119-ABD7-2083837C00BC}" type="presParOf" srcId="{C5806C21-3D09-4E11-81A7-BF585CB341C1}" destId="{DC1D1ABD-0A50-45B0-A6F9-FB0E13DA9750}" srcOrd="26" destOrd="0" presId="urn:microsoft.com/office/officeart/2005/8/layout/default"/>
    <dgm:cxn modelId="{82946539-CA5B-44FA-B5EF-9CF13CE87590}" type="presParOf" srcId="{C5806C21-3D09-4E11-81A7-BF585CB341C1}" destId="{2A5FB2B6-3259-4DFF-BE10-A1B5701C4B0C}" srcOrd="27" destOrd="0" presId="urn:microsoft.com/office/officeart/2005/8/layout/default"/>
    <dgm:cxn modelId="{B7DF420B-CB54-4514-992F-926350994CA4}" type="presParOf" srcId="{C5806C21-3D09-4E11-81A7-BF585CB341C1}" destId="{77317A37-AC5B-4525-9E1F-020FF03BEF9E}" srcOrd="28" destOrd="0" presId="urn:microsoft.com/office/officeart/2005/8/layout/default"/>
    <dgm:cxn modelId="{1AF4768E-81FE-49A2-BDC9-DD06B55DFF58}" type="presParOf" srcId="{C5806C21-3D09-4E11-81A7-BF585CB341C1}" destId="{33CA460A-30CF-45F6-9E5C-313F5C6FBFC7}" srcOrd="29" destOrd="0" presId="urn:microsoft.com/office/officeart/2005/8/layout/default"/>
    <dgm:cxn modelId="{97BE3DB3-0DDA-4D9F-B0B1-F168DF96247C}" type="presParOf" srcId="{C5806C21-3D09-4E11-81A7-BF585CB341C1}" destId="{D65521FA-EF0B-4258-8548-42EAB816B50F}" srcOrd="30" destOrd="0" presId="urn:microsoft.com/office/officeart/2005/8/layout/default"/>
    <dgm:cxn modelId="{2D12CA60-74CB-42DF-AE7D-435AFFEFED3A}" type="presParOf" srcId="{C5806C21-3D09-4E11-81A7-BF585CB341C1}" destId="{BCF6F190-9F7C-4971-819B-E69ABBA85B16}" srcOrd="31" destOrd="0" presId="urn:microsoft.com/office/officeart/2005/8/layout/default"/>
    <dgm:cxn modelId="{B0D3974A-5329-4B4B-9DD6-C33DD5AC2D12}" type="presParOf" srcId="{C5806C21-3D09-4E11-81A7-BF585CB341C1}" destId="{FC01D97E-449F-4A3F-841E-E3FCF62BB7AB}" srcOrd="32" destOrd="0" presId="urn:microsoft.com/office/officeart/2005/8/layout/default"/>
    <dgm:cxn modelId="{255D75CE-CAA9-4D2E-AC0D-47EA608486B0}" type="presParOf" srcId="{C5806C21-3D09-4E11-81A7-BF585CB341C1}" destId="{295B7490-51B7-4965-91F2-ECB0154C94D8}" srcOrd="33" destOrd="0" presId="urn:microsoft.com/office/officeart/2005/8/layout/default"/>
    <dgm:cxn modelId="{C631FF7E-7125-4668-BF82-432DB211125F}" type="presParOf" srcId="{C5806C21-3D09-4E11-81A7-BF585CB341C1}" destId="{0AEE2FC2-915B-4E97-84DD-C91F250D6778}" srcOrd="34" destOrd="0" presId="urn:microsoft.com/office/officeart/2005/8/layout/default"/>
    <dgm:cxn modelId="{F092AA39-63BD-4A04-AA18-9EF42E3D281E}" type="presParOf" srcId="{C5806C21-3D09-4E11-81A7-BF585CB341C1}" destId="{8A85EBC7-9812-47C4-A687-286418FF2159}" srcOrd="35" destOrd="0" presId="urn:microsoft.com/office/officeart/2005/8/layout/default"/>
    <dgm:cxn modelId="{066F0136-BA6B-452E-889A-D41DA4B02BC2}" type="presParOf" srcId="{C5806C21-3D09-4E11-81A7-BF585CB341C1}" destId="{4ADD6A78-3532-40D8-98A6-8D7AF3FA5DCB}" srcOrd="36" destOrd="0" presId="urn:microsoft.com/office/officeart/2005/8/layout/default"/>
    <dgm:cxn modelId="{E7C42037-FC40-4D90-8D17-523A5D7E31AF}" type="presParOf" srcId="{C5806C21-3D09-4E11-81A7-BF585CB341C1}" destId="{F25D6A07-6235-4428-8A46-C3F3A3E948C4}" srcOrd="37" destOrd="0" presId="urn:microsoft.com/office/officeart/2005/8/layout/default"/>
    <dgm:cxn modelId="{17CFB753-A746-48B4-9380-9CD128236B37}" type="presParOf" srcId="{C5806C21-3D09-4E11-81A7-BF585CB341C1}" destId="{64C5FC26-8F06-4521-B5C5-F675A9540056}" srcOrd="38" destOrd="0" presId="urn:microsoft.com/office/officeart/2005/8/layout/default"/>
    <dgm:cxn modelId="{45B52EA6-EA76-451C-B6D2-7D64822CA277}" type="presParOf" srcId="{C5806C21-3D09-4E11-81A7-BF585CB341C1}" destId="{4F552401-4F0A-4453-A1D8-23D86C2FD94B}" srcOrd="39" destOrd="0" presId="urn:microsoft.com/office/officeart/2005/8/layout/default"/>
    <dgm:cxn modelId="{8F616545-8238-4670-8009-73018CA8D5FD}" type="presParOf" srcId="{C5806C21-3D09-4E11-81A7-BF585CB341C1}" destId="{38F6E86E-F38A-4BBD-9B07-85FCB5ED15E3}" srcOrd="4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D5BFEE-BF27-47E1-86E4-9788B7180F61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3E8F31B0-9CAC-4B8D-8237-F9D4DAD212A6}">
      <dgm:prSet/>
      <dgm:spPr/>
      <dgm:t>
        <a:bodyPr/>
        <a:lstStyle/>
        <a:p>
          <a:r>
            <a:rPr lang="fr-FR" dirty="0"/>
            <a:t>Écart de rémunération (36/40)</a:t>
          </a:r>
          <a:endParaRPr lang="en-US" dirty="0"/>
        </a:p>
      </dgm:t>
    </dgm:pt>
    <dgm:pt modelId="{F0D630B0-AF7C-48D5-A7B8-F61816242E88}" type="parTrans" cxnId="{4ACF89E7-D601-4FD1-9BEF-BF16F10644AE}">
      <dgm:prSet/>
      <dgm:spPr/>
      <dgm:t>
        <a:bodyPr/>
        <a:lstStyle/>
        <a:p>
          <a:endParaRPr lang="en-US"/>
        </a:p>
      </dgm:t>
    </dgm:pt>
    <dgm:pt modelId="{BBA36553-DBF7-42C9-9683-B0D5635B1C80}" type="sibTrans" cxnId="{4ACF89E7-D601-4FD1-9BEF-BF16F10644AE}">
      <dgm:prSet/>
      <dgm:spPr/>
      <dgm:t>
        <a:bodyPr/>
        <a:lstStyle/>
        <a:p>
          <a:endParaRPr lang="en-US"/>
        </a:p>
      </dgm:t>
    </dgm:pt>
    <dgm:pt modelId="{E5EC543B-3DCC-46DC-9C83-82793A1AA946}">
      <dgm:prSet/>
      <dgm:spPr/>
      <dgm:t>
        <a:bodyPr/>
        <a:lstStyle/>
        <a:p>
          <a:r>
            <a:rPr lang="fr-FR" dirty="0"/>
            <a:t>Écart de taux d'augmentations individuelles (0/20)</a:t>
          </a:r>
          <a:endParaRPr lang="en-US" dirty="0"/>
        </a:p>
      </dgm:t>
    </dgm:pt>
    <dgm:pt modelId="{787BDDCB-52F3-47C5-AC15-02B00FEBF11C}" type="parTrans" cxnId="{CAF0FE2B-BA55-403C-B04F-EA82687E04FD}">
      <dgm:prSet/>
      <dgm:spPr/>
      <dgm:t>
        <a:bodyPr/>
        <a:lstStyle/>
        <a:p>
          <a:endParaRPr lang="en-US"/>
        </a:p>
      </dgm:t>
    </dgm:pt>
    <dgm:pt modelId="{31F4A09D-06EB-4FD4-9B7A-10755152D6C0}" type="sibTrans" cxnId="{CAF0FE2B-BA55-403C-B04F-EA82687E04FD}">
      <dgm:prSet/>
      <dgm:spPr/>
      <dgm:t>
        <a:bodyPr/>
        <a:lstStyle/>
        <a:p>
          <a:endParaRPr lang="en-US"/>
        </a:p>
      </dgm:t>
    </dgm:pt>
    <dgm:pt modelId="{0D42C2C0-A33F-4CBE-82A9-C3184912F10D}">
      <dgm:prSet/>
      <dgm:spPr/>
      <dgm:t>
        <a:bodyPr/>
        <a:lstStyle/>
        <a:p>
          <a:r>
            <a:rPr lang="fr-FR" dirty="0"/>
            <a:t>Écart de taux de promotions (15/15)</a:t>
          </a:r>
          <a:endParaRPr lang="en-US" dirty="0"/>
        </a:p>
      </dgm:t>
    </dgm:pt>
    <dgm:pt modelId="{8388AE35-8F06-4129-84CE-AA7CBE5B0952}" type="parTrans" cxnId="{D6EA694D-8184-458A-87EB-888FA80C791A}">
      <dgm:prSet/>
      <dgm:spPr/>
      <dgm:t>
        <a:bodyPr/>
        <a:lstStyle/>
        <a:p>
          <a:endParaRPr lang="en-US"/>
        </a:p>
      </dgm:t>
    </dgm:pt>
    <dgm:pt modelId="{496FA122-D737-4106-9862-19E418C1BDC9}" type="sibTrans" cxnId="{D6EA694D-8184-458A-87EB-888FA80C791A}">
      <dgm:prSet/>
      <dgm:spPr/>
      <dgm:t>
        <a:bodyPr/>
        <a:lstStyle/>
        <a:p>
          <a:endParaRPr lang="en-US"/>
        </a:p>
      </dgm:t>
    </dgm:pt>
    <dgm:pt modelId="{6746612E-4C2F-4620-AC2B-3B68EC705C7B}">
      <dgm:prSet/>
      <dgm:spPr/>
      <dgm:t>
        <a:bodyPr/>
        <a:lstStyle/>
        <a:p>
          <a:r>
            <a:rPr lang="fr-FR" dirty="0"/>
            <a:t>Pourcentage augmentation après un congé de maternité (15/15)</a:t>
          </a:r>
          <a:endParaRPr lang="en-US" dirty="0"/>
        </a:p>
      </dgm:t>
    </dgm:pt>
    <dgm:pt modelId="{92E6D0F6-B749-410F-9760-D2BE97BCC9C3}" type="parTrans" cxnId="{D09918C7-366D-4655-BC4C-7CEE06FB2929}">
      <dgm:prSet/>
      <dgm:spPr/>
      <dgm:t>
        <a:bodyPr/>
        <a:lstStyle/>
        <a:p>
          <a:endParaRPr lang="en-US"/>
        </a:p>
      </dgm:t>
    </dgm:pt>
    <dgm:pt modelId="{6DBC2053-862F-4EF5-9612-37B4779F21A3}" type="sibTrans" cxnId="{D09918C7-366D-4655-BC4C-7CEE06FB2929}">
      <dgm:prSet/>
      <dgm:spPr/>
      <dgm:t>
        <a:bodyPr/>
        <a:lstStyle/>
        <a:p>
          <a:endParaRPr lang="en-US"/>
        </a:p>
      </dgm:t>
    </dgm:pt>
    <dgm:pt modelId="{DC146FF6-0281-43DE-A901-3D883F0DA7F1}">
      <dgm:prSet/>
      <dgm:spPr/>
      <dgm:t>
        <a:bodyPr/>
        <a:lstStyle/>
        <a:p>
          <a:r>
            <a:rPr lang="fr-FR"/>
            <a:t>Top 10 rémunération (5/10)</a:t>
          </a:r>
          <a:endParaRPr lang="en-US"/>
        </a:p>
      </dgm:t>
    </dgm:pt>
    <dgm:pt modelId="{F870C36E-0271-4D37-A357-131F3A719381}" type="parTrans" cxnId="{4933642E-C566-4A4C-84CB-21BD32CAE074}">
      <dgm:prSet/>
      <dgm:spPr/>
      <dgm:t>
        <a:bodyPr/>
        <a:lstStyle/>
        <a:p>
          <a:endParaRPr lang="en-US"/>
        </a:p>
      </dgm:t>
    </dgm:pt>
    <dgm:pt modelId="{C2839999-FD25-4D56-9874-1089EFBB2362}" type="sibTrans" cxnId="{4933642E-C566-4A4C-84CB-21BD32CAE074}">
      <dgm:prSet/>
      <dgm:spPr/>
      <dgm:t>
        <a:bodyPr/>
        <a:lstStyle/>
        <a:p>
          <a:endParaRPr lang="en-US"/>
        </a:p>
      </dgm:t>
    </dgm:pt>
    <dgm:pt modelId="{603E72A4-599A-4BED-B2FF-8D83C8D9EAB8}">
      <dgm:prSet/>
      <dgm:spPr/>
      <dgm:t>
        <a:bodyPr/>
        <a:lstStyle/>
        <a:p>
          <a:r>
            <a:rPr lang="fr-FR" dirty="0"/>
            <a:t>Index de l'égalité professionnelle (71/100)</a:t>
          </a:r>
          <a:endParaRPr lang="en-US" dirty="0"/>
        </a:p>
      </dgm:t>
    </dgm:pt>
    <dgm:pt modelId="{3F58B176-D47D-4434-B8FC-5BACCF6307A2}" type="parTrans" cxnId="{787708F3-F379-416B-A9E4-463CEB462447}">
      <dgm:prSet/>
      <dgm:spPr/>
      <dgm:t>
        <a:bodyPr/>
        <a:lstStyle/>
        <a:p>
          <a:endParaRPr lang="en-US"/>
        </a:p>
      </dgm:t>
    </dgm:pt>
    <dgm:pt modelId="{7525755A-4555-4D48-BA6A-0B2161DF4711}" type="sibTrans" cxnId="{787708F3-F379-416B-A9E4-463CEB462447}">
      <dgm:prSet/>
      <dgm:spPr/>
      <dgm:t>
        <a:bodyPr/>
        <a:lstStyle/>
        <a:p>
          <a:endParaRPr lang="en-US"/>
        </a:p>
      </dgm:t>
    </dgm:pt>
    <dgm:pt modelId="{63DFC7BD-0A63-4353-9A95-93FD46D59C73}" type="pres">
      <dgm:prSet presAssocID="{A7D5BFEE-BF27-47E1-86E4-9788B7180F61}" presName="vert0" presStyleCnt="0">
        <dgm:presLayoutVars>
          <dgm:dir/>
          <dgm:animOne val="branch"/>
          <dgm:animLvl val="lvl"/>
        </dgm:presLayoutVars>
      </dgm:prSet>
      <dgm:spPr/>
    </dgm:pt>
    <dgm:pt modelId="{DB6F51C9-4BE3-461D-899D-B322AC90F53E}" type="pres">
      <dgm:prSet presAssocID="{3E8F31B0-9CAC-4B8D-8237-F9D4DAD212A6}" presName="thickLine" presStyleLbl="alignNode1" presStyleIdx="0" presStyleCnt="6"/>
      <dgm:spPr/>
    </dgm:pt>
    <dgm:pt modelId="{D3FEC0C7-DF02-4374-A715-FD119D54B33B}" type="pres">
      <dgm:prSet presAssocID="{3E8F31B0-9CAC-4B8D-8237-F9D4DAD212A6}" presName="horz1" presStyleCnt="0"/>
      <dgm:spPr/>
    </dgm:pt>
    <dgm:pt modelId="{DA11C7D7-1711-49BC-ADCE-53A89A163E7D}" type="pres">
      <dgm:prSet presAssocID="{3E8F31B0-9CAC-4B8D-8237-F9D4DAD212A6}" presName="tx1" presStyleLbl="revTx" presStyleIdx="0" presStyleCnt="6"/>
      <dgm:spPr/>
    </dgm:pt>
    <dgm:pt modelId="{6C95EC3F-1BDA-4BC3-8D26-D7C2F2E3EA82}" type="pres">
      <dgm:prSet presAssocID="{3E8F31B0-9CAC-4B8D-8237-F9D4DAD212A6}" presName="vert1" presStyleCnt="0"/>
      <dgm:spPr/>
    </dgm:pt>
    <dgm:pt modelId="{16A1554E-8CB6-45D6-8BAC-29CDF08A839D}" type="pres">
      <dgm:prSet presAssocID="{E5EC543B-3DCC-46DC-9C83-82793A1AA946}" presName="thickLine" presStyleLbl="alignNode1" presStyleIdx="1" presStyleCnt="6"/>
      <dgm:spPr/>
    </dgm:pt>
    <dgm:pt modelId="{FBC12C75-54C9-42D1-B976-7DB69CFCF111}" type="pres">
      <dgm:prSet presAssocID="{E5EC543B-3DCC-46DC-9C83-82793A1AA946}" presName="horz1" presStyleCnt="0"/>
      <dgm:spPr/>
    </dgm:pt>
    <dgm:pt modelId="{F483D090-9C80-46C3-84AB-64E81D7247D2}" type="pres">
      <dgm:prSet presAssocID="{E5EC543B-3DCC-46DC-9C83-82793A1AA946}" presName="tx1" presStyleLbl="revTx" presStyleIdx="1" presStyleCnt="6"/>
      <dgm:spPr/>
    </dgm:pt>
    <dgm:pt modelId="{9999E29A-DB60-4C81-935A-0E0CD1384691}" type="pres">
      <dgm:prSet presAssocID="{E5EC543B-3DCC-46DC-9C83-82793A1AA946}" presName="vert1" presStyleCnt="0"/>
      <dgm:spPr/>
    </dgm:pt>
    <dgm:pt modelId="{89E4184B-0A1C-4E70-B2C4-D3D79C89BB0E}" type="pres">
      <dgm:prSet presAssocID="{0D42C2C0-A33F-4CBE-82A9-C3184912F10D}" presName="thickLine" presStyleLbl="alignNode1" presStyleIdx="2" presStyleCnt="6"/>
      <dgm:spPr/>
    </dgm:pt>
    <dgm:pt modelId="{8E280BEE-3020-4452-BC6F-9E7FF1BB56EA}" type="pres">
      <dgm:prSet presAssocID="{0D42C2C0-A33F-4CBE-82A9-C3184912F10D}" presName="horz1" presStyleCnt="0"/>
      <dgm:spPr/>
    </dgm:pt>
    <dgm:pt modelId="{6DB406F3-2AC7-461B-8275-0C6A7172CCEC}" type="pres">
      <dgm:prSet presAssocID="{0D42C2C0-A33F-4CBE-82A9-C3184912F10D}" presName="tx1" presStyleLbl="revTx" presStyleIdx="2" presStyleCnt="6"/>
      <dgm:spPr/>
    </dgm:pt>
    <dgm:pt modelId="{18EFFF03-4850-4894-9D90-0D0840394297}" type="pres">
      <dgm:prSet presAssocID="{0D42C2C0-A33F-4CBE-82A9-C3184912F10D}" presName="vert1" presStyleCnt="0"/>
      <dgm:spPr/>
    </dgm:pt>
    <dgm:pt modelId="{17919A1F-C61B-47ED-B5C4-780D495EF2D4}" type="pres">
      <dgm:prSet presAssocID="{6746612E-4C2F-4620-AC2B-3B68EC705C7B}" presName="thickLine" presStyleLbl="alignNode1" presStyleIdx="3" presStyleCnt="6"/>
      <dgm:spPr/>
    </dgm:pt>
    <dgm:pt modelId="{1212EC26-B1E4-4B08-BE25-C56209888899}" type="pres">
      <dgm:prSet presAssocID="{6746612E-4C2F-4620-AC2B-3B68EC705C7B}" presName="horz1" presStyleCnt="0"/>
      <dgm:spPr/>
    </dgm:pt>
    <dgm:pt modelId="{10202D9E-8AFD-4D8B-9C39-05A94AE512D7}" type="pres">
      <dgm:prSet presAssocID="{6746612E-4C2F-4620-AC2B-3B68EC705C7B}" presName="tx1" presStyleLbl="revTx" presStyleIdx="3" presStyleCnt="6"/>
      <dgm:spPr/>
    </dgm:pt>
    <dgm:pt modelId="{2426B60B-70F9-4621-B761-6ED6634EDE76}" type="pres">
      <dgm:prSet presAssocID="{6746612E-4C2F-4620-AC2B-3B68EC705C7B}" presName="vert1" presStyleCnt="0"/>
      <dgm:spPr/>
    </dgm:pt>
    <dgm:pt modelId="{174E4446-9F40-4671-9419-3AC2FFC18C55}" type="pres">
      <dgm:prSet presAssocID="{DC146FF6-0281-43DE-A901-3D883F0DA7F1}" presName="thickLine" presStyleLbl="alignNode1" presStyleIdx="4" presStyleCnt="6"/>
      <dgm:spPr/>
    </dgm:pt>
    <dgm:pt modelId="{302B7B88-0A89-4C91-B74B-D7A3F890AC72}" type="pres">
      <dgm:prSet presAssocID="{DC146FF6-0281-43DE-A901-3D883F0DA7F1}" presName="horz1" presStyleCnt="0"/>
      <dgm:spPr/>
    </dgm:pt>
    <dgm:pt modelId="{F8F9691D-5C31-4728-9ED4-A31758CF11C7}" type="pres">
      <dgm:prSet presAssocID="{DC146FF6-0281-43DE-A901-3D883F0DA7F1}" presName="tx1" presStyleLbl="revTx" presStyleIdx="4" presStyleCnt="6"/>
      <dgm:spPr/>
    </dgm:pt>
    <dgm:pt modelId="{4C699A47-A200-4413-A869-2495BA8982A8}" type="pres">
      <dgm:prSet presAssocID="{DC146FF6-0281-43DE-A901-3D883F0DA7F1}" presName="vert1" presStyleCnt="0"/>
      <dgm:spPr/>
    </dgm:pt>
    <dgm:pt modelId="{95DC1459-C943-4461-8D8F-CDFC8D85E668}" type="pres">
      <dgm:prSet presAssocID="{603E72A4-599A-4BED-B2FF-8D83C8D9EAB8}" presName="thickLine" presStyleLbl="alignNode1" presStyleIdx="5" presStyleCnt="6"/>
      <dgm:spPr/>
    </dgm:pt>
    <dgm:pt modelId="{B6B6AA64-2B95-4D18-9F1A-0E228E042170}" type="pres">
      <dgm:prSet presAssocID="{603E72A4-599A-4BED-B2FF-8D83C8D9EAB8}" presName="horz1" presStyleCnt="0"/>
      <dgm:spPr/>
    </dgm:pt>
    <dgm:pt modelId="{285743E6-052B-45FE-8BAE-FD7BEB4928E7}" type="pres">
      <dgm:prSet presAssocID="{603E72A4-599A-4BED-B2FF-8D83C8D9EAB8}" presName="tx1" presStyleLbl="revTx" presStyleIdx="5" presStyleCnt="6"/>
      <dgm:spPr/>
    </dgm:pt>
    <dgm:pt modelId="{1665C413-74CA-4C56-AE68-7B7EB585FBDE}" type="pres">
      <dgm:prSet presAssocID="{603E72A4-599A-4BED-B2FF-8D83C8D9EAB8}" presName="vert1" presStyleCnt="0"/>
      <dgm:spPr/>
    </dgm:pt>
  </dgm:ptLst>
  <dgm:cxnLst>
    <dgm:cxn modelId="{92084802-B71D-42C5-893E-494167747F33}" type="presOf" srcId="{A7D5BFEE-BF27-47E1-86E4-9788B7180F61}" destId="{63DFC7BD-0A63-4353-9A95-93FD46D59C73}" srcOrd="0" destOrd="0" presId="urn:microsoft.com/office/officeart/2008/layout/LinedList"/>
    <dgm:cxn modelId="{C1E33103-7AD4-48FF-A10A-8DD942656265}" type="presOf" srcId="{6746612E-4C2F-4620-AC2B-3B68EC705C7B}" destId="{10202D9E-8AFD-4D8B-9C39-05A94AE512D7}" srcOrd="0" destOrd="0" presId="urn:microsoft.com/office/officeart/2008/layout/LinedList"/>
    <dgm:cxn modelId="{25C3A80C-38A3-4B9B-A10C-6A8EF6A03EB4}" type="presOf" srcId="{E5EC543B-3DCC-46DC-9C83-82793A1AA946}" destId="{F483D090-9C80-46C3-84AB-64E81D7247D2}" srcOrd="0" destOrd="0" presId="urn:microsoft.com/office/officeart/2008/layout/LinedList"/>
    <dgm:cxn modelId="{CAF0FE2B-BA55-403C-B04F-EA82687E04FD}" srcId="{A7D5BFEE-BF27-47E1-86E4-9788B7180F61}" destId="{E5EC543B-3DCC-46DC-9C83-82793A1AA946}" srcOrd="1" destOrd="0" parTransId="{787BDDCB-52F3-47C5-AC15-02B00FEBF11C}" sibTransId="{31F4A09D-06EB-4FD4-9B7A-10755152D6C0}"/>
    <dgm:cxn modelId="{4933642E-C566-4A4C-84CB-21BD32CAE074}" srcId="{A7D5BFEE-BF27-47E1-86E4-9788B7180F61}" destId="{DC146FF6-0281-43DE-A901-3D883F0DA7F1}" srcOrd="4" destOrd="0" parTransId="{F870C36E-0271-4D37-A357-131F3A719381}" sibTransId="{C2839999-FD25-4D56-9874-1089EFBB2362}"/>
    <dgm:cxn modelId="{2CD9782F-03EE-4BFB-BAB4-BC856118C302}" type="presOf" srcId="{DC146FF6-0281-43DE-A901-3D883F0DA7F1}" destId="{F8F9691D-5C31-4728-9ED4-A31758CF11C7}" srcOrd="0" destOrd="0" presId="urn:microsoft.com/office/officeart/2008/layout/LinedList"/>
    <dgm:cxn modelId="{D6EA694D-8184-458A-87EB-888FA80C791A}" srcId="{A7D5BFEE-BF27-47E1-86E4-9788B7180F61}" destId="{0D42C2C0-A33F-4CBE-82A9-C3184912F10D}" srcOrd="2" destOrd="0" parTransId="{8388AE35-8F06-4129-84CE-AA7CBE5B0952}" sibTransId="{496FA122-D737-4106-9862-19E418C1BDC9}"/>
    <dgm:cxn modelId="{F4B09271-9331-4B9A-ABB8-E47C6C685BC1}" type="presOf" srcId="{3E8F31B0-9CAC-4B8D-8237-F9D4DAD212A6}" destId="{DA11C7D7-1711-49BC-ADCE-53A89A163E7D}" srcOrd="0" destOrd="0" presId="urn:microsoft.com/office/officeart/2008/layout/LinedList"/>
    <dgm:cxn modelId="{0712F3AA-FB2A-4812-ACF3-2C287A36B60A}" type="presOf" srcId="{0D42C2C0-A33F-4CBE-82A9-C3184912F10D}" destId="{6DB406F3-2AC7-461B-8275-0C6A7172CCEC}" srcOrd="0" destOrd="0" presId="urn:microsoft.com/office/officeart/2008/layout/LinedList"/>
    <dgm:cxn modelId="{A0A4DBB9-8F05-496C-BF98-A75CF86B8E47}" type="presOf" srcId="{603E72A4-599A-4BED-B2FF-8D83C8D9EAB8}" destId="{285743E6-052B-45FE-8BAE-FD7BEB4928E7}" srcOrd="0" destOrd="0" presId="urn:microsoft.com/office/officeart/2008/layout/LinedList"/>
    <dgm:cxn modelId="{D09918C7-366D-4655-BC4C-7CEE06FB2929}" srcId="{A7D5BFEE-BF27-47E1-86E4-9788B7180F61}" destId="{6746612E-4C2F-4620-AC2B-3B68EC705C7B}" srcOrd="3" destOrd="0" parTransId="{92E6D0F6-B749-410F-9760-D2BE97BCC9C3}" sibTransId="{6DBC2053-862F-4EF5-9612-37B4779F21A3}"/>
    <dgm:cxn modelId="{4ACF89E7-D601-4FD1-9BEF-BF16F10644AE}" srcId="{A7D5BFEE-BF27-47E1-86E4-9788B7180F61}" destId="{3E8F31B0-9CAC-4B8D-8237-F9D4DAD212A6}" srcOrd="0" destOrd="0" parTransId="{F0D630B0-AF7C-48D5-A7B8-F61816242E88}" sibTransId="{BBA36553-DBF7-42C9-9683-B0D5635B1C80}"/>
    <dgm:cxn modelId="{787708F3-F379-416B-A9E4-463CEB462447}" srcId="{A7D5BFEE-BF27-47E1-86E4-9788B7180F61}" destId="{603E72A4-599A-4BED-B2FF-8D83C8D9EAB8}" srcOrd="5" destOrd="0" parTransId="{3F58B176-D47D-4434-B8FC-5BACCF6307A2}" sibTransId="{7525755A-4555-4D48-BA6A-0B2161DF4711}"/>
    <dgm:cxn modelId="{D1B52D62-76A7-41F1-8D94-2175EB29AF8D}" type="presParOf" srcId="{63DFC7BD-0A63-4353-9A95-93FD46D59C73}" destId="{DB6F51C9-4BE3-461D-899D-B322AC90F53E}" srcOrd="0" destOrd="0" presId="urn:microsoft.com/office/officeart/2008/layout/LinedList"/>
    <dgm:cxn modelId="{3524C9C4-829D-4181-9D74-A71DF871E30D}" type="presParOf" srcId="{63DFC7BD-0A63-4353-9A95-93FD46D59C73}" destId="{D3FEC0C7-DF02-4374-A715-FD119D54B33B}" srcOrd="1" destOrd="0" presId="urn:microsoft.com/office/officeart/2008/layout/LinedList"/>
    <dgm:cxn modelId="{367301E8-DFEE-4450-9D82-66FBBAE0EC40}" type="presParOf" srcId="{D3FEC0C7-DF02-4374-A715-FD119D54B33B}" destId="{DA11C7D7-1711-49BC-ADCE-53A89A163E7D}" srcOrd="0" destOrd="0" presId="urn:microsoft.com/office/officeart/2008/layout/LinedList"/>
    <dgm:cxn modelId="{CE83DF52-BDBE-4E66-B2BA-DC9F9F071E25}" type="presParOf" srcId="{D3FEC0C7-DF02-4374-A715-FD119D54B33B}" destId="{6C95EC3F-1BDA-4BC3-8D26-D7C2F2E3EA82}" srcOrd="1" destOrd="0" presId="urn:microsoft.com/office/officeart/2008/layout/LinedList"/>
    <dgm:cxn modelId="{20798748-A2E5-43B2-AE50-E0A9A16B3DB6}" type="presParOf" srcId="{63DFC7BD-0A63-4353-9A95-93FD46D59C73}" destId="{16A1554E-8CB6-45D6-8BAC-29CDF08A839D}" srcOrd="2" destOrd="0" presId="urn:microsoft.com/office/officeart/2008/layout/LinedList"/>
    <dgm:cxn modelId="{A0B8F40F-443D-4A0F-8E6B-C6E4A5307730}" type="presParOf" srcId="{63DFC7BD-0A63-4353-9A95-93FD46D59C73}" destId="{FBC12C75-54C9-42D1-B976-7DB69CFCF111}" srcOrd="3" destOrd="0" presId="urn:microsoft.com/office/officeart/2008/layout/LinedList"/>
    <dgm:cxn modelId="{82C7F13E-CE5E-44D6-8190-C3D4350FC90A}" type="presParOf" srcId="{FBC12C75-54C9-42D1-B976-7DB69CFCF111}" destId="{F483D090-9C80-46C3-84AB-64E81D7247D2}" srcOrd="0" destOrd="0" presId="urn:microsoft.com/office/officeart/2008/layout/LinedList"/>
    <dgm:cxn modelId="{147621E3-56EA-4CAD-83E9-495666F41FB1}" type="presParOf" srcId="{FBC12C75-54C9-42D1-B976-7DB69CFCF111}" destId="{9999E29A-DB60-4C81-935A-0E0CD1384691}" srcOrd="1" destOrd="0" presId="urn:microsoft.com/office/officeart/2008/layout/LinedList"/>
    <dgm:cxn modelId="{E3B5F4E9-F26E-444B-B7A7-BF748CE404F3}" type="presParOf" srcId="{63DFC7BD-0A63-4353-9A95-93FD46D59C73}" destId="{89E4184B-0A1C-4E70-B2C4-D3D79C89BB0E}" srcOrd="4" destOrd="0" presId="urn:microsoft.com/office/officeart/2008/layout/LinedList"/>
    <dgm:cxn modelId="{35FC89F0-A8B5-44EA-BD3B-95C5B5EF4F33}" type="presParOf" srcId="{63DFC7BD-0A63-4353-9A95-93FD46D59C73}" destId="{8E280BEE-3020-4452-BC6F-9E7FF1BB56EA}" srcOrd="5" destOrd="0" presId="urn:microsoft.com/office/officeart/2008/layout/LinedList"/>
    <dgm:cxn modelId="{09370789-4D0C-40D8-A42C-12C7A97B3ABB}" type="presParOf" srcId="{8E280BEE-3020-4452-BC6F-9E7FF1BB56EA}" destId="{6DB406F3-2AC7-461B-8275-0C6A7172CCEC}" srcOrd="0" destOrd="0" presId="urn:microsoft.com/office/officeart/2008/layout/LinedList"/>
    <dgm:cxn modelId="{4D5D3FA2-8E91-4F42-AD6F-53EEDC860848}" type="presParOf" srcId="{8E280BEE-3020-4452-BC6F-9E7FF1BB56EA}" destId="{18EFFF03-4850-4894-9D90-0D0840394297}" srcOrd="1" destOrd="0" presId="urn:microsoft.com/office/officeart/2008/layout/LinedList"/>
    <dgm:cxn modelId="{8C37645E-D78D-4907-B263-5312813EDD10}" type="presParOf" srcId="{63DFC7BD-0A63-4353-9A95-93FD46D59C73}" destId="{17919A1F-C61B-47ED-B5C4-780D495EF2D4}" srcOrd="6" destOrd="0" presId="urn:microsoft.com/office/officeart/2008/layout/LinedList"/>
    <dgm:cxn modelId="{2EB169B4-7E6E-43F5-A7F0-139D0457F393}" type="presParOf" srcId="{63DFC7BD-0A63-4353-9A95-93FD46D59C73}" destId="{1212EC26-B1E4-4B08-BE25-C56209888899}" srcOrd="7" destOrd="0" presId="urn:microsoft.com/office/officeart/2008/layout/LinedList"/>
    <dgm:cxn modelId="{7D8D02D6-3CDA-465A-8BF2-742A64B2D6F0}" type="presParOf" srcId="{1212EC26-B1E4-4B08-BE25-C56209888899}" destId="{10202D9E-8AFD-4D8B-9C39-05A94AE512D7}" srcOrd="0" destOrd="0" presId="urn:microsoft.com/office/officeart/2008/layout/LinedList"/>
    <dgm:cxn modelId="{539899D4-CEC5-4C9D-8B62-A668DBB92B74}" type="presParOf" srcId="{1212EC26-B1E4-4B08-BE25-C56209888899}" destId="{2426B60B-70F9-4621-B761-6ED6634EDE76}" srcOrd="1" destOrd="0" presId="urn:microsoft.com/office/officeart/2008/layout/LinedList"/>
    <dgm:cxn modelId="{EA029EF2-9B41-4090-90C8-A66C4495DD75}" type="presParOf" srcId="{63DFC7BD-0A63-4353-9A95-93FD46D59C73}" destId="{174E4446-9F40-4671-9419-3AC2FFC18C55}" srcOrd="8" destOrd="0" presId="urn:microsoft.com/office/officeart/2008/layout/LinedList"/>
    <dgm:cxn modelId="{81B657C0-EFAE-4D61-9837-4FD5843B8FE3}" type="presParOf" srcId="{63DFC7BD-0A63-4353-9A95-93FD46D59C73}" destId="{302B7B88-0A89-4C91-B74B-D7A3F890AC72}" srcOrd="9" destOrd="0" presId="urn:microsoft.com/office/officeart/2008/layout/LinedList"/>
    <dgm:cxn modelId="{D9F5163E-CF68-456D-B3D4-337B08CDE521}" type="presParOf" srcId="{302B7B88-0A89-4C91-B74B-D7A3F890AC72}" destId="{F8F9691D-5C31-4728-9ED4-A31758CF11C7}" srcOrd="0" destOrd="0" presId="urn:microsoft.com/office/officeart/2008/layout/LinedList"/>
    <dgm:cxn modelId="{99607876-FE5F-4AEB-9151-5898E8085F7B}" type="presParOf" srcId="{302B7B88-0A89-4C91-B74B-D7A3F890AC72}" destId="{4C699A47-A200-4413-A869-2495BA8982A8}" srcOrd="1" destOrd="0" presId="urn:microsoft.com/office/officeart/2008/layout/LinedList"/>
    <dgm:cxn modelId="{BB621EED-FB52-4A50-84F6-297F0E0A5B94}" type="presParOf" srcId="{63DFC7BD-0A63-4353-9A95-93FD46D59C73}" destId="{95DC1459-C943-4461-8D8F-CDFC8D85E668}" srcOrd="10" destOrd="0" presId="urn:microsoft.com/office/officeart/2008/layout/LinedList"/>
    <dgm:cxn modelId="{230188D9-E1B4-496A-AEF6-7C33BD579A25}" type="presParOf" srcId="{63DFC7BD-0A63-4353-9A95-93FD46D59C73}" destId="{B6B6AA64-2B95-4D18-9F1A-0E228E042170}" srcOrd="11" destOrd="0" presId="urn:microsoft.com/office/officeart/2008/layout/LinedList"/>
    <dgm:cxn modelId="{6337A245-927D-4744-8A70-73DF690D5744}" type="presParOf" srcId="{B6B6AA64-2B95-4D18-9F1A-0E228E042170}" destId="{285743E6-052B-45FE-8BAE-FD7BEB4928E7}" srcOrd="0" destOrd="0" presId="urn:microsoft.com/office/officeart/2008/layout/LinedList"/>
    <dgm:cxn modelId="{1EDC696E-BBAA-4B1A-858C-D7D07DB57859}" type="presParOf" srcId="{B6B6AA64-2B95-4D18-9F1A-0E228E042170}" destId="{1665C413-74CA-4C56-AE68-7B7EB585FBD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6F295E-A827-48C0-8A22-51782B62E9A1}" type="doc">
      <dgm:prSet loTypeId="urn:microsoft.com/office/officeart/2005/8/layout/target1" loCatId="relationship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fr-FR"/>
        </a:p>
      </dgm:t>
    </dgm:pt>
    <dgm:pt modelId="{FE8A22E4-9843-4690-923D-B790ABD13773}">
      <dgm:prSet/>
      <dgm:spPr/>
      <dgm:t>
        <a:bodyPr/>
        <a:lstStyle/>
        <a:p>
          <a:r>
            <a:rPr lang="fr-FR"/>
            <a:t>Index de l'égalité professionnelle (71/100)</a:t>
          </a:r>
        </a:p>
      </dgm:t>
    </dgm:pt>
    <dgm:pt modelId="{836D740C-EA9F-4508-9B78-5B6C9D205F59}" type="parTrans" cxnId="{0669E7C0-2865-42E6-AF82-EF15B163781E}">
      <dgm:prSet/>
      <dgm:spPr/>
      <dgm:t>
        <a:bodyPr/>
        <a:lstStyle/>
        <a:p>
          <a:endParaRPr lang="fr-FR"/>
        </a:p>
      </dgm:t>
    </dgm:pt>
    <dgm:pt modelId="{7A658571-BB8B-4090-B2CD-70315E44F048}" type="sibTrans" cxnId="{0669E7C0-2865-42E6-AF82-EF15B163781E}">
      <dgm:prSet/>
      <dgm:spPr/>
      <dgm:t>
        <a:bodyPr/>
        <a:lstStyle/>
        <a:p>
          <a:endParaRPr lang="fr-FR"/>
        </a:p>
      </dgm:t>
    </dgm:pt>
    <dgm:pt modelId="{BC3AEA3E-E2D9-4099-8FA8-45A4A82389DC}">
      <dgm:prSet/>
      <dgm:spPr/>
      <dgm:t>
        <a:bodyPr/>
        <a:lstStyle/>
        <a:p>
          <a:r>
            <a:rPr lang="fr-FR"/>
            <a:t>Conclusion : Résultat pas suffisant, des améliorations sont nécessaires.</a:t>
          </a:r>
        </a:p>
      </dgm:t>
    </dgm:pt>
    <dgm:pt modelId="{DD23AFFD-3610-4F25-8B0F-3D6C3819C4FA}" type="parTrans" cxnId="{B996EA2D-6229-4517-85B2-BA28EB11E772}">
      <dgm:prSet/>
      <dgm:spPr/>
      <dgm:t>
        <a:bodyPr/>
        <a:lstStyle/>
        <a:p>
          <a:endParaRPr lang="fr-FR"/>
        </a:p>
      </dgm:t>
    </dgm:pt>
    <dgm:pt modelId="{40F6D375-4609-4491-9B2E-9C383DD1F1F2}" type="sibTrans" cxnId="{B996EA2D-6229-4517-85B2-BA28EB11E772}">
      <dgm:prSet/>
      <dgm:spPr/>
      <dgm:t>
        <a:bodyPr/>
        <a:lstStyle/>
        <a:p>
          <a:endParaRPr lang="fr-FR"/>
        </a:p>
      </dgm:t>
    </dgm:pt>
    <dgm:pt modelId="{73DB7A39-D4DE-4435-81BE-1C998C10C922}" type="pres">
      <dgm:prSet presAssocID="{C96F295E-A827-48C0-8A22-51782B62E9A1}" presName="composite" presStyleCnt="0">
        <dgm:presLayoutVars>
          <dgm:chMax val="5"/>
          <dgm:dir/>
          <dgm:resizeHandles val="exact"/>
        </dgm:presLayoutVars>
      </dgm:prSet>
      <dgm:spPr/>
    </dgm:pt>
    <dgm:pt modelId="{28418ED2-C205-4701-B787-EE2F61B9DF69}" type="pres">
      <dgm:prSet presAssocID="{FE8A22E4-9843-4690-923D-B790ABD13773}" presName="circle1" presStyleLbl="lnNode1" presStyleIdx="0" presStyleCnt="2"/>
      <dgm:spPr/>
    </dgm:pt>
    <dgm:pt modelId="{F0545D42-B507-4E91-841B-8420AE458FB4}" type="pres">
      <dgm:prSet presAssocID="{FE8A22E4-9843-4690-923D-B790ABD13773}" presName="text1" presStyleLbl="revTx" presStyleIdx="0" presStyleCnt="2">
        <dgm:presLayoutVars>
          <dgm:bulletEnabled val="1"/>
        </dgm:presLayoutVars>
      </dgm:prSet>
      <dgm:spPr/>
    </dgm:pt>
    <dgm:pt modelId="{9A749E45-660F-4256-A079-2347344F824E}" type="pres">
      <dgm:prSet presAssocID="{FE8A22E4-9843-4690-923D-B790ABD13773}" presName="line1" presStyleLbl="callout" presStyleIdx="0" presStyleCnt="4"/>
      <dgm:spPr/>
    </dgm:pt>
    <dgm:pt modelId="{DC7F2D9A-84D2-4020-ACB7-8FA0424AD92B}" type="pres">
      <dgm:prSet presAssocID="{FE8A22E4-9843-4690-923D-B790ABD13773}" presName="d1" presStyleLbl="callout" presStyleIdx="1" presStyleCnt="4"/>
      <dgm:spPr/>
    </dgm:pt>
    <dgm:pt modelId="{9A1FFA8A-3D69-4481-8E27-E85D8D29DBC5}" type="pres">
      <dgm:prSet presAssocID="{BC3AEA3E-E2D9-4099-8FA8-45A4A82389DC}" presName="circle2" presStyleLbl="lnNode1" presStyleIdx="1" presStyleCnt="2"/>
      <dgm:spPr/>
    </dgm:pt>
    <dgm:pt modelId="{F6631119-D10E-4400-A00C-0CF3CA746352}" type="pres">
      <dgm:prSet presAssocID="{BC3AEA3E-E2D9-4099-8FA8-45A4A82389DC}" presName="text2" presStyleLbl="revTx" presStyleIdx="1" presStyleCnt="2">
        <dgm:presLayoutVars>
          <dgm:bulletEnabled val="1"/>
        </dgm:presLayoutVars>
      </dgm:prSet>
      <dgm:spPr/>
    </dgm:pt>
    <dgm:pt modelId="{8D48455D-292F-4954-838F-3D3FE868B3BE}" type="pres">
      <dgm:prSet presAssocID="{BC3AEA3E-E2D9-4099-8FA8-45A4A82389DC}" presName="line2" presStyleLbl="callout" presStyleIdx="2" presStyleCnt="4"/>
      <dgm:spPr/>
    </dgm:pt>
    <dgm:pt modelId="{FFC58324-E907-4813-9936-4E1FCEA1F231}" type="pres">
      <dgm:prSet presAssocID="{BC3AEA3E-E2D9-4099-8FA8-45A4A82389DC}" presName="d2" presStyleLbl="callout" presStyleIdx="3" presStyleCnt="4"/>
      <dgm:spPr/>
    </dgm:pt>
  </dgm:ptLst>
  <dgm:cxnLst>
    <dgm:cxn modelId="{B996EA2D-6229-4517-85B2-BA28EB11E772}" srcId="{C96F295E-A827-48C0-8A22-51782B62E9A1}" destId="{BC3AEA3E-E2D9-4099-8FA8-45A4A82389DC}" srcOrd="1" destOrd="0" parTransId="{DD23AFFD-3610-4F25-8B0F-3D6C3819C4FA}" sibTransId="{40F6D375-4609-4491-9B2E-9C383DD1F1F2}"/>
    <dgm:cxn modelId="{0DC65E58-2002-4E9E-8CC2-316C88366E5A}" type="presOf" srcId="{BC3AEA3E-E2D9-4099-8FA8-45A4A82389DC}" destId="{F6631119-D10E-4400-A00C-0CF3CA746352}" srcOrd="0" destOrd="0" presId="urn:microsoft.com/office/officeart/2005/8/layout/target1"/>
    <dgm:cxn modelId="{C812B198-3FDA-4042-A757-DDFAC8A92851}" type="presOf" srcId="{C96F295E-A827-48C0-8A22-51782B62E9A1}" destId="{73DB7A39-D4DE-4435-81BE-1C998C10C922}" srcOrd="0" destOrd="0" presId="urn:microsoft.com/office/officeart/2005/8/layout/target1"/>
    <dgm:cxn modelId="{0669E7C0-2865-42E6-AF82-EF15B163781E}" srcId="{C96F295E-A827-48C0-8A22-51782B62E9A1}" destId="{FE8A22E4-9843-4690-923D-B790ABD13773}" srcOrd="0" destOrd="0" parTransId="{836D740C-EA9F-4508-9B78-5B6C9D205F59}" sibTransId="{7A658571-BB8B-4090-B2CD-70315E44F048}"/>
    <dgm:cxn modelId="{563545EF-B7CA-4C5E-B2CF-4D76976E50F9}" type="presOf" srcId="{FE8A22E4-9843-4690-923D-B790ABD13773}" destId="{F0545D42-B507-4E91-841B-8420AE458FB4}" srcOrd="0" destOrd="0" presId="urn:microsoft.com/office/officeart/2005/8/layout/target1"/>
    <dgm:cxn modelId="{763F1BD5-0254-4815-A17A-746BE18B91FD}" type="presParOf" srcId="{73DB7A39-D4DE-4435-81BE-1C998C10C922}" destId="{28418ED2-C205-4701-B787-EE2F61B9DF69}" srcOrd="0" destOrd="0" presId="urn:microsoft.com/office/officeart/2005/8/layout/target1"/>
    <dgm:cxn modelId="{416EFEDC-1E60-4126-B36B-594DA50111A0}" type="presParOf" srcId="{73DB7A39-D4DE-4435-81BE-1C998C10C922}" destId="{F0545D42-B507-4E91-841B-8420AE458FB4}" srcOrd="1" destOrd="0" presId="urn:microsoft.com/office/officeart/2005/8/layout/target1"/>
    <dgm:cxn modelId="{B13423C7-9219-44E2-8C73-6E896C5865DE}" type="presParOf" srcId="{73DB7A39-D4DE-4435-81BE-1C998C10C922}" destId="{9A749E45-660F-4256-A079-2347344F824E}" srcOrd="2" destOrd="0" presId="urn:microsoft.com/office/officeart/2005/8/layout/target1"/>
    <dgm:cxn modelId="{CE84DF17-BFE3-49CB-A56D-B4B12DCC1D0E}" type="presParOf" srcId="{73DB7A39-D4DE-4435-81BE-1C998C10C922}" destId="{DC7F2D9A-84D2-4020-ACB7-8FA0424AD92B}" srcOrd="3" destOrd="0" presId="urn:microsoft.com/office/officeart/2005/8/layout/target1"/>
    <dgm:cxn modelId="{7A541D31-E9CE-4511-8C0F-3F5709431F2F}" type="presParOf" srcId="{73DB7A39-D4DE-4435-81BE-1C998C10C922}" destId="{9A1FFA8A-3D69-4481-8E27-E85D8D29DBC5}" srcOrd="4" destOrd="0" presId="urn:microsoft.com/office/officeart/2005/8/layout/target1"/>
    <dgm:cxn modelId="{80D251EA-BE43-40CD-ABCE-DB3A9FB64568}" type="presParOf" srcId="{73DB7A39-D4DE-4435-81BE-1C998C10C922}" destId="{F6631119-D10E-4400-A00C-0CF3CA746352}" srcOrd="5" destOrd="0" presId="urn:microsoft.com/office/officeart/2005/8/layout/target1"/>
    <dgm:cxn modelId="{A2F2A6F2-D8E9-41D4-9636-3A3C2E0A9B52}" type="presParOf" srcId="{73DB7A39-D4DE-4435-81BE-1C998C10C922}" destId="{8D48455D-292F-4954-838F-3D3FE868B3BE}" srcOrd="6" destOrd="0" presId="urn:microsoft.com/office/officeart/2005/8/layout/target1"/>
    <dgm:cxn modelId="{86465A9E-C562-4FD2-AEE4-11AF85BDD719}" type="presParOf" srcId="{73DB7A39-D4DE-4435-81BE-1C998C10C922}" destId="{FFC58324-E907-4813-9936-4E1FCEA1F231}" srcOrd="7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BD74F72-85C3-4CF6-88D5-DEA5640A25D4}" type="doc">
      <dgm:prSet loTypeId="urn:microsoft.com/office/officeart/2005/8/layout/vList3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fr-FR"/>
        </a:p>
      </dgm:t>
    </dgm:pt>
    <dgm:pt modelId="{735FD36B-A7FC-4702-9C9C-C70CBCAADF9F}">
      <dgm:prSet/>
      <dgm:spPr/>
      <dgm:t>
        <a:bodyPr/>
        <a:lstStyle/>
        <a:p>
          <a:r>
            <a:rPr lang="fr-FR" b="1" i="0" baseline="0" dirty="0"/>
            <a:t>Équité de Rémunération</a:t>
          </a:r>
          <a:endParaRPr lang="fr-FR" dirty="0"/>
        </a:p>
      </dgm:t>
    </dgm:pt>
    <dgm:pt modelId="{E06878EA-3C83-4D67-9797-CD0EA156C669}" type="parTrans" cxnId="{F460C2CE-4C08-47EA-AD0C-D1BCD0E11247}">
      <dgm:prSet/>
      <dgm:spPr/>
      <dgm:t>
        <a:bodyPr/>
        <a:lstStyle/>
        <a:p>
          <a:endParaRPr lang="fr-FR"/>
        </a:p>
      </dgm:t>
    </dgm:pt>
    <dgm:pt modelId="{626E58A9-0D16-4ECC-8754-A99446980906}" type="sibTrans" cxnId="{F460C2CE-4C08-47EA-AD0C-D1BCD0E11247}">
      <dgm:prSet/>
      <dgm:spPr/>
      <dgm:t>
        <a:bodyPr/>
        <a:lstStyle/>
        <a:p>
          <a:endParaRPr lang="fr-FR"/>
        </a:p>
      </dgm:t>
    </dgm:pt>
    <dgm:pt modelId="{2DDCC2AB-EEF7-4D39-8E18-D5278A487236}">
      <dgm:prSet/>
      <dgm:spPr/>
      <dgm:t>
        <a:bodyPr/>
        <a:lstStyle/>
        <a:p>
          <a:r>
            <a:rPr lang="fr-FR" b="1" i="0" baseline="0"/>
            <a:t>Action :</a:t>
          </a:r>
          <a:r>
            <a:rPr lang="fr-FR" b="0" i="0" baseline="0"/>
            <a:t> Réviser les grilles salariales et ajuster les écarts.</a:t>
          </a:r>
          <a:endParaRPr lang="fr-FR"/>
        </a:p>
      </dgm:t>
    </dgm:pt>
    <dgm:pt modelId="{087D989B-3CD0-47BE-8E4B-05B99E929CD2}" type="parTrans" cxnId="{0050F0A9-A3D0-425A-8178-509CE80B3E07}">
      <dgm:prSet/>
      <dgm:spPr/>
      <dgm:t>
        <a:bodyPr/>
        <a:lstStyle/>
        <a:p>
          <a:endParaRPr lang="fr-FR"/>
        </a:p>
      </dgm:t>
    </dgm:pt>
    <dgm:pt modelId="{13EE15C9-154C-4C39-B8E9-9D3BAC359ACE}" type="sibTrans" cxnId="{0050F0A9-A3D0-425A-8178-509CE80B3E07}">
      <dgm:prSet/>
      <dgm:spPr/>
      <dgm:t>
        <a:bodyPr/>
        <a:lstStyle/>
        <a:p>
          <a:endParaRPr lang="fr-FR"/>
        </a:p>
      </dgm:t>
    </dgm:pt>
    <dgm:pt modelId="{2EF4A0D3-1DB1-4878-86A2-0E6326E1C1CF}">
      <dgm:prSet/>
      <dgm:spPr/>
      <dgm:t>
        <a:bodyPr/>
        <a:lstStyle/>
        <a:p>
          <a:r>
            <a:rPr lang="fr-FR" b="1" i="0" baseline="0"/>
            <a:t>Augmentations pour Femmes</a:t>
          </a:r>
          <a:endParaRPr lang="fr-FR"/>
        </a:p>
      </dgm:t>
    </dgm:pt>
    <dgm:pt modelId="{495222C4-0CA3-4B39-9FC2-3B8FAD37F628}" type="parTrans" cxnId="{E7E27CAC-DF2A-4450-A9C3-8D534EBC731B}">
      <dgm:prSet/>
      <dgm:spPr/>
      <dgm:t>
        <a:bodyPr/>
        <a:lstStyle/>
        <a:p>
          <a:endParaRPr lang="fr-FR"/>
        </a:p>
      </dgm:t>
    </dgm:pt>
    <dgm:pt modelId="{6D38BE86-62C3-4F6B-9DBB-400DDBBA47A8}" type="sibTrans" cxnId="{E7E27CAC-DF2A-4450-A9C3-8D534EBC731B}">
      <dgm:prSet/>
      <dgm:spPr/>
      <dgm:t>
        <a:bodyPr/>
        <a:lstStyle/>
        <a:p>
          <a:endParaRPr lang="fr-FR"/>
        </a:p>
      </dgm:t>
    </dgm:pt>
    <dgm:pt modelId="{D5A029CC-EDAC-49F8-957A-0EFD62C6B14A}">
      <dgm:prSet/>
      <dgm:spPr/>
      <dgm:t>
        <a:bodyPr/>
        <a:lstStyle/>
        <a:p>
          <a:r>
            <a:rPr lang="fr-FR" b="1" i="0" baseline="0"/>
            <a:t>Action :</a:t>
          </a:r>
          <a:r>
            <a:rPr lang="fr-FR" b="0" i="0" baseline="0"/>
            <a:t> Développer des programmes de mentorat pour améliorer les chances d’augmentation.</a:t>
          </a:r>
          <a:endParaRPr lang="fr-FR"/>
        </a:p>
      </dgm:t>
    </dgm:pt>
    <dgm:pt modelId="{4807B8B5-A012-4EB1-BF76-DA896E234596}" type="parTrans" cxnId="{7E3D421B-8E77-4267-9669-71E2BE11AE0C}">
      <dgm:prSet/>
      <dgm:spPr/>
      <dgm:t>
        <a:bodyPr/>
        <a:lstStyle/>
        <a:p>
          <a:endParaRPr lang="fr-FR"/>
        </a:p>
      </dgm:t>
    </dgm:pt>
    <dgm:pt modelId="{2191E28C-1D42-4383-A70E-C6266E011A82}" type="sibTrans" cxnId="{7E3D421B-8E77-4267-9669-71E2BE11AE0C}">
      <dgm:prSet/>
      <dgm:spPr/>
      <dgm:t>
        <a:bodyPr/>
        <a:lstStyle/>
        <a:p>
          <a:endParaRPr lang="fr-FR"/>
        </a:p>
      </dgm:t>
    </dgm:pt>
    <dgm:pt modelId="{0E22D3BB-D007-437F-AF52-9D6FC22EDBCA}">
      <dgm:prSet/>
      <dgm:spPr/>
      <dgm:t>
        <a:bodyPr/>
        <a:lstStyle/>
        <a:p>
          <a:r>
            <a:rPr lang="fr-FR" b="1" i="0" baseline="0"/>
            <a:t>Compléter les Données Manquantes</a:t>
          </a:r>
          <a:endParaRPr lang="fr-FR"/>
        </a:p>
      </dgm:t>
    </dgm:pt>
    <dgm:pt modelId="{989A309C-449B-4824-A7FD-8D46DCCDB54A}" type="parTrans" cxnId="{CC4124FE-6CD3-4467-BD8D-55F8F6570ADA}">
      <dgm:prSet/>
      <dgm:spPr/>
      <dgm:t>
        <a:bodyPr/>
        <a:lstStyle/>
        <a:p>
          <a:endParaRPr lang="fr-FR"/>
        </a:p>
      </dgm:t>
    </dgm:pt>
    <dgm:pt modelId="{643664ED-F954-426E-9372-E128E93CAC4A}" type="sibTrans" cxnId="{CC4124FE-6CD3-4467-BD8D-55F8F6570ADA}">
      <dgm:prSet/>
      <dgm:spPr/>
      <dgm:t>
        <a:bodyPr/>
        <a:lstStyle/>
        <a:p>
          <a:endParaRPr lang="fr-FR"/>
        </a:p>
      </dgm:t>
    </dgm:pt>
    <dgm:pt modelId="{DEC48138-5622-482F-A400-2E508C285576}">
      <dgm:prSet/>
      <dgm:spPr/>
      <dgm:t>
        <a:bodyPr/>
        <a:lstStyle/>
        <a:p>
          <a:r>
            <a:rPr lang="fr-FR" b="1" i="0" baseline="0"/>
            <a:t>Action :</a:t>
          </a:r>
          <a:r>
            <a:rPr lang="fr-FR" b="0" i="0" baseline="0"/>
            <a:t> Collecter des données sur le statut de travail et autres variables clés.</a:t>
          </a:r>
          <a:endParaRPr lang="fr-FR"/>
        </a:p>
      </dgm:t>
    </dgm:pt>
    <dgm:pt modelId="{F1715E23-E0F1-4F23-83FF-5AC93221BBEA}" type="parTrans" cxnId="{5C190E0C-13F6-49FA-89CC-4CD9BD4CC3DD}">
      <dgm:prSet/>
      <dgm:spPr/>
      <dgm:t>
        <a:bodyPr/>
        <a:lstStyle/>
        <a:p>
          <a:endParaRPr lang="fr-FR"/>
        </a:p>
      </dgm:t>
    </dgm:pt>
    <dgm:pt modelId="{DF065493-2A2B-482A-8322-C83EDC143C6F}" type="sibTrans" cxnId="{5C190E0C-13F6-49FA-89CC-4CD9BD4CC3DD}">
      <dgm:prSet/>
      <dgm:spPr/>
      <dgm:t>
        <a:bodyPr/>
        <a:lstStyle/>
        <a:p>
          <a:endParaRPr lang="fr-FR"/>
        </a:p>
      </dgm:t>
    </dgm:pt>
    <dgm:pt modelId="{FC2D1D21-0599-4F78-B912-F6BF31703F95}">
      <dgm:prSet/>
      <dgm:spPr/>
      <dgm:t>
        <a:bodyPr/>
        <a:lstStyle/>
        <a:p>
          <a:r>
            <a:rPr lang="fr-FR" b="1" i="0" baseline="0"/>
            <a:t>Vérifier les Données Anormales</a:t>
          </a:r>
          <a:endParaRPr lang="fr-FR"/>
        </a:p>
      </dgm:t>
    </dgm:pt>
    <dgm:pt modelId="{B581F35F-4049-46DB-B88F-3D513ACCEC16}" type="parTrans" cxnId="{33657DE1-BEC7-4163-AC66-172C3AEBF6E8}">
      <dgm:prSet/>
      <dgm:spPr/>
      <dgm:t>
        <a:bodyPr/>
        <a:lstStyle/>
        <a:p>
          <a:endParaRPr lang="fr-FR"/>
        </a:p>
      </dgm:t>
    </dgm:pt>
    <dgm:pt modelId="{51678B41-BD06-408C-9891-07F671257B1E}" type="sibTrans" cxnId="{33657DE1-BEC7-4163-AC66-172C3AEBF6E8}">
      <dgm:prSet/>
      <dgm:spPr/>
      <dgm:t>
        <a:bodyPr/>
        <a:lstStyle/>
        <a:p>
          <a:endParaRPr lang="fr-FR"/>
        </a:p>
      </dgm:t>
    </dgm:pt>
    <dgm:pt modelId="{4F312F93-3FC2-47D2-806A-12BDEC09B456}">
      <dgm:prSet/>
      <dgm:spPr/>
      <dgm:t>
        <a:bodyPr/>
        <a:lstStyle/>
        <a:p>
          <a:r>
            <a:rPr lang="fr-FR" b="1" i="0" baseline="0"/>
            <a:t>Action :</a:t>
          </a:r>
          <a:r>
            <a:rPr lang="fr-FR" b="0" i="0" baseline="0"/>
            <a:t> Valider les données sur les salaires des top 10 pour éliminer les anomalies.</a:t>
          </a:r>
          <a:endParaRPr lang="fr-FR"/>
        </a:p>
      </dgm:t>
    </dgm:pt>
    <dgm:pt modelId="{3F2E2639-5F42-4BE8-B787-E815A7884CC8}" type="parTrans" cxnId="{77EAC303-4480-4BDE-AFE6-6E2EA4C1C605}">
      <dgm:prSet/>
      <dgm:spPr/>
      <dgm:t>
        <a:bodyPr/>
        <a:lstStyle/>
        <a:p>
          <a:endParaRPr lang="fr-FR"/>
        </a:p>
      </dgm:t>
    </dgm:pt>
    <dgm:pt modelId="{3DC51A5B-E113-4472-BBB0-D81BC0A75AA0}" type="sibTrans" cxnId="{77EAC303-4480-4BDE-AFE6-6E2EA4C1C605}">
      <dgm:prSet/>
      <dgm:spPr/>
      <dgm:t>
        <a:bodyPr/>
        <a:lstStyle/>
        <a:p>
          <a:endParaRPr lang="fr-FR"/>
        </a:p>
      </dgm:t>
    </dgm:pt>
    <dgm:pt modelId="{529AD4A1-8B9D-4E2C-A659-810917146776}">
      <dgm:prSet/>
      <dgm:spPr/>
      <dgm:t>
        <a:bodyPr/>
        <a:lstStyle/>
        <a:p>
          <a:r>
            <a:rPr lang="fr-FR" b="1" i="0" baseline="0"/>
            <a:t>Plan de Correction Transparent</a:t>
          </a:r>
          <a:endParaRPr lang="fr-FR"/>
        </a:p>
      </dgm:t>
    </dgm:pt>
    <dgm:pt modelId="{251F8DA4-A9D1-4B9C-91BC-0D014643CCE1}" type="parTrans" cxnId="{0A6D1DA6-6056-43B2-9E6A-15FE926B9C83}">
      <dgm:prSet/>
      <dgm:spPr/>
      <dgm:t>
        <a:bodyPr/>
        <a:lstStyle/>
        <a:p>
          <a:endParaRPr lang="fr-FR"/>
        </a:p>
      </dgm:t>
    </dgm:pt>
    <dgm:pt modelId="{047FEAE2-B2B3-457A-BEF6-E021C370A0CF}" type="sibTrans" cxnId="{0A6D1DA6-6056-43B2-9E6A-15FE926B9C83}">
      <dgm:prSet/>
      <dgm:spPr/>
      <dgm:t>
        <a:bodyPr/>
        <a:lstStyle/>
        <a:p>
          <a:endParaRPr lang="fr-FR"/>
        </a:p>
      </dgm:t>
    </dgm:pt>
    <dgm:pt modelId="{15A63F26-33EE-4DE7-BB9D-DC4C6BE2AF15}">
      <dgm:prSet/>
      <dgm:spPr/>
      <dgm:t>
        <a:bodyPr/>
        <a:lstStyle/>
        <a:p>
          <a:r>
            <a:rPr lang="fr-FR" b="1" i="0" baseline="0"/>
            <a:t>Action :</a:t>
          </a:r>
          <a:r>
            <a:rPr lang="fr-FR" b="0" i="0" baseline="0"/>
            <a:t> Publier un plan de mesures correctives et des objectifs de progression.</a:t>
          </a:r>
          <a:endParaRPr lang="fr-FR"/>
        </a:p>
      </dgm:t>
    </dgm:pt>
    <dgm:pt modelId="{DE24C609-5122-4226-8364-CF6ABACC1FC9}" type="parTrans" cxnId="{7A1161A9-55EA-44AC-9F07-FB0299481472}">
      <dgm:prSet/>
      <dgm:spPr/>
      <dgm:t>
        <a:bodyPr/>
        <a:lstStyle/>
        <a:p>
          <a:endParaRPr lang="fr-FR"/>
        </a:p>
      </dgm:t>
    </dgm:pt>
    <dgm:pt modelId="{28F12B28-6D40-4C03-8934-E2AE4ACCCD62}" type="sibTrans" cxnId="{7A1161A9-55EA-44AC-9F07-FB0299481472}">
      <dgm:prSet/>
      <dgm:spPr/>
      <dgm:t>
        <a:bodyPr/>
        <a:lstStyle/>
        <a:p>
          <a:endParaRPr lang="fr-FR"/>
        </a:p>
      </dgm:t>
    </dgm:pt>
    <dgm:pt modelId="{89B7CAB5-FAEA-41EE-8DF7-AE6689D8B9FA}" type="pres">
      <dgm:prSet presAssocID="{3BD74F72-85C3-4CF6-88D5-DEA5640A25D4}" presName="linearFlow" presStyleCnt="0">
        <dgm:presLayoutVars>
          <dgm:dir/>
          <dgm:resizeHandles val="exact"/>
        </dgm:presLayoutVars>
      </dgm:prSet>
      <dgm:spPr/>
    </dgm:pt>
    <dgm:pt modelId="{F3049E73-9185-4782-847F-AF98B0470A9B}" type="pres">
      <dgm:prSet presAssocID="{735FD36B-A7FC-4702-9C9C-C70CBCAADF9F}" presName="composite" presStyleCnt="0"/>
      <dgm:spPr/>
    </dgm:pt>
    <dgm:pt modelId="{D0AC7686-B253-405B-A68D-47176DD009DC}" type="pres">
      <dgm:prSet presAssocID="{735FD36B-A7FC-4702-9C9C-C70CBCAADF9F}" presName="imgShp" presStyleLbl="fgImgPlace1" presStyleIdx="0" presStyleCnt="5"/>
      <dgm:spPr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20A04DCC-21F5-4270-B66A-D83CFB5FD36A}" type="pres">
      <dgm:prSet presAssocID="{735FD36B-A7FC-4702-9C9C-C70CBCAADF9F}" presName="txShp" presStyleLbl="node1" presStyleIdx="0" presStyleCnt="5">
        <dgm:presLayoutVars>
          <dgm:bulletEnabled val="1"/>
        </dgm:presLayoutVars>
      </dgm:prSet>
      <dgm:spPr/>
    </dgm:pt>
    <dgm:pt modelId="{8E828804-552C-4DB5-8182-900F38B43627}" type="pres">
      <dgm:prSet presAssocID="{626E58A9-0D16-4ECC-8754-A99446980906}" presName="spacing" presStyleCnt="0"/>
      <dgm:spPr/>
    </dgm:pt>
    <dgm:pt modelId="{62460CED-73E4-4863-8FB2-BF09C4C525C3}" type="pres">
      <dgm:prSet presAssocID="{2EF4A0D3-1DB1-4878-86A2-0E6326E1C1CF}" presName="composite" presStyleCnt="0"/>
      <dgm:spPr/>
    </dgm:pt>
    <dgm:pt modelId="{16703EE0-0DD5-42B7-91C2-35E5ACE5D593}" type="pres">
      <dgm:prSet presAssocID="{2EF4A0D3-1DB1-4878-86A2-0E6326E1C1CF}" presName="imgShp" presStyleLbl="fgImgPlace1" presStyleIdx="1" presStyleCnt="5"/>
      <dgm:spPr>
        <a:blipFill dpi="0" rotWithShape="1"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94709938-07F3-4B96-B14D-E01D8F339AEA}" type="pres">
      <dgm:prSet presAssocID="{2EF4A0D3-1DB1-4878-86A2-0E6326E1C1CF}" presName="txShp" presStyleLbl="node1" presStyleIdx="1" presStyleCnt="5">
        <dgm:presLayoutVars>
          <dgm:bulletEnabled val="1"/>
        </dgm:presLayoutVars>
      </dgm:prSet>
      <dgm:spPr/>
    </dgm:pt>
    <dgm:pt modelId="{7060D98F-D55E-4482-A964-1123CDA831E7}" type="pres">
      <dgm:prSet presAssocID="{6D38BE86-62C3-4F6B-9DBB-400DDBBA47A8}" presName="spacing" presStyleCnt="0"/>
      <dgm:spPr/>
    </dgm:pt>
    <dgm:pt modelId="{D8DEACCC-B215-4A42-AACC-C28227FB434C}" type="pres">
      <dgm:prSet presAssocID="{0E22D3BB-D007-437F-AF52-9D6FC22EDBCA}" presName="composite" presStyleCnt="0"/>
      <dgm:spPr/>
    </dgm:pt>
    <dgm:pt modelId="{1687F90C-38DC-4C27-B03B-89B9311A0619}" type="pres">
      <dgm:prSet presAssocID="{0E22D3BB-D007-437F-AF52-9D6FC22EDBCA}" presName="imgShp" presStyleLbl="fgImgPlace1" presStyleIdx="2" presStyleCnt="5"/>
      <dgm:spPr>
        <a:blipFill dpi="0" rotWithShape="1">
          <a:blip xmlns:r="http://schemas.openxmlformats.org/officeDocument/2006/relationships" r:embed="rId3"/>
          <a:srcRect/>
          <a:stretch>
            <a:fillRect l="14759" t="13855" r="13855" b="14759"/>
          </a:stretch>
        </a:blipFill>
      </dgm:spPr>
    </dgm:pt>
    <dgm:pt modelId="{9A218E02-3202-4B6A-A96E-5E6A66D33303}" type="pres">
      <dgm:prSet presAssocID="{0E22D3BB-D007-437F-AF52-9D6FC22EDBCA}" presName="txShp" presStyleLbl="node1" presStyleIdx="2" presStyleCnt="5">
        <dgm:presLayoutVars>
          <dgm:bulletEnabled val="1"/>
        </dgm:presLayoutVars>
      </dgm:prSet>
      <dgm:spPr/>
    </dgm:pt>
    <dgm:pt modelId="{42D3596D-E20C-4BD3-881A-FF7758998E3A}" type="pres">
      <dgm:prSet presAssocID="{643664ED-F954-426E-9372-E128E93CAC4A}" presName="spacing" presStyleCnt="0"/>
      <dgm:spPr/>
    </dgm:pt>
    <dgm:pt modelId="{C7656DB8-B9C5-4958-BCC8-AB9F335DAC1B}" type="pres">
      <dgm:prSet presAssocID="{FC2D1D21-0599-4F78-B912-F6BF31703F95}" presName="composite" presStyleCnt="0"/>
      <dgm:spPr/>
    </dgm:pt>
    <dgm:pt modelId="{536A89D5-30D5-4C9C-805C-EEFDB9CEDE8D}" type="pres">
      <dgm:prSet presAssocID="{FC2D1D21-0599-4F78-B912-F6BF31703F95}" presName="imgShp" presStyleLbl="fgImgPlace1" presStyleIdx="3" presStyleCnt="5"/>
      <dgm:spPr>
        <a:blipFill dpi="0" rotWithShape="1">
          <a:blip xmlns:r="http://schemas.openxmlformats.org/officeDocument/2006/relationships" r:embed="rId4"/>
          <a:srcRect/>
          <a:stretch>
            <a:fillRect/>
          </a:stretch>
        </a:blipFill>
      </dgm:spPr>
    </dgm:pt>
    <dgm:pt modelId="{9024133C-36D5-4599-8F2A-2BEE8C51A9C2}" type="pres">
      <dgm:prSet presAssocID="{FC2D1D21-0599-4F78-B912-F6BF31703F95}" presName="txShp" presStyleLbl="node1" presStyleIdx="3" presStyleCnt="5">
        <dgm:presLayoutVars>
          <dgm:bulletEnabled val="1"/>
        </dgm:presLayoutVars>
      </dgm:prSet>
      <dgm:spPr/>
    </dgm:pt>
    <dgm:pt modelId="{21F98C1A-0BD3-4FE4-8BA2-5E84ACACD9FA}" type="pres">
      <dgm:prSet presAssocID="{51678B41-BD06-408C-9891-07F671257B1E}" presName="spacing" presStyleCnt="0"/>
      <dgm:spPr/>
    </dgm:pt>
    <dgm:pt modelId="{83336CB7-3E02-4359-866B-97FC18D6ADFB}" type="pres">
      <dgm:prSet presAssocID="{529AD4A1-8B9D-4E2C-A659-810917146776}" presName="composite" presStyleCnt="0"/>
      <dgm:spPr/>
    </dgm:pt>
    <dgm:pt modelId="{D5A15E63-0B22-4EBC-BAD9-F03A08AEB166}" type="pres">
      <dgm:prSet presAssocID="{529AD4A1-8B9D-4E2C-A659-810917146776}" presName="imgShp" presStyleLbl="fgImgPlace1" presStyleIdx="4" presStyleCnt="5"/>
      <dgm:spPr>
        <a:blipFill dpi="0" rotWithShape="1">
          <a:blip xmlns:r="http://schemas.openxmlformats.org/officeDocument/2006/relationships" r:embed="rId5"/>
          <a:srcRect/>
          <a:stretch>
            <a:fillRect l="5367" t="-442" r="4925" b="10734"/>
          </a:stretch>
        </a:blipFill>
      </dgm:spPr>
    </dgm:pt>
    <dgm:pt modelId="{05EAAF53-271A-40E7-883B-3655DFE6B2D7}" type="pres">
      <dgm:prSet presAssocID="{529AD4A1-8B9D-4E2C-A659-810917146776}" presName="txShp" presStyleLbl="node1" presStyleIdx="4" presStyleCnt="5">
        <dgm:presLayoutVars>
          <dgm:bulletEnabled val="1"/>
        </dgm:presLayoutVars>
      </dgm:prSet>
      <dgm:spPr/>
    </dgm:pt>
  </dgm:ptLst>
  <dgm:cxnLst>
    <dgm:cxn modelId="{77EAC303-4480-4BDE-AFE6-6E2EA4C1C605}" srcId="{FC2D1D21-0599-4F78-B912-F6BF31703F95}" destId="{4F312F93-3FC2-47D2-806A-12BDEC09B456}" srcOrd="0" destOrd="0" parTransId="{3F2E2639-5F42-4BE8-B787-E815A7884CC8}" sibTransId="{3DC51A5B-E113-4472-BBB0-D81BC0A75AA0}"/>
    <dgm:cxn modelId="{5C190E0C-13F6-49FA-89CC-4CD9BD4CC3DD}" srcId="{0E22D3BB-D007-437F-AF52-9D6FC22EDBCA}" destId="{DEC48138-5622-482F-A400-2E508C285576}" srcOrd="0" destOrd="0" parTransId="{F1715E23-E0F1-4F23-83FF-5AC93221BBEA}" sibTransId="{DF065493-2A2B-482A-8322-C83EDC143C6F}"/>
    <dgm:cxn modelId="{7E3D421B-8E77-4267-9669-71E2BE11AE0C}" srcId="{2EF4A0D3-1DB1-4878-86A2-0E6326E1C1CF}" destId="{D5A029CC-EDAC-49F8-957A-0EFD62C6B14A}" srcOrd="0" destOrd="0" parTransId="{4807B8B5-A012-4EB1-BF76-DA896E234596}" sibTransId="{2191E28C-1D42-4383-A70E-C6266E011A82}"/>
    <dgm:cxn modelId="{3DAC1437-4DB4-44D5-AA8A-84ADFA0078BD}" type="presOf" srcId="{D5A029CC-EDAC-49F8-957A-0EFD62C6B14A}" destId="{94709938-07F3-4B96-B14D-E01D8F339AEA}" srcOrd="0" destOrd="1" presId="urn:microsoft.com/office/officeart/2005/8/layout/vList3"/>
    <dgm:cxn modelId="{B1784547-64C1-4DA4-8605-5B31EA6F2914}" type="presOf" srcId="{DEC48138-5622-482F-A400-2E508C285576}" destId="{9A218E02-3202-4B6A-A96E-5E6A66D33303}" srcOrd="0" destOrd="1" presId="urn:microsoft.com/office/officeart/2005/8/layout/vList3"/>
    <dgm:cxn modelId="{54647E4D-BC52-4ACA-98E3-9E6A2E112279}" type="presOf" srcId="{FC2D1D21-0599-4F78-B912-F6BF31703F95}" destId="{9024133C-36D5-4599-8F2A-2BEE8C51A9C2}" srcOrd="0" destOrd="0" presId="urn:microsoft.com/office/officeart/2005/8/layout/vList3"/>
    <dgm:cxn modelId="{B867A24D-C4DA-4D47-8FB3-1DF06114172D}" type="presOf" srcId="{0E22D3BB-D007-437F-AF52-9D6FC22EDBCA}" destId="{9A218E02-3202-4B6A-A96E-5E6A66D33303}" srcOrd="0" destOrd="0" presId="urn:microsoft.com/office/officeart/2005/8/layout/vList3"/>
    <dgm:cxn modelId="{F98A0453-9734-414A-B6D7-972A76277F03}" type="presOf" srcId="{4F312F93-3FC2-47D2-806A-12BDEC09B456}" destId="{9024133C-36D5-4599-8F2A-2BEE8C51A9C2}" srcOrd="0" destOrd="1" presId="urn:microsoft.com/office/officeart/2005/8/layout/vList3"/>
    <dgm:cxn modelId="{C152ED57-3DB2-4D2D-9823-CE700579676B}" type="presOf" srcId="{2DDCC2AB-EEF7-4D39-8E18-D5278A487236}" destId="{20A04DCC-21F5-4270-B66A-D83CFB5FD36A}" srcOrd="0" destOrd="1" presId="urn:microsoft.com/office/officeart/2005/8/layout/vList3"/>
    <dgm:cxn modelId="{0A6D1DA6-6056-43B2-9E6A-15FE926B9C83}" srcId="{3BD74F72-85C3-4CF6-88D5-DEA5640A25D4}" destId="{529AD4A1-8B9D-4E2C-A659-810917146776}" srcOrd="4" destOrd="0" parTransId="{251F8DA4-A9D1-4B9C-91BC-0D014643CCE1}" sibTransId="{047FEAE2-B2B3-457A-BEF6-E021C370A0CF}"/>
    <dgm:cxn modelId="{7A1161A9-55EA-44AC-9F07-FB0299481472}" srcId="{529AD4A1-8B9D-4E2C-A659-810917146776}" destId="{15A63F26-33EE-4DE7-BB9D-DC4C6BE2AF15}" srcOrd="0" destOrd="0" parTransId="{DE24C609-5122-4226-8364-CF6ABACC1FC9}" sibTransId="{28F12B28-6D40-4C03-8934-E2AE4ACCCD62}"/>
    <dgm:cxn modelId="{0050F0A9-A3D0-425A-8178-509CE80B3E07}" srcId="{735FD36B-A7FC-4702-9C9C-C70CBCAADF9F}" destId="{2DDCC2AB-EEF7-4D39-8E18-D5278A487236}" srcOrd="0" destOrd="0" parTransId="{087D989B-3CD0-47BE-8E4B-05B99E929CD2}" sibTransId="{13EE15C9-154C-4C39-B8E9-9D3BAC359ACE}"/>
    <dgm:cxn modelId="{D044F5AB-B276-45D4-92A9-9EF6AD3CC11A}" type="presOf" srcId="{15A63F26-33EE-4DE7-BB9D-DC4C6BE2AF15}" destId="{05EAAF53-271A-40E7-883B-3655DFE6B2D7}" srcOrd="0" destOrd="1" presId="urn:microsoft.com/office/officeart/2005/8/layout/vList3"/>
    <dgm:cxn modelId="{E7E27CAC-DF2A-4450-A9C3-8D534EBC731B}" srcId="{3BD74F72-85C3-4CF6-88D5-DEA5640A25D4}" destId="{2EF4A0D3-1DB1-4878-86A2-0E6326E1C1CF}" srcOrd="1" destOrd="0" parTransId="{495222C4-0CA3-4B39-9FC2-3B8FAD37F628}" sibTransId="{6D38BE86-62C3-4F6B-9DBB-400DDBBA47A8}"/>
    <dgm:cxn modelId="{4106FBCA-DC08-4BA9-B189-9292405E29E2}" type="presOf" srcId="{735FD36B-A7FC-4702-9C9C-C70CBCAADF9F}" destId="{20A04DCC-21F5-4270-B66A-D83CFB5FD36A}" srcOrd="0" destOrd="0" presId="urn:microsoft.com/office/officeart/2005/8/layout/vList3"/>
    <dgm:cxn modelId="{F460C2CE-4C08-47EA-AD0C-D1BCD0E11247}" srcId="{3BD74F72-85C3-4CF6-88D5-DEA5640A25D4}" destId="{735FD36B-A7FC-4702-9C9C-C70CBCAADF9F}" srcOrd="0" destOrd="0" parTransId="{E06878EA-3C83-4D67-9797-CD0EA156C669}" sibTransId="{626E58A9-0D16-4ECC-8754-A99446980906}"/>
    <dgm:cxn modelId="{032FA1D4-230F-4B9E-8672-B9FE88C07ABD}" type="presOf" srcId="{3BD74F72-85C3-4CF6-88D5-DEA5640A25D4}" destId="{89B7CAB5-FAEA-41EE-8DF7-AE6689D8B9FA}" srcOrd="0" destOrd="0" presId="urn:microsoft.com/office/officeart/2005/8/layout/vList3"/>
    <dgm:cxn modelId="{33657DE1-BEC7-4163-AC66-172C3AEBF6E8}" srcId="{3BD74F72-85C3-4CF6-88D5-DEA5640A25D4}" destId="{FC2D1D21-0599-4F78-B912-F6BF31703F95}" srcOrd="3" destOrd="0" parTransId="{B581F35F-4049-46DB-B88F-3D513ACCEC16}" sibTransId="{51678B41-BD06-408C-9891-07F671257B1E}"/>
    <dgm:cxn modelId="{9B8EE3E9-E613-4C75-A836-6105FD33A509}" type="presOf" srcId="{529AD4A1-8B9D-4E2C-A659-810917146776}" destId="{05EAAF53-271A-40E7-883B-3655DFE6B2D7}" srcOrd="0" destOrd="0" presId="urn:microsoft.com/office/officeart/2005/8/layout/vList3"/>
    <dgm:cxn modelId="{E8D369ED-1568-420B-88EC-F7B22E86FBE4}" type="presOf" srcId="{2EF4A0D3-1DB1-4878-86A2-0E6326E1C1CF}" destId="{94709938-07F3-4B96-B14D-E01D8F339AEA}" srcOrd="0" destOrd="0" presId="urn:microsoft.com/office/officeart/2005/8/layout/vList3"/>
    <dgm:cxn modelId="{CC4124FE-6CD3-4467-BD8D-55F8F6570ADA}" srcId="{3BD74F72-85C3-4CF6-88D5-DEA5640A25D4}" destId="{0E22D3BB-D007-437F-AF52-9D6FC22EDBCA}" srcOrd="2" destOrd="0" parTransId="{989A309C-449B-4824-A7FD-8D46DCCDB54A}" sibTransId="{643664ED-F954-426E-9372-E128E93CAC4A}"/>
    <dgm:cxn modelId="{C4493B64-8FEB-4E75-A135-AF46A28F56E0}" type="presParOf" srcId="{89B7CAB5-FAEA-41EE-8DF7-AE6689D8B9FA}" destId="{F3049E73-9185-4782-847F-AF98B0470A9B}" srcOrd="0" destOrd="0" presId="urn:microsoft.com/office/officeart/2005/8/layout/vList3"/>
    <dgm:cxn modelId="{42EFB2B3-5400-4076-A674-0F574C4F2E76}" type="presParOf" srcId="{F3049E73-9185-4782-847F-AF98B0470A9B}" destId="{D0AC7686-B253-405B-A68D-47176DD009DC}" srcOrd="0" destOrd="0" presId="urn:microsoft.com/office/officeart/2005/8/layout/vList3"/>
    <dgm:cxn modelId="{B00EA12A-6677-4F48-BE21-EB2B822B33F9}" type="presParOf" srcId="{F3049E73-9185-4782-847F-AF98B0470A9B}" destId="{20A04DCC-21F5-4270-B66A-D83CFB5FD36A}" srcOrd="1" destOrd="0" presId="urn:microsoft.com/office/officeart/2005/8/layout/vList3"/>
    <dgm:cxn modelId="{D0AD24F6-1B82-481C-BC36-D4FF0E1AECB3}" type="presParOf" srcId="{89B7CAB5-FAEA-41EE-8DF7-AE6689D8B9FA}" destId="{8E828804-552C-4DB5-8182-900F38B43627}" srcOrd="1" destOrd="0" presId="urn:microsoft.com/office/officeart/2005/8/layout/vList3"/>
    <dgm:cxn modelId="{1999E430-73F4-4C41-90AE-34EFE325605B}" type="presParOf" srcId="{89B7CAB5-FAEA-41EE-8DF7-AE6689D8B9FA}" destId="{62460CED-73E4-4863-8FB2-BF09C4C525C3}" srcOrd="2" destOrd="0" presId="urn:microsoft.com/office/officeart/2005/8/layout/vList3"/>
    <dgm:cxn modelId="{F278A63D-23C7-4274-A6F6-86BAB2966250}" type="presParOf" srcId="{62460CED-73E4-4863-8FB2-BF09C4C525C3}" destId="{16703EE0-0DD5-42B7-91C2-35E5ACE5D593}" srcOrd="0" destOrd="0" presId="urn:microsoft.com/office/officeart/2005/8/layout/vList3"/>
    <dgm:cxn modelId="{ADC1B513-F624-42CF-8086-65CDE22C8A68}" type="presParOf" srcId="{62460CED-73E4-4863-8FB2-BF09C4C525C3}" destId="{94709938-07F3-4B96-B14D-E01D8F339AEA}" srcOrd="1" destOrd="0" presId="urn:microsoft.com/office/officeart/2005/8/layout/vList3"/>
    <dgm:cxn modelId="{F7DE7ABA-5042-4DC0-B913-286C235ECEF0}" type="presParOf" srcId="{89B7CAB5-FAEA-41EE-8DF7-AE6689D8B9FA}" destId="{7060D98F-D55E-4482-A964-1123CDA831E7}" srcOrd="3" destOrd="0" presId="urn:microsoft.com/office/officeart/2005/8/layout/vList3"/>
    <dgm:cxn modelId="{195836B9-3756-4388-BDAA-72B4F63895EA}" type="presParOf" srcId="{89B7CAB5-FAEA-41EE-8DF7-AE6689D8B9FA}" destId="{D8DEACCC-B215-4A42-AACC-C28227FB434C}" srcOrd="4" destOrd="0" presId="urn:microsoft.com/office/officeart/2005/8/layout/vList3"/>
    <dgm:cxn modelId="{9A916E38-CAA7-47F1-9462-534B8EAB82CC}" type="presParOf" srcId="{D8DEACCC-B215-4A42-AACC-C28227FB434C}" destId="{1687F90C-38DC-4C27-B03B-89B9311A0619}" srcOrd="0" destOrd="0" presId="urn:microsoft.com/office/officeart/2005/8/layout/vList3"/>
    <dgm:cxn modelId="{8E0E051A-2402-4D14-9F36-8EE8B9805627}" type="presParOf" srcId="{D8DEACCC-B215-4A42-AACC-C28227FB434C}" destId="{9A218E02-3202-4B6A-A96E-5E6A66D33303}" srcOrd="1" destOrd="0" presId="urn:microsoft.com/office/officeart/2005/8/layout/vList3"/>
    <dgm:cxn modelId="{53F05CDF-7392-44C9-BBDE-C6E9355C1D91}" type="presParOf" srcId="{89B7CAB5-FAEA-41EE-8DF7-AE6689D8B9FA}" destId="{42D3596D-E20C-4BD3-881A-FF7758998E3A}" srcOrd="5" destOrd="0" presId="urn:microsoft.com/office/officeart/2005/8/layout/vList3"/>
    <dgm:cxn modelId="{67B0E230-301C-4ED1-857E-F68AE258A655}" type="presParOf" srcId="{89B7CAB5-FAEA-41EE-8DF7-AE6689D8B9FA}" destId="{C7656DB8-B9C5-4958-BCC8-AB9F335DAC1B}" srcOrd="6" destOrd="0" presId="urn:microsoft.com/office/officeart/2005/8/layout/vList3"/>
    <dgm:cxn modelId="{7A383466-BCB3-4282-9FCC-A4D131BC3884}" type="presParOf" srcId="{C7656DB8-B9C5-4958-BCC8-AB9F335DAC1B}" destId="{536A89D5-30D5-4C9C-805C-EEFDB9CEDE8D}" srcOrd="0" destOrd="0" presId="urn:microsoft.com/office/officeart/2005/8/layout/vList3"/>
    <dgm:cxn modelId="{71FFFCCB-A695-4309-A057-E29B3FF21C5E}" type="presParOf" srcId="{C7656DB8-B9C5-4958-BCC8-AB9F335DAC1B}" destId="{9024133C-36D5-4599-8F2A-2BEE8C51A9C2}" srcOrd="1" destOrd="0" presId="urn:microsoft.com/office/officeart/2005/8/layout/vList3"/>
    <dgm:cxn modelId="{67FAECEA-3A36-4E63-B2A2-01CB36992E59}" type="presParOf" srcId="{89B7CAB5-FAEA-41EE-8DF7-AE6689D8B9FA}" destId="{21F98C1A-0BD3-4FE4-8BA2-5E84ACACD9FA}" srcOrd="7" destOrd="0" presId="urn:microsoft.com/office/officeart/2005/8/layout/vList3"/>
    <dgm:cxn modelId="{1D43CDC3-2983-4848-AAF0-99958E7C6FCE}" type="presParOf" srcId="{89B7CAB5-FAEA-41EE-8DF7-AE6689D8B9FA}" destId="{83336CB7-3E02-4359-866B-97FC18D6ADFB}" srcOrd="8" destOrd="0" presId="urn:microsoft.com/office/officeart/2005/8/layout/vList3"/>
    <dgm:cxn modelId="{6FAABA9A-6949-4B7A-BA0C-AB177EEB5FDB}" type="presParOf" srcId="{83336CB7-3E02-4359-866B-97FC18D6ADFB}" destId="{D5A15E63-0B22-4EBC-BAD9-F03A08AEB166}" srcOrd="0" destOrd="0" presId="urn:microsoft.com/office/officeart/2005/8/layout/vList3"/>
    <dgm:cxn modelId="{6B73D4E1-34FE-4034-9770-FF420A1A564A}" type="presParOf" srcId="{83336CB7-3E02-4359-866B-97FC18D6ADFB}" destId="{05EAAF53-271A-40E7-883B-3655DFE6B2D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2D1A69D-AB1D-41CA-BE38-8B79AEACCFDD}" type="doc">
      <dgm:prSet loTypeId="urn:microsoft.com/office/officeart/2005/8/layout/hierarchy3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fr-FR"/>
        </a:p>
      </dgm:t>
    </dgm:pt>
    <dgm:pt modelId="{95B64643-0120-4F6C-AE4E-787ED0575ECC}">
      <dgm:prSet/>
      <dgm:spPr/>
      <dgm:t>
        <a:bodyPr/>
        <a:lstStyle/>
        <a:p>
          <a:r>
            <a:rPr lang="fr-FR" b="1" i="0" baseline="0"/>
            <a:t>Score Index :</a:t>
          </a:r>
          <a:r>
            <a:rPr lang="fr-FR" b="0" i="0" baseline="0"/>
            <a:t> 71/100</a:t>
          </a:r>
          <a:endParaRPr lang="fr-FR"/>
        </a:p>
      </dgm:t>
    </dgm:pt>
    <dgm:pt modelId="{BC8F27DA-6630-4EE0-8294-AFC239C52753}" type="parTrans" cxnId="{C448D8F3-DF4D-4E7C-B927-B0F2BE02BA8B}">
      <dgm:prSet/>
      <dgm:spPr/>
      <dgm:t>
        <a:bodyPr/>
        <a:lstStyle/>
        <a:p>
          <a:endParaRPr lang="fr-FR"/>
        </a:p>
      </dgm:t>
    </dgm:pt>
    <dgm:pt modelId="{5250DC86-BA65-45E9-9C06-22599480F857}" type="sibTrans" cxnId="{C448D8F3-DF4D-4E7C-B927-B0F2BE02BA8B}">
      <dgm:prSet/>
      <dgm:spPr/>
      <dgm:t>
        <a:bodyPr/>
        <a:lstStyle/>
        <a:p>
          <a:endParaRPr lang="fr-FR"/>
        </a:p>
      </dgm:t>
    </dgm:pt>
    <dgm:pt modelId="{3C85AADC-FE27-4561-B8FC-273FD06A7E2B}">
      <dgm:prSet/>
      <dgm:spPr/>
      <dgm:t>
        <a:bodyPr/>
        <a:lstStyle/>
        <a:p>
          <a:r>
            <a:rPr lang="fr-FR" b="1" i="0" baseline="0"/>
            <a:t>Point de Référence :</a:t>
          </a:r>
          <a:r>
            <a:rPr lang="fr-FR" b="0" i="0" baseline="0"/>
            <a:t> En-dessous du seuil critique de 75/100.</a:t>
          </a:r>
          <a:endParaRPr lang="fr-FR"/>
        </a:p>
      </dgm:t>
    </dgm:pt>
    <dgm:pt modelId="{C10FA222-574D-412D-83D3-B2C423195444}" type="parTrans" cxnId="{F9C3DF7C-CE7D-4B5C-801D-7CA6D4402E64}">
      <dgm:prSet/>
      <dgm:spPr/>
      <dgm:t>
        <a:bodyPr/>
        <a:lstStyle/>
        <a:p>
          <a:endParaRPr lang="fr-FR"/>
        </a:p>
      </dgm:t>
    </dgm:pt>
    <dgm:pt modelId="{2E9F4A03-0391-48E1-B894-83BC781A7263}" type="sibTrans" cxnId="{F9C3DF7C-CE7D-4B5C-801D-7CA6D4402E64}">
      <dgm:prSet/>
      <dgm:spPr/>
      <dgm:t>
        <a:bodyPr/>
        <a:lstStyle/>
        <a:p>
          <a:endParaRPr lang="fr-FR"/>
        </a:p>
      </dgm:t>
    </dgm:pt>
    <dgm:pt modelId="{47C13039-FC61-4CE7-9868-9EBD2CC7DCE6}">
      <dgm:prSet/>
      <dgm:spPr/>
      <dgm:t>
        <a:bodyPr/>
        <a:lstStyle/>
        <a:p>
          <a:r>
            <a:rPr lang="fr-FR" b="1" i="0" baseline="0"/>
            <a:t>Analyse :</a:t>
          </a:r>
          <a:endParaRPr lang="fr-FR"/>
        </a:p>
      </dgm:t>
    </dgm:pt>
    <dgm:pt modelId="{713AB0D8-A278-4EAA-9F7B-9182C209F474}" type="parTrans" cxnId="{DA258697-2DB7-4A6D-B422-D72CEB7AD098}">
      <dgm:prSet/>
      <dgm:spPr/>
      <dgm:t>
        <a:bodyPr/>
        <a:lstStyle/>
        <a:p>
          <a:endParaRPr lang="fr-FR"/>
        </a:p>
      </dgm:t>
    </dgm:pt>
    <dgm:pt modelId="{532BF059-5013-4610-B4C8-499649791C48}" type="sibTrans" cxnId="{DA258697-2DB7-4A6D-B422-D72CEB7AD098}">
      <dgm:prSet/>
      <dgm:spPr/>
      <dgm:t>
        <a:bodyPr/>
        <a:lstStyle/>
        <a:p>
          <a:endParaRPr lang="fr-FR"/>
        </a:p>
      </dgm:t>
    </dgm:pt>
    <dgm:pt modelId="{C51C1296-0D09-4E61-80A1-76B0801DC08E}">
      <dgm:prSet/>
      <dgm:spPr/>
      <dgm:t>
        <a:bodyPr/>
        <a:lstStyle/>
        <a:p>
          <a:r>
            <a:rPr lang="fr-FR" b="1" i="0" baseline="0" dirty="0"/>
            <a:t>Points Forts :</a:t>
          </a:r>
          <a:r>
            <a:rPr lang="fr-FR" b="0" i="0" baseline="0" dirty="0"/>
            <a:t> Écart de rémunération et taux de promotions.</a:t>
          </a:r>
          <a:endParaRPr lang="fr-FR" dirty="0"/>
        </a:p>
      </dgm:t>
    </dgm:pt>
    <dgm:pt modelId="{B8F170C8-704B-4947-B68A-F333197CBB46}" type="parTrans" cxnId="{0F42FC18-5D7F-4E33-BE46-3FCE981BB956}">
      <dgm:prSet/>
      <dgm:spPr/>
      <dgm:t>
        <a:bodyPr/>
        <a:lstStyle/>
        <a:p>
          <a:endParaRPr lang="fr-FR"/>
        </a:p>
      </dgm:t>
    </dgm:pt>
    <dgm:pt modelId="{9000B107-DFC7-403B-B468-01EC9D8E6AEE}" type="sibTrans" cxnId="{0F42FC18-5D7F-4E33-BE46-3FCE981BB956}">
      <dgm:prSet/>
      <dgm:spPr/>
      <dgm:t>
        <a:bodyPr/>
        <a:lstStyle/>
        <a:p>
          <a:endParaRPr lang="fr-FR"/>
        </a:p>
      </dgm:t>
    </dgm:pt>
    <dgm:pt modelId="{2E7E9F58-CFC7-4F9A-8258-567DB4EBB157}">
      <dgm:prSet/>
      <dgm:spPr/>
      <dgm:t>
        <a:bodyPr/>
        <a:lstStyle/>
        <a:p>
          <a:r>
            <a:rPr lang="fr-FR" b="1" i="0" baseline="0"/>
            <a:t>Points à Améliorer :</a:t>
          </a:r>
          <a:r>
            <a:rPr lang="fr-FR" b="0" i="0" baseline="0"/>
            <a:t> Augmentations individuelles et rémunération des top 10.</a:t>
          </a:r>
          <a:endParaRPr lang="fr-FR"/>
        </a:p>
      </dgm:t>
    </dgm:pt>
    <dgm:pt modelId="{06F37E11-0A40-4FF6-B4B5-B3D7E5EC39FE}" type="parTrans" cxnId="{A9C9D12C-A01F-4AE7-AD04-18EA5144F5C2}">
      <dgm:prSet/>
      <dgm:spPr/>
      <dgm:t>
        <a:bodyPr/>
        <a:lstStyle/>
        <a:p>
          <a:endParaRPr lang="fr-FR"/>
        </a:p>
      </dgm:t>
    </dgm:pt>
    <dgm:pt modelId="{B681D706-9EB5-4E65-8A41-140D9A8A8BEF}" type="sibTrans" cxnId="{A9C9D12C-A01F-4AE7-AD04-18EA5144F5C2}">
      <dgm:prSet/>
      <dgm:spPr/>
      <dgm:t>
        <a:bodyPr/>
        <a:lstStyle/>
        <a:p>
          <a:endParaRPr lang="fr-FR"/>
        </a:p>
      </dgm:t>
    </dgm:pt>
    <dgm:pt modelId="{50DDCA21-ECDB-46AB-AC34-A08469DBFECE}">
      <dgm:prSet/>
      <dgm:spPr/>
      <dgm:t>
        <a:bodyPr/>
        <a:lstStyle/>
        <a:p>
          <a:r>
            <a:rPr lang="fr-FR" b="1" i="0" baseline="0"/>
            <a:t>Engagement pour l’Avenir :</a:t>
          </a:r>
          <a:endParaRPr lang="fr-FR"/>
        </a:p>
      </dgm:t>
    </dgm:pt>
    <dgm:pt modelId="{7132A6A8-0CB7-4C1D-A674-0F15DF30F2C0}" type="parTrans" cxnId="{1028D882-95FD-4D6C-B16D-AB5B9A29D5E8}">
      <dgm:prSet/>
      <dgm:spPr/>
      <dgm:t>
        <a:bodyPr/>
        <a:lstStyle/>
        <a:p>
          <a:endParaRPr lang="fr-FR"/>
        </a:p>
      </dgm:t>
    </dgm:pt>
    <dgm:pt modelId="{C084D487-2452-4522-921E-B322A10A7D62}" type="sibTrans" cxnId="{1028D882-95FD-4D6C-B16D-AB5B9A29D5E8}">
      <dgm:prSet/>
      <dgm:spPr/>
      <dgm:t>
        <a:bodyPr/>
        <a:lstStyle/>
        <a:p>
          <a:endParaRPr lang="fr-FR"/>
        </a:p>
      </dgm:t>
    </dgm:pt>
    <dgm:pt modelId="{C48B03DE-F8FA-49E7-9B10-C57DD7781013}">
      <dgm:prSet/>
      <dgm:spPr/>
      <dgm:t>
        <a:bodyPr/>
        <a:lstStyle/>
        <a:p>
          <a:r>
            <a:rPr lang="fr-FR" b="1" i="0" baseline="0"/>
            <a:t>Objectif :</a:t>
          </a:r>
          <a:r>
            <a:rPr lang="fr-FR" b="0" i="0" baseline="0"/>
            <a:t> Atteindre un score supérieur à 75 l’année prochaine.</a:t>
          </a:r>
          <a:endParaRPr lang="fr-FR"/>
        </a:p>
      </dgm:t>
    </dgm:pt>
    <dgm:pt modelId="{436C7B8A-8AEC-4431-8024-83349F37F78F}" type="parTrans" cxnId="{2A8B21B6-7D43-46D5-A1E5-D88FEAB3AEB8}">
      <dgm:prSet/>
      <dgm:spPr/>
      <dgm:t>
        <a:bodyPr/>
        <a:lstStyle/>
        <a:p>
          <a:endParaRPr lang="fr-FR"/>
        </a:p>
      </dgm:t>
    </dgm:pt>
    <dgm:pt modelId="{DB25EF9A-6824-4E58-85DB-58A6AAE93C5E}" type="sibTrans" cxnId="{2A8B21B6-7D43-46D5-A1E5-D88FEAB3AEB8}">
      <dgm:prSet/>
      <dgm:spPr/>
      <dgm:t>
        <a:bodyPr/>
        <a:lstStyle/>
        <a:p>
          <a:endParaRPr lang="fr-FR"/>
        </a:p>
      </dgm:t>
    </dgm:pt>
    <dgm:pt modelId="{EBD26DB6-5057-40C5-94C0-35058EF4A04B}">
      <dgm:prSet/>
      <dgm:spPr/>
      <dgm:t>
        <a:bodyPr/>
        <a:lstStyle/>
        <a:p>
          <a:r>
            <a:rPr lang="fr-FR" b="1" i="0" baseline="0"/>
            <a:t>Plan :</a:t>
          </a:r>
          <a:r>
            <a:rPr lang="fr-FR" b="0" i="0" baseline="0"/>
            <a:t> Mise en œuvre des recommandations et suivi régulier.</a:t>
          </a:r>
          <a:endParaRPr lang="fr-FR"/>
        </a:p>
      </dgm:t>
    </dgm:pt>
    <dgm:pt modelId="{5E73824A-367F-43D2-BD8F-857B99677D98}" type="parTrans" cxnId="{AE019F0A-E46B-43E1-993C-B3A72EA01EC7}">
      <dgm:prSet/>
      <dgm:spPr/>
      <dgm:t>
        <a:bodyPr/>
        <a:lstStyle/>
        <a:p>
          <a:endParaRPr lang="fr-FR"/>
        </a:p>
      </dgm:t>
    </dgm:pt>
    <dgm:pt modelId="{BF149F31-3680-422E-B8FD-8FDE3CC400FB}" type="sibTrans" cxnId="{AE019F0A-E46B-43E1-993C-B3A72EA01EC7}">
      <dgm:prSet/>
      <dgm:spPr/>
      <dgm:t>
        <a:bodyPr/>
        <a:lstStyle/>
        <a:p>
          <a:endParaRPr lang="fr-FR"/>
        </a:p>
      </dgm:t>
    </dgm:pt>
    <dgm:pt modelId="{61D00725-384C-4E42-AAF8-517F728C2EBA}" type="pres">
      <dgm:prSet presAssocID="{92D1A69D-AB1D-41CA-BE38-8B79AEACCFD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CDAA81E-734F-42BF-A6ED-ADB7EC24198F}" type="pres">
      <dgm:prSet presAssocID="{95B64643-0120-4F6C-AE4E-787ED0575ECC}" presName="root" presStyleCnt="0"/>
      <dgm:spPr/>
    </dgm:pt>
    <dgm:pt modelId="{6923E124-1D62-49A2-92AF-EB5AC6776F21}" type="pres">
      <dgm:prSet presAssocID="{95B64643-0120-4F6C-AE4E-787ED0575ECC}" presName="rootComposite" presStyleCnt="0"/>
      <dgm:spPr/>
    </dgm:pt>
    <dgm:pt modelId="{B934F57F-D337-4F71-A1F7-6413519A7DBF}" type="pres">
      <dgm:prSet presAssocID="{95B64643-0120-4F6C-AE4E-787ED0575ECC}" presName="rootText" presStyleLbl="node1" presStyleIdx="0" presStyleCnt="3"/>
      <dgm:spPr/>
    </dgm:pt>
    <dgm:pt modelId="{3286EC74-8B3E-40D5-A261-BD0BC0B95787}" type="pres">
      <dgm:prSet presAssocID="{95B64643-0120-4F6C-AE4E-787ED0575ECC}" presName="rootConnector" presStyleLbl="node1" presStyleIdx="0" presStyleCnt="3"/>
      <dgm:spPr/>
    </dgm:pt>
    <dgm:pt modelId="{487C8C34-06AD-4601-9675-226CDD67081E}" type="pres">
      <dgm:prSet presAssocID="{95B64643-0120-4F6C-AE4E-787ED0575ECC}" presName="childShape" presStyleCnt="0"/>
      <dgm:spPr/>
    </dgm:pt>
    <dgm:pt modelId="{C4D4ED14-D1AD-4B86-8499-0357AAB4D785}" type="pres">
      <dgm:prSet presAssocID="{C10FA222-574D-412D-83D3-B2C423195444}" presName="Name13" presStyleLbl="parChTrans1D2" presStyleIdx="0" presStyleCnt="5"/>
      <dgm:spPr/>
    </dgm:pt>
    <dgm:pt modelId="{783F7B4D-91FF-48E2-BDD4-CC0E6C8E161D}" type="pres">
      <dgm:prSet presAssocID="{3C85AADC-FE27-4561-B8FC-273FD06A7E2B}" presName="childText" presStyleLbl="bgAcc1" presStyleIdx="0" presStyleCnt="5">
        <dgm:presLayoutVars>
          <dgm:bulletEnabled val="1"/>
        </dgm:presLayoutVars>
      </dgm:prSet>
      <dgm:spPr/>
    </dgm:pt>
    <dgm:pt modelId="{304D9725-A36A-4FDB-B51B-C69FAF6F8049}" type="pres">
      <dgm:prSet presAssocID="{47C13039-FC61-4CE7-9868-9EBD2CC7DCE6}" presName="root" presStyleCnt="0"/>
      <dgm:spPr/>
    </dgm:pt>
    <dgm:pt modelId="{A69B8F78-826B-481A-AB80-47F0897A996D}" type="pres">
      <dgm:prSet presAssocID="{47C13039-FC61-4CE7-9868-9EBD2CC7DCE6}" presName="rootComposite" presStyleCnt="0"/>
      <dgm:spPr/>
    </dgm:pt>
    <dgm:pt modelId="{94E60E75-B7AE-41A7-A047-C5A35388CDAC}" type="pres">
      <dgm:prSet presAssocID="{47C13039-FC61-4CE7-9868-9EBD2CC7DCE6}" presName="rootText" presStyleLbl="node1" presStyleIdx="1" presStyleCnt="3"/>
      <dgm:spPr/>
    </dgm:pt>
    <dgm:pt modelId="{BC92BA24-E610-4845-8C93-80ADE8C09021}" type="pres">
      <dgm:prSet presAssocID="{47C13039-FC61-4CE7-9868-9EBD2CC7DCE6}" presName="rootConnector" presStyleLbl="node1" presStyleIdx="1" presStyleCnt="3"/>
      <dgm:spPr/>
    </dgm:pt>
    <dgm:pt modelId="{CE1D8D91-8707-4E37-94D0-476260492918}" type="pres">
      <dgm:prSet presAssocID="{47C13039-FC61-4CE7-9868-9EBD2CC7DCE6}" presName="childShape" presStyleCnt="0"/>
      <dgm:spPr/>
    </dgm:pt>
    <dgm:pt modelId="{F3678B99-DBC9-4E98-A158-88C659A9B5E4}" type="pres">
      <dgm:prSet presAssocID="{B8F170C8-704B-4947-B68A-F333197CBB46}" presName="Name13" presStyleLbl="parChTrans1D2" presStyleIdx="1" presStyleCnt="5"/>
      <dgm:spPr/>
    </dgm:pt>
    <dgm:pt modelId="{3A652ABD-47FF-46D6-BF2C-038A166F78F5}" type="pres">
      <dgm:prSet presAssocID="{C51C1296-0D09-4E61-80A1-76B0801DC08E}" presName="childText" presStyleLbl="bgAcc1" presStyleIdx="1" presStyleCnt="5">
        <dgm:presLayoutVars>
          <dgm:bulletEnabled val="1"/>
        </dgm:presLayoutVars>
      </dgm:prSet>
      <dgm:spPr/>
    </dgm:pt>
    <dgm:pt modelId="{7FAFDA0D-FAE5-4132-A048-F7067D723209}" type="pres">
      <dgm:prSet presAssocID="{06F37E11-0A40-4FF6-B4B5-B3D7E5EC39FE}" presName="Name13" presStyleLbl="parChTrans1D2" presStyleIdx="2" presStyleCnt="5"/>
      <dgm:spPr/>
    </dgm:pt>
    <dgm:pt modelId="{1D43C1A8-57D7-4A72-BE41-E1B29C7990B3}" type="pres">
      <dgm:prSet presAssocID="{2E7E9F58-CFC7-4F9A-8258-567DB4EBB157}" presName="childText" presStyleLbl="bgAcc1" presStyleIdx="2" presStyleCnt="5">
        <dgm:presLayoutVars>
          <dgm:bulletEnabled val="1"/>
        </dgm:presLayoutVars>
      </dgm:prSet>
      <dgm:spPr/>
    </dgm:pt>
    <dgm:pt modelId="{01D6C023-AA1F-4BA9-8C56-05598393EBBE}" type="pres">
      <dgm:prSet presAssocID="{50DDCA21-ECDB-46AB-AC34-A08469DBFECE}" presName="root" presStyleCnt="0"/>
      <dgm:spPr/>
    </dgm:pt>
    <dgm:pt modelId="{5DC15C17-EC77-4D0C-BACF-7462989546A4}" type="pres">
      <dgm:prSet presAssocID="{50DDCA21-ECDB-46AB-AC34-A08469DBFECE}" presName="rootComposite" presStyleCnt="0"/>
      <dgm:spPr/>
    </dgm:pt>
    <dgm:pt modelId="{26F3736B-5BEB-432C-83EB-076DB1EBCFAF}" type="pres">
      <dgm:prSet presAssocID="{50DDCA21-ECDB-46AB-AC34-A08469DBFECE}" presName="rootText" presStyleLbl="node1" presStyleIdx="2" presStyleCnt="3"/>
      <dgm:spPr/>
    </dgm:pt>
    <dgm:pt modelId="{35580974-91CC-4EFB-B794-9A828973ABB6}" type="pres">
      <dgm:prSet presAssocID="{50DDCA21-ECDB-46AB-AC34-A08469DBFECE}" presName="rootConnector" presStyleLbl="node1" presStyleIdx="2" presStyleCnt="3"/>
      <dgm:spPr/>
    </dgm:pt>
    <dgm:pt modelId="{680A2EC0-C28B-4109-9499-DCC013AAEEAA}" type="pres">
      <dgm:prSet presAssocID="{50DDCA21-ECDB-46AB-AC34-A08469DBFECE}" presName="childShape" presStyleCnt="0"/>
      <dgm:spPr/>
    </dgm:pt>
    <dgm:pt modelId="{940FB72B-4399-42FD-B99D-D03354153182}" type="pres">
      <dgm:prSet presAssocID="{436C7B8A-8AEC-4431-8024-83349F37F78F}" presName="Name13" presStyleLbl="parChTrans1D2" presStyleIdx="3" presStyleCnt="5"/>
      <dgm:spPr/>
    </dgm:pt>
    <dgm:pt modelId="{168BF456-B9D5-4D9B-89E7-B9363C44ADB3}" type="pres">
      <dgm:prSet presAssocID="{C48B03DE-F8FA-49E7-9B10-C57DD7781013}" presName="childText" presStyleLbl="bgAcc1" presStyleIdx="3" presStyleCnt="5">
        <dgm:presLayoutVars>
          <dgm:bulletEnabled val="1"/>
        </dgm:presLayoutVars>
      </dgm:prSet>
      <dgm:spPr/>
    </dgm:pt>
    <dgm:pt modelId="{6B0BF4AA-2EF2-41A3-8A37-973BAD2EAB4F}" type="pres">
      <dgm:prSet presAssocID="{5E73824A-367F-43D2-BD8F-857B99677D98}" presName="Name13" presStyleLbl="parChTrans1D2" presStyleIdx="4" presStyleCnt="5"/>
      <dgm:spPr/>
    </dgm:pt>
    <dgm:pt modelId="{2E3B0C49-2AE6-46FF-A04E-314081EAD12F}" type="pres">
      <dgm:prSet presAssocID="{EBD26DB6-5057-40C5-94C0-35058EF4A04B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AE019F0A-E46B-43E1-993C-B3A72EA01EC7}" srcId="{50DDCA21-ECDB-46AB-AC34-A08469DBFECE}" destId="{EBD26DB6-5057-40C5-94C0-35058EF4A04B}" srcOrd="1" destOrd="0" parTransId="{5E73824A-367F-43D2-BD8F-857B99677D98}" sibTransId="{BF149F31-3680-422E-B8FD-8FDE3CC400FB}"/>
    <dgm:cxn modelId="{1E61E412-C133-45DE-8959-AA5EA25301F9}" type="presOf" srcId="{C10FA222-574D-412D-83D3-B2C423195444}" destId="{C4D4ED14-D1AD-4B86-8499-0357AAB4D785}" srcOrd="0" destOrd="0" presId="urn:microsoft.com/office/officeart/2005/8/layout/hierarchy3"/>
    <dgm:cxn modelId="{56B5FF17-DF8D-4D17-9957-FE40F5BE8C07}" type="presOf" srcId="{50DDCA21-ECDB-46AB-AC34-A08469DBFECE}" destId="{35580974-91CC-4EFB-B794-9A828973ABB6}" srcOrd="1" destOrd="0" presId="urn:microsoft.com/office/officeart/2005/8/layout/hierarchy3"/>
    <dgm:cxn modelId="{0F42FC18-5D7F-4E33-BE46-3FCE981BB956}" srcId="{47C13039-FC61-4CE7-9868-9EBD2CC7DCE6}" destId="{C51C1296-0D09-4E61-80A1-76B0801DC08E}" srcOrd="0" destOrd="0" parTransId="{B8F170C8-704B-4947-B68A-F333197CBB46}" sibTransId="{9000B107-DFC7-403B-B468-01EC9D8E6AEE}"/>
    <dgm:cxn modelId="{8E6A462C-A863-4D4B-B8C3-55B8ED5B9574}" type="presOf" srcId="{06F37E11-0A40-4FF6-B4B5-B3D7E5EC39FE}" destId="{7FAFDA0D-FAE5-4132-A048-F7067D723209}" srcOrd="0" destOrd="0" presId="urn:microsoft.com/office/officeart/2005/8/layout/hierarchy3"/>
    <dgm:cxn modelId="{A9C9D12C-A01F-4AE7-AD04-18EA5144F5C2}" srcId="{47C13039-FC61-4CE7-9868-9EBD2CC7DCE6}" destId="{2E7E9F58-CFC7-4F9A-8258-567DB4EBB157}" srcOrd="1" destOrd="0" parTransId="{06F37E11-0A40-4FF6-B4B5-B3D7E5EC39FE}" sibTransId="{B681D706-9EB5-4E65-8A41-140D9A8A8BEF}"/>
    <dgm:cxn modelId="{5D47672F-D057-4E6C-8DD7-00CECC31822A}" type="presOf" srcId="{2E7E9F58-CFC7-4F9A-8258-567DB4EBB157}" destId="{1D43C1A8-57D7-4A72-BE41-E1B29C7990B3}" srcOrd="0" destOrd="0" presId="urn:microsoft.com/office/officeart/2005/8/layout/hierarchy3"/>
    <dgm:cxn modelId="{A3979777-0C04-4977-9EA0-331990AACC86}" type="presOf" srcId="{95B64643-0120-4F6C-AE4E-787ED0575ECC}" destId="{3286EC74-8B3E-40D5-A261-BD0BC0B95787}" srcOrd="1" destOrd="0" presId="urn:microsoft.com/office/officeart/2005/8/layout/hierarchy3"/>
    <dgm:cxn modelId="{DA9C2658-884C-4A78-A950-677C0F8C480C}" type="presOf" srcId="{B8F170C8-704B-4947-B68A-F333197CBB46}" destId="{F3678B99-DBC9-4E98-A158-88C659A9B5E4}" srcOrd="0" destOrd="0" presId="urn:microsoft.com/office/officeart/2005/8/layout/hierarchy3"/>
    <dgm:cxn modelId="{F9C3DF7C-CE7D-4B5C-801D-7CA6D4402E64}" srcId="{95B64643-0120-4F6C-AE4E-787ED0575ECC}" destId="{3C85AADC-FE27-4561-B8FC-273FD06A7E2B}" srcOrd="0" destOrd="0" parTransId="{C10FA222-574D-412D-83D3-B2C423195444}" sibTransId="{2E9F4A03-0391-48E1-B894-83BC781A7263}"/>
    <dgm:cxn modelId="{AE436281-54A0-4E5A-97D3-0C263C12D599}" type="presOf" srcId="{436C7B8A-8AEC-4431-8024-83349F37F78F}" destId="{940FB72B-4399-42FD-B99D-D03354153182}" srcOrd="0" destOrd="0" presId="urn:microsoft.com/office/officeart/2005/8/layout/hierarchy3"/>
    <dgm:cxn modelId="{1028D882-95FD-4D6C-B16D-AB5B9A29D5E8}" srcId="{92D1A69D-AB1D-41CA-BE38-8B79AEACCFDD}" destId="{50DDCA21-ECDB-46AB-AC34-A08469DBFECE}" srcOrd="2" destOrd="0" parTransId="{7132A6A8-0CB7-4C1D-A674-0F15DF30F2C0}" sibTransId="{C084D487-2452-4522-921E-B322A10A7D62}"/>
    <dgm:cxn modelId="{F3C6A484-9982-4268-8907-CE44A79DCC31}" type="presOf" srcId="{50DDCA21-ECDB-46AB-AC34-A08469DBFECE}" destId="{26F3736B-5BEB-432C-83EB-076DB1EBCFAF}" srcOrd="0" destOrd="0" presId="urn:microsoft.com/office/officeart/2005/8/layout/hierarchy3"/>
    <dgm:cxn modelId="{DA258697-2DB7-4A6D-B422-D72CEB7AD098}" srcId="{92D1A69D-AB1D-41CA-BE38-8B79AEACCFDD}" destId="{47C13039-FC61-4CE7-9868-9EBD2CC7DCE6}" srcOrd="1" destOrd="0" parTransId="{713AB0D8-A278-4EAA-9F7B-9182C209F474}" sibTransId="{532BF059-5013-4610-B4C8-499649791C48}"/>
    <dgm:cxn modelId="{AC0ADCA2-86F0-44F5-9D8E-4C3C80A11E97}" type="presOf" srcId="{C51C1296-0D09-4E61-80A1-76B0801DC08E}" destId="{3A652ABD-47FF-46D6-BF2C-038A166F78F5}" srcOrd="0" destOrd="0" presId="urn:microsoft.com/office/officeart/2005/8/layout/hierarchy3"/>
    <dgm:cxn modelId="{F47686A6-5205-4238-835B-9C3F5657C459}" type="presOf" srcId="{EBD26DB6-5057-40C5-94C0-35058EF4A04B}" destId="{2E3B0C49-2AE6-46FF-A04E-314081EAD12F}" srcOrd="0" destOrd="0" presId="urn:microsoft.com/office/officeart/2005/8/layout/hierarchy3"/>
    <dgm:cxn modelId="{1BE9DCAE-35CF-4C79-808A-898CD3A6CEBC}" type="presOf" srcId="{3C85AADC-FE27-4561-B8FC-273FD06A7E2B}" destId="{783F7B4D-91FF-48E2-BDD4-CC0E6C8E161D}" srcOrd="0" destOrd="0" presId="urn:microsoft.com/office/officeart/2005/8/layout/hierarchy3"/>
    <dgm:cxn modelId="{2A8B21B6-7D43-46D5-A1E5-D88FEAB3AEB8}" srcId="{50DDCA21-ECDB-46AB-AC34-A08469DBFECE}" destId="{C48B03DE-F8FA-49E7-9B10-C57DD7781013}" srcOrd="0" destOrd="0" parTransId="{436C7B8A-8AEC-4431-8024-83349F37F78F}" sibTransId="{DB25EF9A-6824-4E58-85DB-58A6AAE93C5E}"/>
    <dgm:cxn modelId="{1261A2C0-2754-4AE5-B4B7-B0FA7A94A245}" type="presOf" srcId="{47C13039-FC61-4CE7-9868-9EBD2CC7DCE6}" destId="{94E60E75-B7AE-41A7-A047-C5A35388CDAC}" srcOrd="0" destOrd="0" presId="urn:microsoft.com/office/officeart/2005/8/layout/hierarchy3"/>
    <dgm:cxn modelId="{C320BEC1-F18A-4A77-B0A5-A04193F70DF1}" type="presOf" srcId="{C48B03DE-F8FA-49E7-9B10-C57DD7781013}" destId="{168BF456-B9D5-4D9B-89E7-B9363C44ADB3}" srcOrd="0" destOrd="0" presId="urn:microsoft.com/office/officeart/2005/8/layout/hierarchy3"/>
    <dgm:cxn modelId="{D3124FC4-690A-4BF9-9B55-770550445C94}" type="presOf" srcId="{95B64643-0120-4F6C-AE4E-787ED0575ECC}" destId="{B934F57F-D337-4F71-A1F7-6413519A7DBF}" srcOrd="0" destOrd="0" presId="urn:microsoft.com/office/officeart/2005/8/layout/hierarchy3"/>
    <dgm:cxn modelId="{0D83EBC8-0196-4AFC-AB01-F5C198715B34}" type="presOf" srcId="{5E73824A-367F-43D2-BD8F-857B99677D98}" destId="{6B0BF4AA-2EF2-41A3-8A37-973BAD2EAB4F}" srcOrd="0" destOrd="0" presId="urn:microsoft.com/office/officeart/2005/8/layout/hierarchy3"/>
    <dgm:cxn modelId="{F04EF4CE-0BC7-44F7-B92D-6B3694BBC54B}" type="presOf" srcId="{47C13039-FC61-4CE7-9868-9EBD2CC7DCE6}" destId="{BC92BA24-E610-4845-8C93-80ADE8C09021}" srcOrd="1" destOrd="0" presId="urn:microsoft.com/office/officeart/2005/8/layout/hierarchy3"/>
    <dgm:cxn modelId="{B67FBED1-2429-45CC-B148-609078DC6D6E}" type="presOf" srcId="{92D1A69D-AB1D-41CA-BE38-8B79AEACCFDD}" destId="{61D00725-384C-4E42-AAF8-517F728C2EBA}" srcOrd="0" destOrd="0" presId="urn:microsoft.com/office/officeart/2005/8/layout/hierarchy3"/>
    <dgm:cxn modelId="{C448D8F3-DF4D-4E7C-B927-B0F2BE02BA8B}" srcId="{92D1A69D-AB1D-41CA-BE38-8B79AEACCFDD}" destId="{95B64643-0120-4F6C-AE4E-787ED0575ECC}" srcOrd="0" destOrd="0" parTransId="{BC8F27DA-6630-4EE0-8294-AFC239C52753}" sibTransId="{5250DC86-BA65-45E9-9C06-22599480F857}"/>
    <dgm:cxn modelId="{F4FE2C7B-69BF-4895-9628-F99DBDBB5E94}" type="presParOf" srcId="{61D00725-384C-4E42-AAF8-517F728C2EBA}" destId="{5CDAA81E-734F-42BF-A6ED-ADB7EC24198F}" srcOrd="0" destOrd="0" presId="urn:microsoft.com/office/officeart/2005/8/layout/hierarchy3"/>
    <dgm:cxn modelId="{054B8B5D-65CD-4F1B-BC52-1EF106B94B26}" type="presParOf" srcId="{5CDAA81E-734F-42BF-A6ED-ADB7EC24198F}" destId="{6923E124-1D62-49A2-92AF-EB5AC6776F21}" srcOrd="0" destOrd="0" presId="urn:microsoft.com/office/officeart/2005/8/layout/hierarchy3"/>
    <dgm:cxn modelId="{D0DA4708-C1D4-4F55-A056-D53D6EFF5FE6}" type="presParOf" srcId="{6923E124-1D62-49A2-92AF-EB5AC6776F21}" destId="{B934F57F-D337-4F71-A1F7-6413519A7DBF}" srcOrd="0" destOrd="0" presId="urn:microsoft.com/office/officeart/2005/8/layout/hierarchy3"/>
    <dgm:cxn modelId="{B7EAB1C0-6B8C-43F2-A623-E0D972A5FC83}" type="presParOf" srcId="{6923E124-1D62-49A2-92AF-EB5AC6776F21}" destId="{3286EC74-8B3E-40D5-A261-BD0BC0B95787}" srcOrd="1" destOrd="0" presId="urn:microsoft.com/office/officeart/2005/8/layout/hierarchy3"/>
    <dgm:cxn modelId="{4E05F7F3-5464-41FF-A7B4-69C7CE65A4C3}" type="presParOf" srcId="{5CDAA81E-734F-42BF-A6ED-ADB7EC24198F}" destId="{487C8C34-06AD-4601-9675-226CDD67081E}" srcOrd="1" destOrd="0" presId="urn:microsoft.com/office/officeart/2005/8/layout/hierarchy3"/>
    <dgm:cxn modelId="{18193B5D-000A-491F-B89F-4885E5669B53}" type="presParOf" srcId="{487C8C34-06AD-4601-9675-226CDD67081E}" destId="{C4D4ED14-D1AD-4B86-8499-0357AAB4D785}" srcOrd="0" destOrd="0" presId="urn:microsoft.com/office/officeart/2005/8/layout/hierarchy3"/>
    <dgm:cxn modelId="{D9E2DEBB-E949-45EF-B07B-1DDDE8760331}" type="presParOf" srcId="{487C8C34-06AD-4601-9675-226CDD67081E}" destId="{783F7B4D-91FF-48E2-BDD4-CC0E6C8E161D}" srcOrd="1" destOrd="0" presId="urn:microsoft.com/office/officeart/2005/8/layout/hierarchy3"/>
    <dgm:cxn modelId="{2EC17D0A-7E8B-499A-9F2F-3A6128B74DB6}" type="presParOf" srcId="{61D00725-384C-4E42-AAF8-517F728C2EBA}" destId="{304D9725-A36A-4FDB-B51B-C69FAF6F8049}" srcOrd="1" destOrd="0" presId="urn:microsoft.com/office/officeart/2005/8/layout/hierarchy3"/>
    <dgm:cxn modelId="{F08EE7E2-7CB2-49F2-9614-CDDFCD2E59FF}" type="presParOf" srcId="{304D9725-A36A-4FDB-B51B-C69FAF6F8049}" destId="{A69B8F78-826B-481A-AB80-47F0897A996D}" srcOrd="0" destOrd="0" presId="urn:microsoft.com/office/officeart/2005/8/layout/hierarchy3"/>
    <dgm:cxn modelId="{5AB41991-A774-4FB6-A7F0-5E0C7905D778}" type="presParOf" srcId="{A69B8F78-826B-481A-AB80-47F0897A996D}" destId="{94E60E75-B7AE-41A7-A047-C5A35388CDAC}" srcOrd="0" destOrd="0" presId="urn:microsoft.com/office/officeart/2005/8/layout/hierarchy3"/>
    <dgm:cxn modelId="{7ED9C815-CD91-47B4-9117-FDCDB74E80EE}" type="presParOf" srcId="{A69B8F78-826B-481A-AB80-47F0897A996D}" destId="{BC92BA24-E610-4845-8C93-80ADE8C09021}" srcOrd="1" destOrd="0" presId="urn:microsoft.com/office/officeart/2005/8/layout/hierarchy3"/>
    <dgm:cxn modelId="{677D6877-D993-43A4-B33D-0CFD7FCAA913}" type="presParOf" srcId="{304D9725-A36A-4FDB-B51B-C69FAF6F8049}" destId="{CE1D8D91-8707-4E37-94D0-476260492918}" srcOrd="1" destOrd="0" presId="urn:microsoft.com/office/officeart/2005/8/layout/hierarchy3"/>
    <dgm:cxn modelId="{030925BE-A484-4671-AA9C-0700900E2317}" type="presParOf" srcId="{CE1D8D91-8707-4E37-94D0-476260492918}" destId="{F3678B99-DBC9-4E98-A158-88C659A9B5E4}" srcOrd="0" destOrd="0" presId="urn:microsoft.com/office/officeart/2005/8/layout/hierarchy3"/>
    <dgm:cxn modelId="{01EDBD8C-538A-4BF7-B22A-32EA20E3851C}" type="presParOf" srcId="{CE1D8D91-8707-4E37-94D0-476260492918}" destId="{3A652ABD-47FF-46D6-BF2C-038A166F78F5}" srcOrd="1" destOrd="0" presId="urn:microsoft.com/office/officeart/2005/8/layout/hierarchy3"/>
    <dgm:cxn modelId="{608AA118-CBCF-419F-A4CB-8AAF8B6C34D5}" type="presParOf" srcId="{CE1D8D91-8707-4E37-94D0-476260492918}" destId="{7FAFDA0D-FAE5-4132-A048-F7067D723209}" srcOrd="2" destOrd="0" presId="urn:microsoft.com/office/officeart/2005/8/layout/hierarchy3"/>
    <dgm:cxn modelId="{809977EA-4E4C-4333-A5A5-D53A2C22C4CA}" type="presParOf" srcId="{CE1D8D91-8707-4E37-94D0-476260492918}" destId="{1D43C1A8-57D7-4A72-BE41-E1B29C7990B3}" srcOrd="3" destOrd="0" presId="urn:microsoft.com/office/officeart/2005/8/layout/hierarchy3"/>
    <dgm:cxn modelId="{4A85DBAB-1634-4FD1-80F3-4CBCB62A3E0F}" type="presParOf" srcId="{61D00725-384C-4E42-AAF8-517F728C2EBA}" destId="{01D6C023-AA1F-4BA9-8C56-05598393EBBE}" srcOrd="2" destOrd="0" presId="urn:microsoft.com/office/officeart/2005/8/layout/hierarchy3"/>
    <dgm:cxn modelId="{E7431764-A292-4DD8-8A92-84DBF7D50BEE}" type="presParOf" srcId="{01D6C023-AA1F-4BA9-8C56-05598393EBBE}" destId="{5DC15C17-EC77-4D0C-BACF-7462989546A4}" srcOrd="0" destOrd="0" presId="urn:microsoft.com/office/officeart/2005/8/layout/hierarchy3"/>
    <dgm:cxn modelId="{642F0AB0-B18E-457E-AE49-F470AA6CB8F5}" type="presParOf" srcId="{5DC15C17-EC77-4D0C-BACF-7462989546A4}" destId="{26F3736B-5BEB-432C-83EB-076DB1EBCFAF}" srcOrd="0" destOrd="0" presId="urn:microsoft.com/office/officeart/2005/8/layout/hierarchy3"/>
    <dgm:cxn modelId="{3D7F1418-5DFB-45F3-A531-93753D4D31A3}" type="presParOf" srcId="{5DC15C17-EC77-4D0C-BACF-7462989546A4}" destId="{35580974-91CC-4EFB-B794-9A828973ABB6}" srcOrd="1" destOrd="0" presId="urn:microsoft.com/office/officeart/2005/8/layout/hierarchy3"/>
    <dgm:cxn modelId="{6807F0A5-8E6D-4B11-82DA-9A8B160D6C42}" type="presParOf" srcId="{01D6C023-AA1F-4BA9-8C56-05598393EBBE}" destId="{680A2EC0-C28B-4109-9499-DCC013AAEEAA}" srcOrd="1" destOrd="0" presId="urn:microsoft.com/office/officeart/2005/8/layout/hierarchy3"/>
    <dgm:cxn modelId="{C43710D6-4EF6-47CE-8EB0-4EF4E5A06C47}" type="presParOf" srcId="{680A2EC0-C28B-4109-9499-DCC013AAEEAA}" destId="{940FB72B-4399-42FD-B99D-D03354153182}" srcOrd="0" destOrd="0" presId="urn:microsoft.com/office/officeart/2005/8/layout/hierarchy3"/>
    <dgm:cxn modelId="{D0FD9BE9-62C3-45B4-A359-E2B3C02C3FE8}" type="presParOf" srcId="{680A2EC0-C28B-4109-9499-DCC013AAEEAA}" destId="{168BF456-B9D5-4D9B-89E7-B9363C44ADB3}" srcOrd="1" destOrd="0" presId="urn:microsoft.com/office/officeart/2005/8/layout/hierarchy3"/>
    <dgm:cxn modelId="{0CB73A62-92BF-4290-AB3A-D09CABD5C72F}" type="presParOf" srcId="{680A2EC0-C28B-4109-9499-DCC013AAEEAA}" destId="{6B0BF4AA-2EF2-41A3-8A37-973BAD2EAB4F}" srcOrd="2" destOrd="0" presId="urn:microsoft.com/office/officeart/2005/8/layout/hierarchy3"/>
    <dgm:cxn modelId="{71DE5BE5-1461-4E02-8500-FD7E68CB29B4}" type="presParOf" srcId="{680A2EC0-C28B-4109-9499-DCC013AAEEAA}" destId="{2E3B0C49-2AE6-46FF-A04E-314081EAD12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71D4E-F765-4060-88A0-8A340495706C}">
      <dsp:nvSpPr>
        <dsp:cNvPr id="0" name=""/>
        <dsp:cNvSpPr/>
      </dsp:nvSpPr>
      <dsp:spPr>
        <a:xfrm>
          <a:off x="1175967" y="431485"/>
          <a:ext cx="2346931" cy="2346931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BD7802-B5F6-45F0-B335-5A512DC1B1DB}">
      <dsp:nvSpPr>
        <dsp:cNvPr id="0" name=""/>
        <dsp:cNvSpPr/>
      </dsp:nvSpPr>
      <dsp:spPr>
        <a:xfrm>
          <a:off x="1175967" y="431485"/>
          <a:ext cx="2346931" cy="2346931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8DB097-97C3-4AB3-AECE-E9A79AA776A3}">
      <dsp:nvSpPr>
        <dsp:cNvPr id="0" name=""/>
        <dsp:cNvSpPr/>
      </dsp:nvSpPr>
      <dsp:spPr>
        <a:xfrm>
          <a:off x="2502" y="853933"/>
          <a:ext cx="4693862" cy="150203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i="0" kern="1200" baseline="0"/>
            <a:t>Qu'est-ce que le RGPD ?</a:t>
          </a:r>
          <a:br>
            <a:rPr lang="fr-FR" sz="1700" b="0" i="0" kern="1200" baseline="0"/>
          </a:br>
          <a:r>
            <a:rPr lang="fr-FR" sz="1700" b="0" i="0" kern="1200" baseline="0"/>
            <a:t>Le Règlement Général sur la Protection des Données (RGPD) est une réglementation de l'Union Européenne visant à protéger les données personnelles des citoyens et à harmoniser les législations des États membres.</a:t>
          </a:r>
          <a:endParaRPr lang="en-US" sz="1700" kern="1200"/>
        </a:p>
      </dsp:txBody>
      <dsp:txXfrm>
        <a:off x="2502" y="853933"/>
        <a:ext cx="4693862" cy="1502035"/>
      </dsp:txXfrm>
    </dsp:sp>
    <dsp:sp modelId="{0F2FE4F4-0A74-4A49-8170-1A9ED5174E89}">
      <dsp:nvSpPr>
        <dsp:cNvPr id="0" name=""/>
        <dsp:cNvSpPr/>
      </dsp:nvSpPr>
      <dsp:spPr>
        <a:xfrm>
          <a:off x="6855541" y="431485"/>
          <a:ext cx="2346931" cy="2346931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D1447-F021-4AE9-89E6-51BB064433D0}">
      <dsp:nvSpPr>
        <dsp:cNvPr id="0" name=""/>
        <dsp:cNvSpPr/>
      </dsp:nvSpPr>
      <dsp:spPr>
        <a:xfrm>
          <a:off x="6855541" y="431485"/>
          <a:ext cx="2346931" cy="2346931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746CD1-79BE-49ED-8017-DE26CE89A142}">
      <dsp:nvSpPr>
        <dsp:cNvPr id="0" name=""/>
        <dsp:cNvSpPr/>
      </dsp:nvSpPr>
      <dsp:spPr>
        <a:xfrm>
          <a:off x="5682075" y="853933"/>
          <a:ext cx="4693862" cy="150203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i="0" kern="1200" baseline="0"/>
            <a:t>Objectif :</a:t>
          </a:r>
          <a:br>
            <a:rPr lang="fr-FR" sz="1700" b="0" i="0" kern="1200" baseline="0"/>
          </a:br>
          <a:r>
            <a:rPr lang="fr-FR" sz="1700" b="0" i="0" kern="1200" baseline="0"/>
            <a:t>Garantir la confidentialité, la sécurité et la transparence dans le traitement des données personnelles. </a:t>
          </a:r>
          <a:endParaRPr lang="en-US" sz="1700" kern="1200"/>
        </a:p>
      </dsp:txBody>
      <dsp:txXfrm>
        <a:off x="5682075" y="853933"/>
        <a:ext cx="4693862" cy="1502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D2147-804E-400C-A436-334ABB6EB090}">
      <dsp:nvSpPr>
        <dsp:cNvPr id="0" name=""/>
        <dsp:cNvSpPr/>
      </dsp:nvSpPr>
      <dsp:spPr>
        <a:xfrm>
          <a:off x="705335" y="262195"/>
          <a:ext cx="779941" cy="7799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29AD84-49D9-431F-900D-C9F4A351E32B}">
      <dsp:nvSpPr>
        <dsp:cNvPr id="0" name=""/>
        <dsp:cNvSpPr/>
      </dsp:nvSpPr>
      <dsp:spPr>
        <a:xfrm>
          <a:off x="228704" y="1383384"/>
          <a:ext cx="1733203" cy="1152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i="0" kern="1200" baseline="0" dirty="0"/>
            <a:t>Licéité, Loyauté et Transparence </a:t>
          </a:r>
          <a:r>
            <a:rPr lang="fr-FR" sz="1100" b="0" i="0" kern="1200" baseline="0" dirty="0"/>
            <a:t>: Les données doivent être collectées de manière légale, loyale et transparente pour la personne concernée.</a:t>
          </a:r>
          <a:endParaRPr lang="en-US" sz="1100" kern="1200" dirty="0"/>
        </a:p>
      </dsp:txBody>
      <dsp:txXfrm>
        <a:off x="228704" y="1383384"/>
        <a:ext cx="1733203" cy="1152309"/>
      </dsp:txXfrm>
    </dsp:sp>
    <dsp:sp modelId="{EDD56AE3-A62D-431D-BAF5-891532F5EDF4}">
      <dsp:nvSpPr>
        <dsp:cNvPr id="0" name=""/>
        <dsp:cNvSpPr/>
      </dsp:nvSpPr>
      <dsp:spPr>
        <a:xfrm>
          <a:off x="2741849" y="262195"/>
          <a:ext cx="779941" cy="7799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9860E-191E-417C-9576-E5814B5FD64F}">
      <dsp:nvSpPr>
        <dsp:cNvPr id="0" name=""/>
        <dsp:cNvSpPr/>
      </dsp:nvSpPr>
      <dsp:spPr>
        <a:xfrm>
          <a:off x="2265218" y="1383384"/>
          <a:ext cx="1733203" cy="1152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i="0" kern="1200" baseline="0"/>
            <a:t>Limitation de la Finalité </a:t>
          </a:r>
          <a:r>
            <a:rPr lang="fr-FR" sz="1100" b="0" i="0" kern="1200" baseline="0"/>
            <a:t>: Les données doivent être collectées pour des finalités déterminées, explicites et légitimes.</a:t>
          </a:r>
          <a:endParaRPr lang="en-US" sz="1100" kern="1200"/>
        </a:p>
      </dsp:txBody>
      <dsp:txXfrm>
        <a:off x="2265218" y="1383384"/>
        <a:ext cx="1733203" cy="1152309"/>
      </dsp:txXfrm>
    </dsp:sp>
    <dsp:sp modelId="{8B46E2C0-9620-4BB4-8657-94031A189B44}">
      <dsp:nvSpPr>
        <dsp:cNvPr id="0" name=""/>
        <dsp:cNvSpPr/>
      </dsp:nvSpPr>
      <dsp:spPr>
        <a:xfrm>
          <a:off x="4778362" y="262195"/>
          <a:ext cx="779941" cy="7799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8FDA0-2723-4E8A-A725-D1BB91FFF3AC}">
      <dsp:nvSpPr>
        <dsp:cNvPr id="0" name=""/>
        <dsp:cNvSpPr/>
      </dsp:nvSpPr>
      <dsp:spPr>
        <a:xfrm>
          <a:off x="4301732" y="1383384"/>
          <a:ext cx="1733203" cy="1152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i="0" kern="1200" baseline="0"/>
            <a:t>Minimisation des Données </a:t>
          </a:r>
          <a:r>
            <a:rPr lang="fr-FR" sz="1100" b="0" i="0" kern="1200" baseline="0"/>
            <a:t>: Les données collectées doivent être adéquates, pertinentes et limitées à ce qui est nécessaire.</a:t>
          </a:r>
          <a:endParaRPr lang="en-US" sz="1100" kern="1200"/>
        </a:p>
      </dsp:txBody>
      <dsp:txXfrm>
        <a:off x="4301732" y="1383384"/>
        <a:ext cx="1733203" cy="1152309"/>
      </dsp:txXfrm>
    </dsp:sp>
    <dsp:sp modelId="{3602E019-FB5B-4699-BDA5-BB1E1985724E}">
      <dsp:nvSpPr>
        <dsp:cNvPr id="0" name=""/>
        <dsp:cNvSpPr/>
      </dsp:nvSpPr>
      <dsp:spPr>
        <a:xfrm>
          <a:off x="1512661" y="2968994"/>
          <a:ext cx="779941" cy="7799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70E0B3-327C-46F6-90CB-45045801EAA4}">
      <dsp:nvSpPr>
        <dsp:cNvPr id="0" name=""/>
        <dsp:cNvSpPr/>
      </dsp:nvSpPr>
      <dsp:spPr>
        <a:xfrm>
          <a:off x="1036030" y="4090183"/>
          <a:ext cx="1733203" cy="1152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i="0" kern="1200" baseline="0"/>
            <a:t>Exactitude</a:t>
          </a:r>
          <a:r>
            <a:rPr lang="fr-FR" sz="1100" b="0" i="0" kern="1200" baseline="0"/>
            <a:t> : Les données doivent être exactes et mises à jour.</a:t>
          </a:r>
          <a:endParaRPr lang="en-US" sz="1100" kern="1200"/>
        </a:p>
      </dsp:txBody>
      <dsp:txXfrm>
        <a:off x="1036030" y="4090183"/>
        <a:ext cx="1733203" cy="1152309"/>
      </dsp:txXfrm>
    </dsp:sp>
    <dsp:sp modelId="{4BC9EFDB-8671-4DF1-A164-178C1993C5AA}">
      <dsp:nvSpPr>
        <dsp:cNvPr id="0" name=""/>
        <dsp:cNvSpPr/>
      </dsp:nvSpPr>
      <dsp:spPr>
        <a:xfrm>
          <a:off x="3760106" y="2968994"/>
          <a:ext cx="779941" cy="7799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78E79-152F-4FB0-87B7-922F9956C934}">
      <dsp:nvSpPr>
        <dsp:cNvPr id="0" name=""/>
        <dsp:cNvSpPr/>
      </dsp:nvSpPr>
      <dsp:spPr>
        <a:xfrm>
          <a:off x="3072544" y="4090183"/>
          <a:ext cx="2155064" cy="1152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i="0" kern="1200" baseline="0" dirty="0"/>
            <a:t>Conservation Limitée </a:t>
          </a:r>
          <a:r>
            <a:rPr lang="fr-FR" sz="1100" b="0" i="0" kern="1200" baseline="0" dirty="0"/>
            <a:t>: Les organisations doivent définir des périodes de conservation pour les données personnelles qu’elles traitent et supprimer les données personnelles lorsque la période de conservation est terminée.</a:t>
          </a:r>
          <a:endParaRPr lang="en-US" sz="1100" kern="1200" dirty="0"/>
        </a:p>
      </dsp:txBody>
      <dsp:txXfrm>
        <a:off x="3072544" y="4090183"/>
        <a:ext cx="2155064" cy="11523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355DB-C0CC-4ED2-9224-AC4A3064D7AB}">
      <dsp:nvSpPr>
        <dsp:cNvPr id="0" name=""/>
        <dsp:cNvSpPr/>
      </dsp:nvSpPr>
      <dsp:spPr>
        <a:xfrm>
          <a:off x="1604" y="207803"/>
          <a:ext cx="868718" cy="521231"/>
        </a:xfrm>
        <a:prstGeom prst="rect">
          <a:avLst/>
        </a:prstGeom>
        <a:solidFill>
          <a:srgbClr val="C00000"/>
        </a:solidFill>
        <a:ln w="1905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id_salarié</a:t>
          </a:r>
          <a:endParaRPr lang="fr-FR" sz="800" kern="1200" dirty="0"/>
        </a:p>
      </dsp:txBody>
      <dsp:txXfrm>
        <a:off x="1604" y="207803"/>
        <a:ext cx="868718" cy="521231"/>
      </dsp:txXfrm>
    </dsp:sp>
    <dsp:sp modelId="{A8F836D3-5CC7-420C-8582-0230AF978EAA}">
      <dsp:nvSpPr>
        <dsp:cNvPr id="0" name=""/>
        <dsp:cNvSpPr/>
      </dsp:nvSpPr>
      <dsp:spPr>
        <a:xfrm>
          <a:off x="957194" y="207803"/>
          <a:ext cx="868718" cy="521231"/>
        </a:xfrm>
        <a:prstGeom prst="rect">
          <a:avLst/>
        </a:prstGeom>
        <a:solidFill>
          <a:srgbClr val="C00000"/>
        </a:solidFill>
        <a:ln w="1905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Etat civil</a:t>
          </a:r>
        </a:p>
      </dsp:txBody>
      <dsp:txXfrm>
        <a:off x="957194" y="207803"/>
        <a:ext cx="868718" cy="521231"/>
      </dsp:txXfrm>
    </dsp:sp>
    <dsp:sp modelId="{8D8D1D76-B2ED-4A31-A19B-BBEC99D113DD}">
      <dsp:nvSpPr>
        <dsp:cNvPr id="0" name=""/>
        <dsp:cNvSpPr/>
      </dsp:nvSpPr>
      <dsp:spPr>
        <a:xfrm>
          <a:off x="1912784" y="207803"/>
          <a:ext cx="868718" cy="521231"/>
        </a:xfrm>
        <a:prstGeom prst="rect">
          <a:avLst/>
        </a:prstGeom>
        <a:solidFill>
          <a:srgbClr val="C00000"/>
        </a:solidFill>
        <a:ln w="1905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Nom/</a:t>
          </a:r>
          <a:r>
            <a:rPr lang="fr-FR" sz="800" kern="1200" dirty="0" err="1"/>
            <a:t>Prenom</a:t>
          </a:r>
          <a:endParaRPr lang="fr-FR" sz="800" kern="1200" dirty="0"/>
        </a:p>
      </dsp:txBody>
      <dsp:txXfrm>
        <a:off x="1912784" y="207803"/>
        <a:ext cx="868718" cy="521231"/>
      </dsp:txXfrm>
    </dsp:sp>
    <dsp:sp modelId="{3329AEE8-E4CA-4CD2-94AF-B4361F9CDBAF}">
      <dsp:nvSpPr>
        <dsp:cNvPr id="0" name=""/>
        <dsp:cNvSpPr/>
      </dsp:nvSpPr>
      <dsp:spPr>
        <a:xfrm>
          <a:off x="2868375" y="207803"/>
          <a:ext cx="868718" cy="521231"/>
        </a:xfrm>
        <a:prstGeom prst="rect">
          <a:avLst/>
        </a:prstGeom>
        <a:solidFill>
          <a:srgbClr val="C00000"/>
        </a:solidFill>
        <a:ln w="1905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Telephone</a:t>
          </a:r>
          <a:endParaRPr lang="fr-FR" sz="800" kern="1200" dirty="0"/>
        </a:p>
      </dsp:txBody>
      <dsp:txXfrm>
        <a:off x="2868375" y="207803"/>
        <a:ext cx="868718" cy="521231"/>
      </dsp:txXfrm>
    </dsp:sp>
    <dsp:sp modelId="{CAF31538-5A24-4ABD-8E7A-9B6D19F152F0}">
      <dsp:nvSpPr>
        <dsp:cNvPr id="0" name=""/>
        <dsp:cNvSpPr/>
      </dsp:nvSpPr>
      <dsp:spPr>
        <a:xfrm>
          <a:off x="3823965" y="207803"/>
          <a:ext cx="868718" cy="521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Ancienneté_an</a:t>
          </a:r>
          <a:endParaRPr lang="fr-FR" sz="800" kern="1200" dirty="0"/>
        </a:p>
      </dsp:txBody>
      <dsp:txXfrm>
        <a:off x="3823965" y="207803"/>
        <a:ext cx="868718" cy="521231"/>
      </dsp:txXfrm>
    </dsp:sp>
    <dsp:sp modelId="{C5EC906D-1707-4B92-9571-688DF11BB49B}">
      <dsp:nvSpPr>
        <dsp:cNvPr id="0" name=""/>
        <dsp:cNvSpPr/>
      </dsp:nvSpPr>
      <dsp:spPr>
        <a:xfrm>
          <a:off x="1604" y="815906"/>
          <a:ext cx="868718" cy="521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Service</a:t>
          </a:r>
        </a:p>
      </dsp:txBody>
      <dsp:txXfrm>
        <a:off x="1604" y="815906"/>
        <a:ext cx="868718" cy="521231"/>
      </dsp:txXfrm>
    </dsp:sp>
    <dsp:sp modelId="{4FB2732D-E809-4F7A-9A30-B0ACF9EE2F37}">
      <dsp:nvSpPr>
        <dsp:cNvPr id="0" name=""/>
        <dsp:cNvSpPr/>
      </dsp:nvSpPr>
      <dsp:spPr>
        <a:xfrm>
          <a:off x="957194" y="815906"/>
          <a:ext cx="868718" cy="521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Niveau de satisfaction</a:t>
          </a:r>
        </a:p>
      </dsp:txBody>
      <dsp:txXfrm>
        <a:off x="957194" y="815906"/>
        <a:ext cx="868718" cy="521231"/>
      </dsp:txXfrm>
    </dsp:sp>
    <dsp:sp modelId="{413959AD-2E8E-4B60-8368-AEB3C446F8B2}">
      <dsp:nvSpPr>
        <dsp:cNvPr id="0" name=""/>
        <dsp:cNvSpPr/>
      </dsp:nvSpPr>
      <dsp:spPr>
        <a:xfrm>
          <a:off x="1912784" y="815906"/>
          <a:ext cx="868718" cy="521231"/>
        </a:xfrm>
        <a:prstGeom prst="rect">
          <a:avLst/>
        </a:prstGeom>
        <a:solidFill>
          <a:srgbClr val="00B050"/>
        </a:solidFill>
        <a:ln w="1905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Ancienneté_an [Tranche]</a:t>
          </a:r>
        </a:p>
      </dsp:txBody>
      <dsp:txXfrm>
        <a:off x="1912784" y="815906"/>
        <a:ext cx="868718" cy="521231"/>
      </dsp:txXfrm>
    </dsp:sp>
    <dsp:sp modelId="{AA00A089-C97F-405C-A88C-FA27808C3EA6}">
      <dsp:nvSpPr>
        <dsp:cNvPr id="0" name=""/>
        <dsp:cNvSpPr/>
      </dsp:nvSpPr>
      <dsp:spPr>
        <a:xfrm>
          <a:off x="2868375" y="815906"/>
          <a:ext cx="868718" cy="521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Sexe</a:t>
          </a:r>
        </a:p>
      </dsp:txBody>
      <dsp:txXfrm>
        <a:off x="2868375" y="815906"/>
        <a:ext cx="868718" cy="521231"/>
      </dsp:txXfrm>
    </dsp:sp>
    <dsp:sp modelId="{1915E647-561A-442B-9E33-2FBDC876F04B}">
      <dsp:nvSpPr>
        <dsp:cNvPr id="0" name=""/>
        <dsp:cNvSpPr/>
      </dsp:nvSpPr>
      <dsp:spPr>
        <a:xfrm>
          <a:off x="3823965" y="815906"/>
          <a:ext cx="868718" cy="521231"/>
        </a:xfrm>
        <a:prstGeom prst="rect">
          <a:avLst/>
        </a:prstGeom>
        <a:solidFill>
          <a:schemeClr val="accent2"/>
        </a:solidFill>
        <a:ln w="1905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Date_naissance</a:t>
          </a:r>
          <a:endParaRPr lang="fr-FR" sz="800" kern="1200" dirty="0"/>
        </a:p>
      </dsp:txBody>
      <dsp:txXfrm>
        <a:off x="3823965" y="815906"/>
        <a:ext cx="868718" cy="521231"/>
      </dsp:txXfrm>
    </dsp:sp>
    <dsp:sp modelId="{DB2BF31A-2132-40B2-8543-6C1A5A04EA6B}">
      <dsp:nvSpPr>
        <dsp:cNvPr id="0" name=""/>
        <dsp:cNvSpPr/>
      </dsp:nvSpPr>
      <dsp:spPr>
        <a:xfrm>
          <a:off x="1604" y="1424008"/>
          <a:ext cx="868718" cy="521231"/>
        </a:xfrm>
        <a:prstGeom prst="rect">
          <a:avLst/>
        </a:prstGeom>
        <a:solidFill>
          <a:schemeClr val="accent2"/>
        </a:solidFill>
        <a:ln w="1905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Age</a:t>
          </a:r>
          <a:endParaRPr lang="fr-FR" sz="800" kern="1200" dirty="0"/>
        </a:p>
      </dsp:txBody>
      <dsp:txXfrm>
        <a:off x="1604" y="1424008"/>
        <a:ext cx="868718" cy="521231"/>
      </dsp:txXfrm>
    </dsp:sp>
    <dsp:sp modelId="{AD0AD4CE-C4AB-4463-98AA-38F81CD3FC73}">
      <dsp:nvSpPr>
        <dsp:cNvPr id="0" name=""/>
        <dsp:cNvSpPr/>
      </dsp:nvSpPr>
      <dsp:spPr>
        <a:xfrm>
          <a:off x="957194" y="1424008"/>
          <a:ext cx="868718" cy="521231"/>
        </a:xfrm>
        <a:prstGeom prst="rect">
          <a:avLst/>
        </a:prstGeom>
        <a:solidFill>
          <a:srgbClr val="C00000"/>
        </a:solidFill>
        <a:ln w="1905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Congé maternité A-1</a:t>
          </a:r>
        </a:p>
      </dsp:txBody>
      <dsp:txXfrm>
        <a:off x="957194" y="1424008"/>
        <a:ext cx="868718" cy="521231"/>
      </dsp:txXfrm>
    </dsp:sp>
    <dsp:sp modelId="{8665B1D0-D27E-44D9-B67A-975E26671E5C}">
      <dsp:nvSpPr>
        <dsp:cNvPr id="0" name=""/>
        <dsp:cNvSpPr/>
      </dsp:nvSpPr>
      <dsp:spPr>
        <a:xfrm>
          <a:off x="1912784" y="1424008"/>
          <a:ext cx="868718" cy="521231"/>
        </a:xfrm>
        <a:prstGeom prst="rect">
          <a:avLst/>
        </a:prstGeom>
        <a:solidFill>
          <a:srgbClr val="C00000"/>
        </a:solidFill>
        <a:ln w="1905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Enfants</a:t>
          </a:r>
        </a:p>
      </dsp:txBody>
      <dsp:txXfrm>
        <a:off x="1912784" y="1424008"/>
        <a:ext cx="868718" cy="521231"/>
      </dsp:txXfrm>
    </dsp:sp>
    <dsp:sp modelId="{DC1D1ABD-0A50-45B0-A6F9-FB0E13DA9750}">
      <dsp:nvSpPr>
        <dsp:cNvPr id="0" name=""/>
        <dsp:cNvSpPr/>
      </dsp:nvSpPr>
      <dsp:spPr>
        <a:xfrm>
          <a:off x="2868375" y="1424008"/>
          <a:ext cx="868718" cy="521231"/>
        </a:xfrm>
        <a:prstGeom prst="rect">
          <a:avLst/>
        </a:prstGeom>
        <a:solidFill>
          <a:srgbClr val="00B050"/>
        </a:solidFill>
        <a:ln w="1905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Age [Tranche]</a:t>
          </a:r>
        </a:p>
      </dsp:txBody>
      <dsp:txXfrm>
        <a:off x="2868375" y="1424008"/>
        <a:ext cx="868718" cy="521231"/>
      </dsp:txXfrm>
    </dsp:sp>
    <dsp:sp modelId="{77317A37-AC5B-4525-9E1F-020FF03BEF9E}">
      <dsp:nvSpPr>
        <dsp:cNvPr id="0" name=""/>
        <dsp:cNvSpPr/>
      </dsp:nvSpPr>
      <dsp:spPr>
        <a:xfrm>
          <a:off x="3823965" y="1424008"/>
          <a:ext cx="868718" cy="521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Contrat</a:t>
          </a:r>
        </a:p>
      </dsp:txBody>
      <dsp:txXfrm>
        <a:off x="3823965" y="1424008"/>
        <a:ext cx="868718" cy="521231"/>
      </dsp:txXfrm>
    </dsp:sp>
    <dsp:sp modelId="{D65521FA-EF0B-4258-8548-42EAB816B50F}">
      <dsp:nvSpPr>
        <dsp:cNvPr id="0" name=""/>
        <dsp:cNvSpPr/>
      </dsp:nvSpPr>
      <dsp:spPr>
        <a:xfrm>
          <a:off x="1604" y="2032111"/>
          <a:ext cx="868718" cy="521231"/>
        </a:xfrm>
        <a:prstGeom prst="rect">
          <a:avLst/>
        </a:prstGeom>
        <a:solidFill>
          <a:schemeClr val="accent2"/>
        </a:solidFill>
        <a:ln w="1905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Durée hebdo</a:t>
          </a:r>
        </a:p>
      </dsp:txBody>
      <dsp:txXfrm>
        <a:off x="1604" y="2032111"/>
        <a:ext cx="868718" cy="521231"/>
      </dsp:txXfrm>
    </dsp:sp>
    <dsp:sp modelId="{FC01D97E-449F-4A3F-841E-E3FCF62BB7AB}">
      <dsp:nvSpPr>
        <dsp:cNvPr id="0" name=""/>
        <dsp:cNvSpPr/>
      </dsp:nvSpPr>
      <dsp:spPr>
        <a:xfrm>
          <a:off x="957194" y="2032111"/>
          <a:ext cx="868718" cy="521231"/>
        </a:xfrm>
        <a:prstGeom prst="rect">
          <a:avLst/>
        </a:prstGeom>
        <a:solidFill>
          <a:schemeClr val="accent2"/>
        </a:solidFill>
        <a:ln w="1905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Salaire base mensuel</a:t>
          </a:r>
        </a:p>
      </dsp:txBody>
      <dsp:txXfrm>
        <a:off x="957194" y="2032111"/>
        <a:ext cx="868718" cy="521231"/>
      </dsp:txXfrm>
    </dsp:sp>
    <dsp:sp modelId="{0AEE2FC2-915B-4E97-84DD-C91F250D6778}">
      <dsp:nvSpPr>
        <dsp:cNvPr id="0" name=""/>
        <dsp:cNvSpPr/>
      </dsp:nvSpPr>
      <dsp:spPr>
        <a:xfrm>
          <a:off x="1912784" y="2032111"/>
          <a:ext cx="868718" cy="521231"/>
        </a:xfrm>
        <a:prstGeom prst="rect">
          <a:avLst/>
        </a:prstGeom>
        <a:solidFill>
          <a:schemeClr val="accent2"/>
        </a:solidFill>
        <a:ln w="1905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%variable_moyen</a:t>
          </a:r>
        </a:p>
      </dsp:txBody>
      <dsp:txXfrm>
        <a:off x="1912784" y="2032111"/>
        <a:ext cx="868718" cy="521231"/>
      </dsp:txXfrm>
    </dsp:sp>
    <dsp:sp modelId="{4ADD6A78-3532-40D8-98A6-8D7AF3FA5DCB}">
      <dsp:nvSpPr>
        <dsp:cNvPr id="0" name=""/>
        <dsp:cNvSpPr/>
      </dsp:nvSpPr>
      <dsp:spPr>
        <a:xfrm>
          <a:off x="2868375" y="2032111"/>
          <a:ext cx="868718" cy="521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Augmentation</a:t>
          </a:r>
        </a:p>
      </dsp:txBody>
      <dsp:txXfrm>
        <a:off x="2868375" y="2032111"/>
        <a:ext cx="868718" cy="521231"/>
      </dsp:txXfrm>
    </dsp:sp>
    <dsp:sp modelId="{64C5FC26-8F06-4521-B5C5-F675A9540056}">
      <dsp:nvSpPr>
        <dsp:cNvPr id="0" name=""/>
        <dsp:cNvSpPr/>
      </dsp:nvSpPr>
      <dsp:spPr>
        <a:xfrm>
          <a:off x="3823965" y="2032111"/>
          <a:ext cx="868718" cy="521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Promotion</a:t>
          </a:r>
        </a:p>
      </dsp:txBody>
      <dsp:txXfrm>
        <a:off x="3823965" y="2032111"/>
        <a:ext cx="868718" cy="521231"/>
      </dsp:txXfrm>
    </dsp:sp>
    <dsp:sp modelId="{38F6E86E-F38A-4BBD-9B07-85FCB5ED15E3}">
      <dsp:nvSpPr>
        <dsp:cNvPr id="0" name=""/>
        <dsp:cNvSpPr/>
      </dsp:nvSpPr>
      <dsp:spPr>
        <a:xfrm>
          <a:off x="1912784" y="2640214"/>
          <a:ext cx="868718" cy="521231"/>
        </a:xfrm>
        <a:prstGeom prst="rect">
          <a:avLst/>
        </a:prstGeom>
        <a:solidFill>
          <a:srgbClr val="00B050"/>
        </a:solidFill>
        <a:ln w="1905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Salaire base mensuel [Tranche]</a:t>
          </a:r>
        </a:p>
      </dsp:txBody>
      <dsp:txXfrm>
        <a:off x="1912784" y="2640214"/>
        <a:ext cx="868718" cy="5212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6F51C9-4BE3-461D-899D-B322AC90F53E}">
      <dsp:nvSpPr>
        <dsp:cNvPr id="0" name=""/>
        <dsp:cNvSpPr/>
      </dsp:nvSpPr>
      <dsp:spPr>
        <a:xfrm>
          <a:off x="0" y="1799"/>
          <a:ext cx="515778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1C7D7-1711-49BC-ADCE-53A89A163E7D}">
      <dsp:nvSpPr>
        <dsp:cNvPr id="0" name=""/>
        <dsp:cNvSpPr/>
      </dsp:nvSpPr>
      <dsp:spPr>
        <a:xfrm>
          <a:off x="0" y="1799"/>
          <a:ext cx="5157787" cy="613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Écart de rémunération (36/40)</a:t>
          </a:r>
          <a:endParaRPr lang="en-US" sz="1700" kern="1200" dirty="0"/>
        </a:p>
      </dsp:txBody>
      <dsp:txXfrm>
        <a:off x="0" y="1799"/>
        <a:ext cx="5157787" cy="613498"/>
      </dsp:txXfrm>
    </dsp:sp>
    <dsp:sp modelId="{16A1554E-8CB6-45D6-8BAC-29CDF08A839D}">
      <dsp:nvSpPr>
        <dsp:cNvPr id="0" name=""/>
        <dsp:cNvSpPr/>
      </dsp:nvSpPr>
      <dsp:spPr>
        <a:xfrm>
          <a:off x="0" y="615297"/>
          <a:ext cx="515778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83D090-9C80-46C3-84AB-64E81D7247D2}">
      <dsp:nvSpPr>
        <dsp:cNvPr id="0" name=""/>
        <dsp:cNvSpPr/>
      </dsp:nvSpPr>
      <dsp:spPr>
        <a:xfrm>
          <a:off x="0" y="615297"/>
          <a:ext cx="5157787" cy="613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Écart de taux d'augmentations individuelles (0/20)</a:t>
          </a:r>
          <a:endParaRPr lang="en-US" sz="1700" kern="1200" dirty="0"/>
        </a:p>
      </dsp:txBody>
      <dsp:txXfrm>
        <a:off x="0" y="615297"/>
        <a:ext cx="5157787" cy="613498"/>
      </dsp:txXfrm>
    </dsp:sp>
    <dsp:sp modelId="{89E4184B-0A1C-4E70-B2C4-D3D79C89BB0E}">
      <dsp:nvSpPr>
        <dsp:cNvPr id="0" name=""/>
        <dsp:cNvSpPr/>
      </dsp:nvSpPr>
      <dsp:spPr>
        <a:xfrm>
          <a:off x="0" y="1228795"/>
          <a:ext cx="515778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B406F3-2AC7-461B-8275-0C6A7172CCEC}">
      <dsp:nvSpPr>
        <dsp:cNvPr id="0" name=""/>
        <dsp:cNvSpPr/>
      </dsp:nvSpPr>
      <dsp:spPr>
        <a:xfrm>
          <a:off x="0" y="1228795"/>
          <a:ext cx="5157787" cy="613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Écart de taux de promotions (15/15)</a:t>
          </a:r>
          <a:endParaRPr lang="en-US" sz="1700" kern="1200" dirty="0"/>
        </a:p>
      </dsp:txBody>
      <dsp:txXfrm>
        <a:off x="0" y="1228795"/>
        <a:ext cx="5157787" cy="613498"/>
      </dsp:txXfrm>
    </dsp:sp>
    <dsp:sp modelId="{17919A1F-C61B-47ED-B5C4-780D495EF2D4}">
      <dsp:nvSpPr>
        <dsp:cNvPr id="0" name=""/>
        <dsp:cNvSpPr/>
      </dsp:nvSpPr>
      <dsp:spPr>
        <a:xfrm>
          <a:off x="0" y="1842294"/>
          <a:ext cx="515778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202D9E-8AFD-4D8B-9C39-05A94AE512D7}">
      <dsp:nvSpPr>
        <dsp:cNvPr id="0" name=""/>
        <dsp:cNvSpPr/>
      </dsp:nvSpPr>
      <dsp:spPr>
        <a:xfrm>
          <a:off x="0" y="1842294"/>
          <a:ext cx="5157787" cy="613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Pourcentage augmentation après un congé de maternité (15/15)</a:t>
          </a:r>
          <a:endParaRPr lang="en-US" sz="1700" kern="1200" dirty="0"/>
        </a:p>
      </dsp:txBody>
      <dsp:txXfrm>
        <a:off x="0" y="1842294"/>
        <a:ext cx="5157787" cy="613498"/>
      </dsp:txXfrm>
    </dsp:sp>
    <dsp:sp modelId="{174E4446-9F40-4671-9419-3AC2FFC18C55}">
      <dsp:nvSpPr>
        <dsp:cNvPr id="0" name=""/>
        <dsp:cNvSpPr/>
      </dsp:nvSpPr>
      <dsp:spPr>
        <a:xfrm>
          <a:off x="0" y="2455792"/>
          <a:ext cx="515778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9691D-5C31-4728-9ED4-A31758CF11C7}">
      <dsp:nvSpPr>
        <dsp:cNvPr id="0" name=""/>
        <dsp:cNvSpPr/>
      </dsp:nvSpPr>
      <dsp:spPr>
        <a:xfrm>
          <a:off x="0" y="2455792"/>
          <a:ext cx="5157787" cy="613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Top 10 rémunération (5/10)</a:t>
          </a:r>
          <a:endParaRPr lang="en-US" sz="1700" kern="1200"/>
        </a:p>
      </dsp:txBody>
      <dsp:txXfrm>
        <a:off x="0" y="2455792"/>
        <a:ext cx="5157787" cy="613498"/>
      </dsp:txXfrm>
    </dsp:sp>
    <dsp:sp modelId="{95DC1459-C943-4461-8D8F-CDFC8D85E668}">
      <dsp:nvSpPr>
        <dsp:cNvPr id="0" name=""/>
        <dsp:cNvSpPr/>
      </dsp:nvSpPr>
      <dsp:spPr>
        <a:xfrm>
          <a:off x="0" y="3069290"/>
          <a:ext cx="515778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5743E6-052B-45FE-8BAE-FD7BEB4928E7}">
      <dsp:nvSpPr>
        <dsp:cNvPr id="0" name=""/>
        <dsp:cNvSpPr/>
      </dsp:nvSpPr>
      <dsp:spPr>
        <a:xfrm>
          <a:off x="0" y="3069290"/>
          <a:ext cx="5157787" cy="613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Index de l'égalité professionnelle (71/100)</a:t>
          </a:r>
          <a:endParaRPr lang="en-US" sz="1700" kern="1200" dirty="0"/>
        </a:p>
      </dsp:txBody>
      <dsp:txXfrm>
        <a:off x="0" y="3069290"/>
        <a:ext cx="5157787" cy="6134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FFA8A-3D69-4481-8E27-E85D8D29DBC5}">
      <dsp:nvSpPr>
        <dsp:cNvPr id="0" name=""/>
        <dsp:cNvSpPr/>
      </dsp:nvSpPr>
      <dsp:spPr>
        <a:xfrm>
          <a:off x="288726" y="921146"/>
          <a:ext cx="2763441" cy="27634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418ED2-C205-4701-B787-EE2F61B9DF69}">
      <dsp:nvSpPr>
        <dsp:cNvPr id="0" name=""/>
        <dsp:cNvSpPr/>
      </dsp:nvSpPr>
      <dsp:spPr>
        <a:xfrm>
          <a:off x="1209873" y="1842294"/>
          <a:ext cx="921147" cy="92114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45D42-B507-4E91-841B-8420AE458FB4}">
      <dsp:nvSpPr>
        <dsp:cNvPr id="0" name=""/>
        <dsp:cNvSpPr/>
      </dsp:nvSpPr>
      <dsp:spPr>
        <a:xfrm>
          <a:off x="3512741" y="0"/>
          <a:ext cx="1381720" cy="1151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16510" bIns="1651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Index de l'égalité professionnelle (71/100)</a:t>
          </a:r>
        </a:p>
      </dsp:txBody>
      <dsp:txXfrm>
        <a:off x="3512741" y="0"/>
        <a:ext cx="1381720" cy="1151433"/>
      </dsp:txXfrm>
    </dsp:sp>
    <dsp:sp modelId="{9A749E45-660F-4256-A079-2347344F824E}">
      <dsp:nvSpPr>
        <dsp:cNvPr id="0" name=""/>
        <dsp:cNvSpPr/>
      </dsp:nvSpPr>
      <dsp:spPr>
        <a:xfrm>
          <a:off x="3167310" y="575716"/>
          <a:ext cx="34543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7F2D9A-84D2-4020-ACB7-8FA0424AD92B}">
      <dsp:nvSpPr>
        <dsp:cNvPr id="0" name=""/>
        <dsp:cNvSpPr/>
      </dsp:nvSpPr>
      <dsp:spPr>
        <a:xfrm rot="5400000">
          <a:off x="1554267" y="690975"/>
          <a:ext cx="1728071" cy="1495712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31119-D10E-4400-A00C-0CF3CA746352}">
      <dsp:nvSpPr>
        <dsp:cNvPr id="0" name=""/>
        <dsp:cNvSpPr/>
      </dsp:nvSpPr>
      <dsp:spPr>
        <a:xfrm>
          <a:off x="3512741" y="1151433"/>
          <a:ext cx="1381720" cy="1151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16510" bIns="1651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Conclusion : Résultat pas suffisant, des améliorations sont nécessaires.</a:t>
          </a:r>
        </a:p>
      </dsp:txBody>
      <dsp:txXfrm>
        <a:off x="3512741" y="1151433"/>
        <a:ext cx="1381720" cy="1151433"/>
      </dsp:txXfrm>
    </dsp:sp>
    <dsp:sp modelId="{8D48455D-292F-4954-838F-3D3FE868B3BE}">
      <dsp:nvSpPr>
        <dsp:cNvPr id="0" name=""/>
        <dsp:cNvSpPr/>
      </dsp:nvSpPr>
      <dsp:spPr>
        <a:xfrm>
          <a:off x="3167310" y="1727150"/>
          <a:ext cx="34543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C58324-E907-4813-9936-4E1FCEA1F231}">
      <dsp:nvSpPr>
        <dsp:cNvPr id="0" name=""/>
        <dsp:cNvSpPr/>
      </dsp:nvSpPr>
      <dsp:spPr>
        <a:xfrm rot="5400000">
          <a:off x="2143363" y="1915663"/>
          <a:ext cx="1209650" cy="83594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A04DCC-21F5-4270-B66A-D83CFB5FD36A}">
      <dsp:nvSpPr>
        <dsp:cNvPr id="0" name=""/>
        <dsp:cNvSpPr/>
      </dsp:nvSpPr>
      <dsp:spPr>
        <a:xfrm rot="10800000">
          <a:off x="1820214" y="1889"/>
          <a:ext cx="6550084" cy="681522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533" tIns="53340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i="0" kern="1200" baseline="0" dirty="0"/>
            <a:t>Équité de Rémunération</a:t>
          </a:r>
          <a:endParaRPr lang="fr-FR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b="1" i="0" kern="1200" baseline="0"/>
            <a:t>Action :</a:t>
          </a:r>
          <a:r>
            <a:rPr lang="fr-FR" sz="1100" b="0" i="0" kern="1200" baseline="0"/>
            <a:t> Réviser les grilles salariales et ajuster les écarts.</a:t>
          </a:r>
          <a:endParaRPr lang="fr-FR" sz="1100" kern="1200"/>
        </a:p>
      </dsp:txBody>
      <dsp:txXfrm rot="10800000">
        <a:off x="1990594" y="1889"/>
        <a:ext cx="6379704" cy="681522"/>
      </dsp:txXfrm>
    </dsp:sp>
    <dsp:sp modelId="{D0AC7686-B253-405B-A68D-47176DD009DC}">
      <dsp:nvSpPr>
        <dsp:cNvPr id="0" name=""/>
        <dsp:cNvSpPr/>
      </dsp:nvSpPr>
      <dsp:spPr>
        <a:xfrm>
          <a:off x="1479452" y="1889"/>
          <a:ext cx="681522" cy="681522"/>
        </a:xfrm>
        <a:prstGeom prst="ellipse">
          <a:avLst/>
        </a:pr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709938-07F3-4B96-B14D-E01D8F339AEA}">
      <dsp:nvSpPr>
        <dsp:cNvPr id="0" name=""/>
        <dsp:cNvSpPr/>
      </dsp:nvSpPr>
      <dsp:spPr>
        <a:xfrm rot="10800000">
          <a:off x="1820214" y="886852"/>
          <a:ext cx="6550084" cy="681522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533" tIns="53340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i="0" kern="1200" baseline="0"/>
            <a:t>Augmentations pour Femmes</a:t>
          </a:r>
          <a:endParaRPr lang="fr-FR" sz="14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b="1" i="0" kern="1200" baseline="0"/>
            <a:t>Action :</a:t>
          </a:r>
          <a:r>
            <a:rPr lang="fr-FR" sz="1100" b="0" i="0" kern="1200" baseline="0"/>
            <a:t> Développer des programmes de mentorat pour améliorer les chances d’augmentation.</a:t>
          </a:r>
          <a:endParaRPr lang="fr-FR" sz="1100" kern="1200"/>
        </a:p>
      </dsp:txBody>
      <dsp:txXfrm rot="10800000">
        <a:off x="1990594" y="886852"/>
        <a:ext cx="6379704" cy="681522"/>
      </dsp:txXfrm>
    </dsp:sp>
    <dsp:sp modelId="{16703EE0-0DD5-42B7-91C2-35E5ACE5D593}">
      <dsp:nvSpPr>
        <dsp:cNvPr id="0" name=""/>
        <dsp:cNvSpPr/>
      </dsp:nvSpPr>
      <dsp:spPr>
        <a:xfrm>
          <a:off x="1479452" y="886852"/>
          <a:ext cx="681522" cy="681522"/>
        </a:xfrm>
        <a:prstGeom prst="ellipse">
          <a:avLst/>
        </a:prstGeom>
        <a:blipFill dpi="0" rotWithShape="1">
          <a:blip xmlns:r="http://schemas.openxmlformats.org/officeDocument/2006/relationships" r:embed="rId2"/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218E02-3202-4B6A-A96E-5E6A66D33303}">
      <dsp:nvSpPr>
        <dsp:cNvPr id="0" name=""/>
        <dsp:cNvSpPr/>
      </dsp:nvSpPr>
      <dsp:spPr>
        <a:xfrm rot="10800000">
          <a:off x="1820214" y="1771815"/>
          <a:ext cx="6550084" cy="681522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533" tIns="53340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i="0" kern="1200" baseline="0"/>
            <a:t>Compléter les Données Manquantes</a:t>
          </a:r>
          <a:endParaRPr lang="fr-FR" sz="14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b="1" i="0" kern="1200" baseline="0"/>
            <a:t>Action :</a:t>
          </a:r>
          <a:r>
            <a:rPr lang="fr-FR" sz="1100" b="0" i="0" kern="1200" baseline="0"/>
            <a:t> Collecter des données sur le statut de travail et autres variables clés.</a:t>
          </a:r>
          <a:endParaRPr lang="fr-FR" sz="1100" kern="1200"/>
        </a:p>
      </dsp:txBody>
      <dsp:txXfrm rot="10800000">
        <a:off x="1990594" y="1771815"/>
        <a:ext cx="6379704" cy="681522"/>
      </dsp:txXfrm>
    </dsp:sp>
    <dsp:sp modelId="{1687F90C-38DC-4C27-B03B-89B9311A0619}">
      <dsp:nvSpPr>
        <dsp:cNvPr id="0" name=""/>
        <dsp:cNvSpPr/>
      </dsp:nvSpPr>
      <dsp:spPr>
        <a:xfrm>
          <a:off x="1479452" y="1771815"/>
          <a:ext cx="681522" cy="681522"/>
        </a:xfrm>
        <a:prstGeom prst="ellipse">
          <a:avLst/>
        </a:prstGeom>
        <a:blipFill dpi="0" rotWithShape="1">
          <a:blip xmlns:r="http://schemas.openxmlformats.org/officeDocument/2006/relationships" r:embed="rId3"/>
          <a:srcRect/>
          <a:stretch>
            <a:fillRect l="14759" t="13855" r="13855" b="14759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24133C-36D5-4599-8F2A-2BEE8C51A9C2}">
      <dsp:nvSpPr>
        <dsp:cNvPr id="0" name=""/>
        <dsp:cNvSpPr/>
      </dsp:nvSpPr>
      <dsp:spPr>
        <a:xfrm rot="10800000">
          <a:off x="1820214" y="2656777"/>
          <a:ext cx="6550084" cy="681522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533" tIns="53340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i="0" kern="1200" baseline="0"/>
            <a:t>Vérifier les Données Anormales</a:t>
          </a:r>
          <a:endParaRPr lang="fr-FR" sz="14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b="1" i="0" kern="1200" baseline="0"/>
            <a:t>Action :</a:t>
          </a:r>
          <a:r>
            <a:rPr lang="fr-FR" sz="1100" b="0" i="0" kern="1200" baseline="0"/>
            <a:t> Valider les données sur les salaires des top 10 pour éliminer les anomalies.</a:t>
          </a:r>
          <a:endParaRPr lang="fr-FR" sz="1100" kern="1200"/>
        </a:p>
      </dsp:txBody>
      <dsp:txXfrm rot="10800000">
        <a:off x="1990594" y="2656777"/>
        <a:ext cx="6379704" cy="681522"/>
      </dsp:txXfrm>
    </dsp:sp>
    <dsp:sp modelId="{536A89D5-30D5-4C9C-805C-EEFDB9CEDE8D}">
      <dsp:nvSpPr>
        <dsp:cNvPr id="0" name=""/>
        <dsp:cNvSpPr/>
      </dsp:nvSpPr>
      <dsp:spPr>
        <a:xfrm>
          <a:off x="1479452" y="2656777"/>
          <a:ext cx="681522" cy="681522"/>
        </a:xfrm>
        <a:prstGeom prst="ellipse">
          <a:avLst/>
        </a:prstGeom>
        <a:blipFill dpi="0" rotWithShape="1">
          <a:blip xmlns:r="http://schemas.openxmlformats.org/officeDocument/2006/relationships" r:embed="rId4"/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EAAF53-271A-40E7-883B-3655DFE6B2D7}">
      <dsp:nvSpPr>
        <dsp:cNvPr id="0" name=""/>
        <dsp:cNvSpPr/>
      </dsp:nvSpPr>
      <dsp:spPr>
        <a:xfrm rot="10800000">
          <a:off x="1820214" y="3541740"/>
          <a:ext cx="6550084" cy="681522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533" tIns="53340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i="0" kern="1200" baseline="0"/>
            <a:t>Plan de Correction Transparent</a:t>
          </a:r>
          <a:endParaRPr lang="fr-FR" sz="14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b="1" i="0" kern="1200" baseline="0"/>
            <a:t>Action :</a:t>
          </a:r>
          <a:r>
            <a:rPr lang="fr-FR" sz="1100" b="0" i="0" kern="1200" baseline="0"/>
            <a:t> Publier un plan de mesures correctives et des objectifs de progression.</a:t>
          </a:r>
          <a:endParaRPr lang="fr-FR" sz="1100" kern="1200"/>
        </a:p>
      </dsp:txBody>
      <dsp:txXfrm rot="10800000">
        <a:off x="1990594" y="3541740"/>
        <a:ext cx="6379704" cy="681522"/>
      </dsp:txXfrm>
    </dsp:sp>
    <dsp:sp modelId="{D5A15E63-0B22-4EBC-BAD9-F03A08AEB166}">
      <dsp:nvSpPr>
        <dsp:cNvPr id="0" name=""/>
        <dsp:cNvSpPr/>
      </dsp:nvSpPr>
      <dsp:spPr>
        <a:xfrm>
          <a:off x="1479452" y="3541740"/>
          <a:ext cx="681522" cy="681522"/>
        </a:xfrm>
        <a:prstGeom prst="ellipse">
          <a:avLst/>
        </a:prstGeom>
        <a:blipFill dpi="0" rotWithShape="1">
          <a:blip xmlns:r="http://schemas.openxmlformats.org/officeDocument/2006/relationships" r:embed="rId5"/>
          <a:srcRect/>
          <a:stretch>
            <a:fillRect l="5367" t="-442" r="4925" b="10734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34F57F-D337-4F71-A1F7-6413519A7DBF}">
      <dsp:nvSpPr>
        <dsp:cNvPr id="0" name=""/>
        <dsp:cNvSpPr/>
      </dsp:nvSpPr>
      <dsp:spPr>
        <a:xfrm>
          <a:off x="1488383" y="1513"/>
          <a:ext cx="2153952" cy="10769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 baseline="0"/>
            <a:t>Score Index :</a:t>
          </a:r>
          <a:r>
            <a:rPr lang="fr-FR" sz="2500" b="0" i="0" kern="1200" baseline="0"/>
            <a:t> 71/100</a:t>
          </a:r>
          <a:endParaRPr lang="fr-FR" sz="2500" kern="1200"/>
        </a:p>
      </dsp:txBody>
      <dsp:txXfrm>
        <a:off x="1519927" y="33057"/>
        <a:ext cx="2090864" cy="1013888"/>
      </dsp:txXfrm>
    </dsp:sp>
    <dsp:sp modelId="{C4D4ED14-D1AD-4B86-8499-0357AAB4D785}">
      <dsp:nvSpPr>
        <dsp:cNvPr id="0" name=""/>
        <dsp:cNvSpPr/>
      </dsp:nvSpPr>
      <dsp:spPr>
        <a:xfrm>
          <a:off x="1703778" y="1078489"/>
          <a:ext cx="215395" cy="807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7732"/>
              </a:lnTo>
              <a:lnTo>
                <a:pt x="215395" y="807732"/>
              </a:lnTo>
            </a:path>
          </a:pathLst>
        </a:custGeom>
        <a:noFill/>
        <a:ln w="1905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3F7B4D-91FF-48E2-BDD4-CC0E6C8E161D}">
      <dsp:nvSpPr>
        <dsp:cNvPr id="0" name=""/>
        <dsp:cNvSpPr/>
      </dsp:nvSpPr>
      <dsp:spPr>
        <a:xfrm>
          <a:off x="1919174" y="1347733"/>
          <a:ext cx="1723161" cy="10769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i="0" kern="1200" baseline="0"/>
            <a:t>Point de Référence :</a:t>
          </a:r>
          <a:r>
            <a:rPr lang="fr-FR" sz="1400" b="0" i="0" kern="1200" baseline="0"/>
            <a:t> En-dessous du seuil critique de 75/100.</a:t>
          </a:r>
          <a:endParaRPr lang="fr-FR" sz="1400" kern="1200"/>
        </a:p>
      </dsp:txBody>
      <dsp:txXfrm>
        <a:off x="1950718" y="1379277"/>
        <a:ext cx="1660073" cy="1013888"/>
      </dsp:txXfrm>
    </dsp:sp>
    <dsp:sp modelId="{94E60E75-B7AE-41A7-A047-C5A35388CDAC}">
      <dsp:nvSpPr>
        <dsp:cNvPr id="0" name=""/>
        <dsp:cNvSpPr/>
      </dsp:nvSpPr>
      <dsp:spPr>
        <a:xfrm>
          <a:off x="4180823" y="1513"/>
          <a:ext cx="2153952" cy="10769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 baseline="0"/>
            <a:t>Analyse :</a:t>
          </a:r>
          <a:endParaRPr lang="fr-FR" sz="2500" kern="1200"/>
        </a:p>
      </dsp:txBody>
      <dsp:txXfrm>
        <a:off x="4212367" y="33057"/>
        <a:ext cx="2090864" cy="1013888"/>
      </dsp:txXfrm>
    </dsp:sp>
    <dsp:sp modelId="{F3678B99-DBC9-4E98-A158-88C659A9B5E4}">
      <dsp:nvSpPr>
        <dsp:cNvPr id="0" name=""/>
        <dsp:cNvSpPr/>
      </dsp:nvSpPr>
      <dsp:spPr>
        <a:xfrm>
          <a:off x="4396219" y="1078489"/>
          <a:ext cx="215395" cy="807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7732"/>
              </a:lnTo>
              <a:lnTo>
                <a:pt x="215395" y="807732"/>
              </a:lnTo>
            </a:path>
          </a:pathLst>
        </a:custGeom>
        <a:noFill/>
        <a:ln w="1905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652ABD-47FF-46D6-BF2C-038A166F78F5}">
      <dsp:nvSpPr>
        <dsp:cNvPr id="0" name=""/>
        <dsp:cNvSpPr/>
      </dsp:nvSpPr>
      <dsp:spPr>
        <a:xfrm>
          <a:off x="4611614" y="1347733"/>
          <a:ext cx="1723161" cy="10769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i="0" kern="1200" baseline="0" dirty="0"/>
            <a:t>Points Forts :</a:t>
          </a:r>
          <a:r>
            <a:rPr lang="fr-FR" sz="1400" b="0" i="0" kern="1200" baseline="0" dirty="0"/>
            <a:t> Écart de rémunération et taux de promotions.</a:t>
          </a:r>
          <a:endParaRPr lang="fr-FR" sz="1400" kern="1200" dirty="0"/>
        </a:p>
      </dsp:txBody>
      <dsp:txXfrm>
        <a:off x="4643158" y="1379277"/>
        <a:ext cx="1660073" cy="1013888"/>
      </dsp:txXfrm>
    </dsp:sp>
    <dsp:sp modelId="{7FAFDA0D-FAE5-4132-A048-F7067D723209}">
      <dsp:nvSpPr>
        <dsp:cNvPr id="0" name=""/>
        <dsp:cNvSpPr/>
      </dsp:nvSpPr>
      <dsp:spPr>
        <a:xfrm>
          <a:off x="4396219" y="1078489"/>
          <a:ext cx="215395" cy="21539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3952"/>
              </a:lnTo>
              <a:lnTo>
                <a:pt x="215395" y="2153952"/>
              </a:lnTo>
            </a:path>
          </a:pathLst>
        </a:custGeom>
        <a:noFill/>
        <a:ln w="1905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3C1A8-57D7-4A72-BE41-E1B29C7990B3}">
      <dsp:nvSpPr>
        <dsp:cNvPr id="0" name=""/>
        <dsp:cNvSpPr/>
      </dsp:nvSpPr>
      <dsp:spPr>
        <a:xfrm>
          <a:off x="4611614" y="2693954"/>
          <a:ext cx="1723161" cy="10769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i="0" kern="1200" baseline="0"/>
            <a:t>Points à Améliorer :</a:t>
          </a:r>
          <a:r>
            <a:rPr lang="fr-FR" sz="1400" b="0" i="0" kern="1200" baseline="0"/>
            <a:t> Augmentations individuelles et rémunération des top 10.</a:t>
          </a:r>
          <a:endParaRPr lang="fr-FR" sz="1400" kern="1200"/>
        </a:p>
      </dsp:txBody>
      <dsp:txXfrm>
        <a:off x="4643158" y="2725498"/>
        <a:ext cx="1660073" cy="1013888"/>
      </dsp:txXfrm>
    </dsp:sp>
    <dsp:sp modelId="{26F3736B-5BEB-432C-83EB-076DB1EBCFAF}">
      <dsp:nvSpPr>
        <dsp:cNvPr id="0" name=""/>
        <dsp:cNvSpPr/>
      </dsp:nvSpPr>
      <dsp:spPr>
        <a:xfrm>
          <a:off x="6873264" y="1513"/>
          <a:ext cx="2153952" cy="10769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 baseline="0"/>
            <a:t>Engagement pour l’Avenir :</a:t>
          </a:r>
          <a:endParaRPr lang="fr-FR" sz="2500" kern="1200"/>
        </a:p>
      </dsp:txBody>
      <dsp:txXfrm>
        <a:off x="6904808" y="33057"/>
        <a:ext cx="2090864" cy="1013888"/>
      </dsp:txXfrm>
    </dsp:sp>
    <dsp:sp modelId="{940FB72B-4399-42FD-B99D-D03354153182}">
      <dsp:nvSpPr>
        <dsp:cNvPr id="0" name=""/>
        <dsp:cNvSpPr/>
      </dsp:nvSpPr>
      <dsp:spPr>
        <a:xfrm>
          <a:off x="7088659" y="1078489"/>
          <a:ext cx="215395" cy="807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7732"/>
              </a:lnTo>
              <a:lnTo>
                <a:pt x="215395" y="807732"/>
              </a:lnTo>
            </a:path>
          </a:pathLst>
        </a:custGeom>
        <a:noFill/>
        <a:ln w="1905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BF456-B9D5-4D9B-89E7-B9363C44ADB3}">
      <dsp:nvSpPr>
        <dsp:cNvPr id="0" name=""/>
        <dsp:cNvSpPr/>
      </dsp:nvSpPr>
      <dsp:spPr>
        <a:xfrm>
          <a:off x="7304054" y="1347733"/>
          <a:ext cx="1723161" cy="10769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i="0" kern="1200" baseline="0"/>
            <a:t>Objectif :</a:t>
          </a:r>
          <a:r>
            <a:rPr lang="fr-FR" sz="1400" b="0" i="0" kern="1200" baseline="0"/>
            <a:t> Atteindre un score supérieur à 75 l’année prochaine.</a:t>
          </a:r>
          <a:endParaRPr lang="fr-FR" sz="1400" kern="1200"/>
        </a:p>
      </dsp:txBody>
      <dsp:txXfrm>
        <a:off x="7335598" y="1379277"/>
        <a:ext cx="1660073" cy="1013888"/>
      </dsp:txXfrm>
    </dsp:sp>
    <dsp:sp modelId="{6B0BF4AA-2EF2-41A3-8A37-973BAD2EAB4F}">
      <dsp:nvSpPr>
        <dsp:cNvPr id="0" name=""/>
        <dsp:cNvSpPr/>
      </dsp:nvSpPr>
      <dsp:spPr>
        <a:xfrm>
          <a:off x="7088659" y="1078489"/>
          <a:ext cx="215395" cy="21539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3952"/>
              </a:lnTo>
              <a:lnTo>
                <a:pt x="215395" y="2153952"/>
              </a:lnTo>
            </a:path>
          </a:pathLst>
        </a:custGeom>
        <a:noFill/>
        <a:ln w="1905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B0C49-2AE6-46FF-A04E-314081EAD12F}">
      <dsp:nvSpPr>
        <dsp:cNvPr id="0" name=""/>
        <dsp:cNvSpPr/>
      </dsp:nvSpPr>
      <dsp:spPr>
        <a:xfrm>
          <a:off x="7304054" y="2693954"/>
          <a:ext cx="1723161" cy="10769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i="0" kern="1200" baseline="0"/>
            <a:t>Plan :</a:t>
          </a:r>
          <a:r>
            <a:rPr lang="fr-FR" sz="1400" b="0" i="0" kern="1200" baseline="0"/>
            <a:t> Mise en œuvre des recommandations et suivi régulier.</a:t>
          </a:r>
          <a:endParaRPr lang="fr-FR" sz="1400" kern="1200"/>
        </a:p>
      </dsp:txBody>
      <dsp:txXfrm>
        <a:off x="7335598" y="2725498"/>
        <a:ext cx="1660073" cy="10138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DCE20-13C7-4F58-A6DA-F13B0417CA14}" type="datetimeFigureOut">
              <a:rPr lang="fr-FR" smtClean="0"/>
              <a:t>12/08/2024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4E837-6E93-455B-B415-37B92BB658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575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4E837-6E93-455B-B415-37B92BB658F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559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7542A9-C9F0-7C56-816F-D4D005096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F15712-A2A1-89E0-580B-BD6747762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53989D-D22C-56E1-7B48-6B0B2417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5DBE-A5C1-4EB8-8645-3EF187949EEF}" type="datetimeFigureOut">
              <a:rPr lang="fr-FR" smtClean="0"/>
              <a:t>12/08/2024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975AF7-3822-A859-6C83-D4D773C4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EA8ED7-7E86-D6E0-735B-58E17CE8D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F7D3-0D28-4EAE-AD6D-0AF8FA56A4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30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ECFDD9-31F4-DC54-3BEA-C7701A77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7AD292E-A147-6035-0BE3-84A8B8037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6F52B4-5EDF-67D0-960D-C432D6592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5DBE-A5C1-4EB8-8645-3EF187949EEF}" type="datetimeFigureOut">
              <a:rPr lang="fr-FR" smtClean="0"/>
              <a:t>12/08/2024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B45508-068F-D404-2E32-B76AA6E6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6CF298-6447-2004-3006-D6BBEB13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F7D3-0D28-4EAE-AD6D-0AF8FA56A4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270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E43B0EE-8718-BC4D-A5F8-FDC224A6D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E234C8-6904-3380-AEA1-0C35D3AA7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215BE3-2B8F-9883-8607-F25A87BB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5DBE-A5C1-4EB8-8645-3EF187949EEF}" type="datetimeFigureOut">
              <a:rPr lang="fr-FR" smtClean="0"/>
              <a:t>12/08/2024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B31100-9155-9CCF-E997-8A84B456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F33BC5-8FF5-9FB3-8F66-961F7815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F7D3-0D28-4EAE-AD6D-0AF8FA56A4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264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03BF80-CDD5-8988-EBF6-08B3B1BB3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EA9115-72AA-3DEB-48A9-063CAD9095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E79531-D359-FC6D-145D-BA4712BF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5DBE-A5C1-4EB8-8645-3EF187949EEF}" type="datetimeFigureOut">
              <a:rPr lang="fr-FR" smtClean="0"/>
              <a:t>12/08/2024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320186-F23F-69A9-B129-27786D9CE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EBA2A0-73C0-990F-181E-8192EED7D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F7D3-0D28-4EAE-AD6D-0AF8FA56A4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71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25A872-DEA2-A650-4B22-69FD9EB3D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16D77B-4FC2-1705-6B2B-1DE695AAD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460FD9-F521-0DA6-4F92-BA08C2E7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5DBE-A5C1-4EB8-8645-3EF187949EEF}" type="datetimeFigureOut">
              <a:rPr lang="fr-FR" smtClean="0"/>
              <a:t>12/08/2024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6460F5-B50F-4AB9-0889-3FADFD21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B065EB-1CA4-5C00-BA4E-E01AEEAFC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F7D3-0D28-4EAE-AD6D-0AF8FA56A4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31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CB98E-289E-143B-D459-00E417B54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5B66F9-F65C-DB7C-723B-3AE461936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AA54BE-961F-CC34-A740-FAB6720E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5DBE-A5C1-4EB8-8645-3EF187949EEF}" type="datetimeFigureOut">
              <a:rPr lang="fr-FR" smtClean="0"/>
              <a:t>12/08/2024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9A3771-4A9D-0A39-3389-DB09BA62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D49C03-E4A6-C1FA-2ADF-FE298C283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F7D3-0D28-4EAE-AD6D-0AF8FA56A4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08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98DF0E-9BA3-240F-FAD3-3D594C90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CD3790-4BEC-5CF6-1C35-54C6C1B73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46F0F36-81DF-0D3B-42CD-BC1F258D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BD268C-D902-48F0-0B62-27B6E18B1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5DBE-A5C1-4EB8-8645-3EF187949EEF}" type="datetimeFigureOut">
              <a:rPr lang="fr-FR" smtClean="0"/>
              <a:t>12/08/2024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F154E2-B2DF-AF52-4F0A-11B7234A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695A21-6592-E8AB-1E5D-52DA97D5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F7D3-0D28-4EAE-AD6D-0AF8FA56A4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2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135B21-B8C3-1F5E-FD69-B5E724512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2BDE86-CFEC-A8F2-A93D-C2BB299CB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DD4FAC-DD9D-5471-B3FA-2B93C552D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511C46E-D963-E13A-D666-96B78A263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45F5B69-3AF8-3456-364F-BDC8197D8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E1B2CFE-29DE-0533-676D-3C59AC33E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5DBE-A5C1-4EB8-8645-3EF187949EEF}" type="datetimeFigureOut">
              <a:rPr lang="fr-FR" smtClean="0"/>
              <a:t>12/08/2024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861C809-328C-C456-5EE8-18B2C6EF9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8D9A8A-4E24-2C08-C844-6954F110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F7D3-0D28-4EAE-AD6D-0AF8FA56A4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27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4DAE0A-771D-BE2C-A964-9080D040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D133F34-2B68-449D-132E-6AA85ECD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5DBE-A5C1-4EB8-8645-3EF187949EEF}" type="datetimeFigureOut">
              <a:rPr lang="fr-FR" smtClean="0"/>
              <a:t>12/08/2024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E615AA3-C834-A540-058C-BD7314ACD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855D78D-FD0E-F882-45B7-6FFA2AEB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F7D3-0D28-4EAE-AD6D-0AF8FA56A4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66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9AABC06-ED78-6964-55D6-E973E099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5DBE-A5C1-4EB8-8645-3EF187949EEF}" type="datetimeFigureOut">
              <a:rPr lang="fr-FR" smtClean="0"/>
              <a:t>12/08/2024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59F88BA-5524-974D-EF5C-B1820207F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CF02B53-C9E0-D812-3276-C3CDE1DE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F7D3-0D28-4EAE-AD6D-0AF8FA56A4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01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A30404-E38B-7408-52D8-64459D41D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8ECB88-7390-8CCF-0063-2A209249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4747EB-03B6-312F-4FFA-15B701487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EDAD10-C9CB-A2C9-0FC3-EC6E35DB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5DBE-A5C1-4EB8-8645-3EF187949EEF}" type="datetimeFigureOut">
              <a:rPr lang="fr-FR" smtClean="0"/>
              <a:t>12/08/2024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F03329-DB32-325A-B17E-5FC9C3AB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689373-50E2-5655-7DC5-64BDE36B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F7D3-0D28-4EAE-AD6D-0AF8FA56A4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76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35F0FB-30A4-F4A6-35A4-4397152E8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8A41482-9B66-C59A-8458-B018144636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6E0E41-040D-9300-E8E8-E03845DB2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B4A82D-016D-F774-2473-40AD502EB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5DBE-A5C1-4EB8-8645-3EF187949EEF}" type="datetimeFigureOut">
              <a:rPr lang="fr-FR" smtClean="0"/>
              <a:t>12/08/2024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240C01-3DE8-CDE0-0CD8-F724A618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E2173C-81F8-FEEA-04F8-E5AA0A6F6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F7D3-0D28-4EAE-AD6D-0AF8FA56A4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10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B60D8BA-039A-FC82-D7DF-85FC20F6C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B3E2B5-2D7F-E767-0C8F-8A28C04BA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888566-9B61-CA76-AA05-02F5BDF6B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9D5DBE-A5C1-4EB8-8645-3EF187949EEF}" type="datetimeFigureOut">
              <a:rPr lang="fr-FR" smtClean="0"/>
              <a:t>12/08/2024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7023C9-AB75-B852-B496-62616FD7D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0C5F39-324B-99C2-DA56-494A449D9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9CF7D3-0D28-4EAE-AD6D-0AF8FA56A4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31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70D34D-854E-F6D9-B651-96DEDB9C5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fr-FR" sz="7200" dirty="0"/>
              <a:t>Diagnostic de l'Égalité Femmes-Hommes 2024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95774E-DD92-BABA-512B-757D566F9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fr-FR" sz="1500" dirty="0"/>
              <a:t>Analyse des données, conformité RGPD, et recommandations</a:t>
            </a:r>
          </a:p>
          <a:p>
            <a:r>
              <a:rPr lang="fr-FR" sz="1500" dirty="0"/>
              <a:t>Oussama BENMAHAMMED | 12/08/2024 | Data </a:t>
            </a:r>
            <a:r>
              <a:rPr lang="fr-FR" sz="1500" dirty="0" err="1"/>
              <a:t>Analyst</a:t>
            </a:r>
            <a:endParaRPr lang="fr-FR" sz="15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367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EBAC3AC-DDD0-AB00-3CAB-DEA2364E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Répartition des Promotions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0AC044-1988-7DBA-8FC6-DD928091F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Répartition des promotions entre hommes et femmes.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Conclusion : La répartition des promotions est équitable entre les sexes.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ce réservé du contenu 6" descr="Une image contenant capture d’écran, texte, cercle, diagramme&#10;&#10;Description générée automatiquement">
            <a:extLst>
              <a:ext uri="{FF2B5EF4-FFF2-40B4-BE49-F238E27FC236}">
                <a16:creationId xmlns:a16="http://schemas.microsoft.com/office/drawing/2014/main" id="{EBB2EB50-B13B-4E8C-0253-1190C15D1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625" b="-14625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03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2FE42F-EF9F-5C0E-0B6E-AE36B520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Répartition Moyenne d'Ancienneté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42E496-217F-B728-9F22-AB812B4D9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Analyse de la répartition moyenne de l'ancienneté par sexe.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Conclusion : Les hommes et les femmes ont une ancienneté moyenne comparable.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ce réservé du contenu 6" descr="Une image contenant texte, capture d’écran, diagramme, Rectangle&#10;&#10;Description générée automatiquement">
            <a:extLst>
              <a:ext uri="{FF2B5EF4-FFF2-40B4-BE49-F238E27FC236}">
                <a16:creationId xmlns:a16="http://schemas.microsoft.com/office/drawing/2014/main" id="{430FEDC5-31B0-99D5-F8BD-179C75AE1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625" b="-14625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138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1A9DA7-C2F3-A821-982A-A6BBBD83C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 err="1"/>
              <a:t>Écart</a:t>
            </a:r>
            <a:r>
              <a:rPr lang="en-US" sz="3400" dirty="0"/>
              <a:t> de Satisfaction par </a:t>
            </a:r>
            <a:r>
              <a:rPr lang="en-US" sz="3400" dirty="0" err="1"/>
              <a:t>Sexe</a:t>
            </a:r>
            <a:r>
              <a:rPr lang="en-US" sz="3400" dirty="0"/>
              <a:t> et Type de </a:t>
            </a:r>
            <a:r>
              <a:rPr lang="en-US" sz="3400" dirty="0" err="1"/>
              <a:t>Contrat</a:t>
            </a:r>
            <a:endParaRPr lang="en-US" sz="34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A743E8-5F5A-11E1-0BE4-4F9A52A98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err="1"/>
              <a:t>Analyse</a:t>
            </a:r>
            <a:r>
              <a:rPr lang="en-US" sz="2000" dirty="0"/>
              <a:t> de la satisfaction </a:t>
            </a:r>
            <a:r>
              <a:rPr lang="en-US" sz="2000" dirty="0" err="1"/>
              <a:t>moyenne</a:t>
            </a:r>
            <a:r>
              <a:rPr lang="en-US" sz="2000" dirty="0"/>
              <a:t> par </a:t>
            </a:r>
            <a:r>
              <a:rPr lang="en-US" sz="2000" dirty="0" err="1"/>
              <a:t>sexe</a:t>
            </a:r>
            <a:r>
              <a:rPr lang="en-US" sz="2000" dirty="0"/>
              <a:t> et type de </a:t>
            </a:r>
            <a:r>
              <a:rPr lang="en-US" sz="2000" dirty="0" err="1"/>
              <a:t>contrat</a:t>
            </a:r>
            <a:r>
              <a:rPr lang="en-US" sz="2000" dirty="0"/>
              <a:t>.</a:t>
            </a:r>
          </a:p>
          <a:p>
            <a:r>
              <a:rPr lang="en-US" sz="2000" dirty="0"/>
              <a:t>Conclusion : Les hommes </a:t>
            </a:r>
            <a:r>
              <a:rPr lang="en-US" sz="2000" dirty="0" err="1"/>
              <a:t>en</a:t>
            </a:r>
            <a:r>
              <a:rPr lang="en-US" sz="2000" dirty="0"/>
              <a:t> CDI </a:t>
            </a:r>
            <a:r>
              <a:rPr lang="en-US" sz="2000" dirty="0" err="1"/>
              <a:t>affichent</a:t>
            </a:r>
            <a:r>
              <a:rPr lang="en-US" sz="2000" dirty="0"/>
              <a:t> </a:t>
            </a:r>
            <a:r>
              <a:rPr lang="en-US" sz="2000" dirty="0" err="1"/>
              <a:t>une</a:t>
            </a:r>
            <a:r>
              <a:rPr lang="en-US" sz="2000" dirty="0"/>
              <a:t> satisfaction </a:t>
            </a:r>
            <a:r>
              <a:rPr lang="en-US" sz="2000" dirty="0" err="1"/>
              <a:t>légèrement</a:t>
            </a:r>
            <a:r>
              <a:rPr lang="en-US" sz="2000" dirty="0"/>
              <a:t> supérieure à </a:t>
            </a:r>
            <a:r>
              <a:rPr lang="en-US" sz="2000" dirty="0" err="1"/>
              <a:t>celle</a:t>
            </a:r>
            <a:r>
              <a:rPr lang="en-US" sz="2000" dirty="0"/>
              <a:t> des femmes, </a:t>
            </a:r>
            <a:r>
              <a:rPr lang="en-US" sz="2000" dirty="0" err="1"/>
              <a:t>tandis</a:t>
            </a:r>
            <a:r>
              <a:rPr lang="en-US" sz="2000" dirty="0"/>
              <a:t> que les </a:t>
            </a:r>
            <a:r>
              <a:rPr lang="en-US" sz="2000" dirty="0" err="1"/>
              <a:t>écarts</a:t>
            </a:r>
            <a:r>
              <a:rPr lang="en-US" sz="2000" dirty="0"/>
              <a:t> </a:t>
            </a:r>
            <a:r>
              <a:rPr lang="en-US" sz="2000" dirty="0" err="1"/>
              <a:t>sont</a:t>
            </a:r>
            <a:r>
              <a:rPr lang="en-US" sz="2000" dirty="0"/>
              <a:t> plus </a:t>
            </a:r>
            <a:r>
              <a:rPr lang="en-US" sz="2000" dirty="0" err="1"/>
              <a:t>marqués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CDD.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Espace réservé du contenu 8" descr="Une image contenant capture d’écran, texte, diagramme, ligne&#10;&#10;Description générée automatiquement">
            <a:extLst>
              <a:ext uri="{FF2B5EF4-FFF2-40B4-BE49-F238E27FC236}">
                <a16:creationId xmlns:a16="http://schemas.microsoft.com/office/drawing/2014/main" id="{445097B1-53F0-E7A4-A5E3-CE319D9102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625" b="-14625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4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16BA0F-164F-5F1D-07FF-AF40851F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Score et résultat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253F28-1FC9-D562-73AC-E27E4124DD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indicateurs clés</a:t>
            </a:r>
          </a:p>
        </p:txBody>
      </p:sp>
      <p:graphicFrame>
        <p:nvGraphicFramePr>
          <p:cNvPr id="10" name="Espace réservé du contenu 5">
            <a:extLst>
              <a:ext uri="{FF2B5EF4-FFF2-40B4-BE49-F238E27FC236}">
                <a16:creationId xmlns:a16="http://schemas.microsoft.com/office/drawing/2014/main" id="{0FB68660-FF59-9BF2-AE2C-39DA9AFD948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26817069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BD91F4F-9BFC-2277-858C-9335B768B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Résultat et Conclusion</a:t>
            </a:r>
          </a:p>
        </p:txBody>
      </p:sp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CE8F4623-8753-1545-ECB2-E7576404BD2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12496873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13889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EBA5E-F70B-8559-7F3D-8488AB7F1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248083"/>
            <a:ext cx="9849751" cy="13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Recommandations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B8F04CB3-F343-B70D-1984-860D1390B2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3485103"/>
              </p:ext>
            </p:extLst>
          </p:nvPr>
        </p:nvGraphicFramePr>
        <p:xfrm>
          <a:off x="1289304" y="1709928"/>
          <a:ext cx="9849751" cy="4225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1785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51029B-0FB1-FA00-57F8-A4A3FA49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02939A5-6673-E4F1-199E-A6453C6AC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745" y="1455057"/>
            <a:ext cx="952500" cy="952500"/>
          </a:xfrm>
          <a:prstGeom prst="rect">
            <a:avLst/>
          </a:prstGeom>
        </p:spPr>
      </p:pic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95EEB2CF-AA3E-2D8A-DE8A-1FA446D88B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427497"/>
              </p:ext>
            </p:extLst>
          </p:nvPr>
        </p:nvGraphicFramePr>
        <p:xfrm>
          <a:off x="838200" y="2514600"/>
          <a:ext cx="10515600" cy="3772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Image 12">
            <a:extLst>
              <a:ext uri="{FF2B5EF4-FFF2-40B4-BE49-F238E27FC236}">
                <a16:creationId xmlns:a16="http://schemas.microsoft.com/office/drawing/2014/main" id="{7B231E38-EFF1-7222-77CE-409FED12D2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9750" y="1455057"/>
            <a:ext cx="952500" cy="9525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D141313-637A-8FEE-DE90-CD4B11F035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6755" y="1455057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93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1EE41E-C2A6-FCFC-2DC3-FB5EF1750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 &amp; Discussions</a:t>
            </a:r>
          </a:p>
        </p:txBody>
      </p:sp>
    </p:spTree>
    <p:extLst>
      <p:ext uri="{BB962C8B-B14F-4D97-AF65-F5344CB8AC3E}">
        <p14:creationId xmlns:p14="http://schemas.microsoft.com/office/powerpoint/2010/main" val="351778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4B5813-5783-9604-D101-F4C9632AD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978BC8-F54E-4F09-9B3F-FEE57E627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1800" b="1" dirty="0"/>
              <a:t>Contexte</a:t>
            </a:r>
            <a:r>
              <a:rPr lang="en-US" sz="1800" b="1" dirty="0"/>
              <a:t> : </a:t>
            </a:r>
            <a:r>
              <a:rPr lang="en-US" sz="1800" dirty="0"/>
              <a:t>Diagnostic égalité femmes-hommes</a:t>
            </a:r>
          </a:p>
          <a:p>
            <a:r>
              <a:rPr lang="en-US" sz="1800" b="1" dirty="0"/>
              <a:t>Objectif : </a:t>
            </a:r>
            <a:r>
              <a:rPr lang="fr-FR" sz="1800" dirty="0"/>
              <a:t>Automatiser</a:t>
            </a:r>
            <a:r>
              <a:rPr lang="en-US" sz="1800" dirty="0"/>
              <a:t> le diagnostic, </a:t>
            </a:r>
            <a:r>
              <a:rPr lang="fr-FR" sz="1800" dirty="0"/>
              <a:t>analyser</a:t>
            </a:r>
            <a:r>
              <a:rPr lang="en-US" sz="1800" dirty="0"/>
              <a:t> les </a:t>
            </a:r>
            <a:r>
              <a:rPr lang="en-US" sz="1800" dirty="0" err="1"/>
              <a:t>résultats</a:t>
            </a:r>
            <a:r>
              <a:rPr lang="en-US" sz="1800" dirty="0"/>
              <a:t>, respecter le RGPD.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Loupe montrant des performances en baisse">
            <a:extLst>
              <a:ext uri="{FF2B5EF4-FFF2-40B4-BE49-F238E27FC236}">
                <a16:creationId xmlns:a16="http://schemas.microsoft.com/office/drawing/2014/main" id="{6A561F6E-018D-4753-D43C-13B78CA791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1143" b="1"/>
          <a:stretch/>
        </p:blipFill>
        <p:spPr>
          <a:xfrm>
            <a:off x="6055619" y="650494"/>
            <a:ext cx="5492256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223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DCDF678-AF0B-E134-276D-DA0FC1C08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fr-FR" sz="4800"/>
              <a:t>Présentation du RGPD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Rectangle 3">
            <a:extLst>
              <a:ext uri="{FF2B5EF4-FFF2-40B4-BE49-F238E27FC236}">
                <a16:creationId xmlns:a16="http://schemas.microsoft.com/office/drawing/2014/main" id="{C24C081E-799E-827E-B25B-B5B1947D58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4073912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7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DCDF678-AF0B-E134-276D-DA0FC1C08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fr-FR" sz="4000" dirty="0"/>
              <a:t>Principes Fondamentaux du RGPD</a:t>
            </a:r>
          </a:p>
        </p:txBody>
      </p:sp>
      <p:graphicFrame>
        <p:nvGraphicFramePr>
          <p:cNvPr id="39" name="Rectangle 3">
            <a:extLst>
              <a:ext uri="{FF2B5EF4-FFF2-40B4-BE49-F238E27FC236}">
                <a16:creationId xmlns:a16="http://schemas.microsoft.com/office/drawing/2014/main" id="{861EFFC4-E6CA-2A08-6CF9-C63900C363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243071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4236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190112-0633-BC44-CBCE-DBE8C842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Méthodologie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0C70F3-10F6-1E47-9A24-DF56635C2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660" y="2450593"/>
            <a:ext cx="3641180" cy="35844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/>
              <a:t>Processus </a:t>
            </a:r>
            <a:r>
              <a:rPr lang="en-US" sz="2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d'Anonymisation</a:t>
            </a:r>
            <a:r>
              <a:rPr lang="en-US" sz="2000" b="1" dirty="0"/>
              <a:t> : </a:t>
            </a:r>
            <a:r>
              <a:rPr lang="en-US" sz="2000" dirty="0"/>
              <a:t>Les </a:t>
            </a:r>
            <a:r>
              <a:rPr lang="en-US" sz="2000" dirty="0" err="1"/>
              <a:t>identifiants</a:t>
            </a:r>
            <a:r>
              <a:rPr lang="en-US" sz="2000" dirty="0"/>
              <a:t> personnels </a:t>
            </a:r>
            <a:r>
              <a:rPr lang="en-US" sz="2000" dirty="0" err="1"/>
              <a:t>tels</a:t>
            </a:r>
            <a:r>
              <a:rPr lang="en-US" sz="2000" dirty="0"/>
              <a:t> que les </a:t>
            </a:r>
            <a:r>
              <a:rPr lang="en-US" sz="2000" dirty="0" err="1"/>
              <a:t>noms</a:t>
            </a:r>
            <a:r>
              <a:rPr lang="en-US" sz="2000" dirty="0"/>
              <a:t>, les </a:t>
            </a:r>
            <a:r>
              <a:rPr lang="en-US" sz="2000" dirty="0" err="1"/>
              <a:t>prenoms</a:t>
            </a:r>
            <a:r>
              <a:rPr lang="en-US" sz="2000" dirty="0"/>
              <a:t>, </a:t>
            </a:r>
            <a:r>
              <a:rPr lang="en-US" sz="2000" dirty="0" err="1"/>
              <a:t>téléphones</a:t>
            </a:r>
            <a:r>
              <a:rPr lang="en-US" sz="2000" dirty="0"/>
              <a:t> </a:t>
            </a:r>
            <a:r>
              <a:rPr lang="en-US" sz="2000" dirty="0" err="1"/>
              <a:t>ainsi</a:t>
            </a:r>
            <a:r>
              <a:rPr lang="en-US" sz="2000" dirty="0"/>
              <a:t> que les </a:t>
            </a:r>
            <a:r>
              <a:rPr lang="fr-FR" sz="2000" dirty="0"/>
              <a:t>identifiants</a:t>
            </a:r>
            <a:r>
              <a:rPr lang="en-US" sz="2000" dirty="0"/>
              <a:t> </a:t>
            </a:r>
            <a:r>
              <a:rPr lang="en-US" sz="2000" dirty="0" err="1"/>
              <a:t>salariés</a:t>
            </a:r>
            <a:r>
              <a:rPr lang="en-US" sz="2000" dirty="0"/>
              <a:t> </a:t>
            </a:r>
            <a:r>
              <a:rPr lang="en-US" sz="2000" dirty="0" err="1"/>
              <a:t>ont</a:t>
            </a:r>
            <a:r>
              <a:rPr lang="en-US" sz="2000" dirty="0"/>
              <a:t> </a:t>
            </a:r>
            <a:r>
              <a:rPr lang="en-US" sz="2000" dirty="0" err="1"/>
              <a:t>été</a:t>
            </a:r>
            <a:r>
              <a:rPr lang="en-US" sz="2000" dirty="0"/>
              <a:t> </a:t>
            </a:r>
            <a:r>
              <a:rPr lang="en-US" sz="2000" dirty="0" err="1"/>
              <a:t>supprimés</a:t>
            </a:r>
            <a:r>
              <a:rPr lang="en-US" sz="2000" dirty="0"/>
              <a:t>.</a:t>
            </a:r>
          </a:p>
          <a:p>
            <a:r>
              <a:rPr lang="en-US" sz="2000" b="1" dirty="0"/>
              <a:t>Limitation des Données : </a:t>
            </a:r>
            <a:r>
              <a:rPr lang="en-US" sz="2000" dirty="0"/>
              <a:t>Les données </a:t>
            </a:r>
            <a:r>
              <a:rPr lang="en-US" sz="2000" dirty="0" err="1"/>
              <a:t>utilisées</a:t>
            </a:r>
            <a:r>
              <a:rPr lang="en-US" sz="2000" dirty="0"/>
              <a:t> pour le diagnostic se </a:t>
            </a:r>
            <a:r>
              <a:rPr lang="en-US" sz="2000" dirty="0" err="1"/>
              <a:t>limitent</a:t>
            </a:r>
            <a:r>
              <a:rPr lang="en-US" sz="2000" dirty="0"/>
              <a:t> à </a:t>
            </a:r>
            <a:r>
              <a:rPr lang="en-US" sz="2000" dirty="0" err="1"/>
              <a:t>celles</a:t>
            </a:r>
            <a:r>
              <a:rPr lang="en-US" sz="2000" dirty="0"/>
              <a:t> </a:t>
            </a:r>
            <a:r>
              <a:rPr lang="en-US" sz="2000" dirty="0" err="1"/>
              <a:t>nécessaires</a:t>
            </a:r>
            <a:r>
              <a:rPr lang="en-US" sz="2000" dirty="0"/>
              <a:t> pour </a:t>
            </a:r>
            <a:r>
              <a:rPr lang="en-US" sz="2000" dirty="0" err="1"/>
              <a:t>l’analyse</a:t>
            </a:r>
            <a:r>
              <a:rPr lang="en-US" sz="2000" dirty="0"/>
              <a:t> de </a:t>
            </a:r>
            <a:r>
              <a:rPr lang="en-US" sz="2000" dirty="0" err="1"/>
              <a:t>l’égalité</a:t>
            </a:r>
            <a:r>
              <a:rPr lang="en-US" sz="2000" dirty="0"/>
              <a:t> femmes-hommes.</a:t>
            </a:r>
          </a:p>
          <a:p>
            <a:endParaRPr lang="en-US" sz="2000" dirty="0"/>
          </a:p>
        </p:txBody>
      </p:sp>
      <p:graphicFrame>
        <p:nvGraphicFramePr>
          <p:cNvPr id="46" name="Diagramme 45">
            <a:extLst>
              <a:ext uri="{FF2B5EF4-FFF2-40B4-BE49-F238E27FC236}">
                <a16:creationId xmlns:a16="http://schemas.microsoft.com/office/drawing/2014/main" id="{4E420763-A800-0447-F5AF-FA96F2A463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5736765"/>
              </p:ext>
            </p:extLst>
          </p:nvPr>
        </p:nvGraphicFramePr>
        <p:xfrm>
          <a:off x="6095999" y="2175648"/>
          <a:ext cx="4694288" cy="3369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9BDD474B-15C6-6E37-2E13-5898C497C226}"/>
              </a:ext>
            </a:extLst>
          </p:cNvPr>
          <p:cNvSpPr/>
          <p:nvPr/>
        </p:nvSpPr>
        <p:spPr>
          <a:xfrm>
            <a:off x="6095999" y="5677261"/>
            <a:ext cx="822960" cy="44805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Utilisée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7AD107-BC8D-F014-07AD-AE83A8920290}"/>
              </a:ext>
            </a:extLst>
          </p:cNvPr>
          <p:cNvSpPr/>
          <p:nvPr/>
        </p:nvSpPr>
        <p:spPr>
          <a:xfrm>
            <a:off x="9967327" y="5680881"/>
            <a:ext cx="822960" cy="44805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Supprimée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F5D9B5-F949-7761-EA09-9D70F652B108}"/>
              </a:ext>
            </a:extLst>
          </p:cNvPr>
          <p:cNvSpPr/>
          <p:nvPr/>
        </p:nvSpPr>
        <p:spPr>
          <a:xfrm>
            <a:off x="7414075" y="5677261"/>
            <a:ext cx="822960" cy="44805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Transformée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43CF8D-CDF8-9C29-5CC9-414725E1C724}"/>
              </a:ext>
            </a:extLst>
          </p:cNvPr>
          <p:cNvSpPr/>
          <p:nvPr/>
        </p:nvSpPr>
        <p:spPr>
          <a:xfrm>
            <a:off x="8690701" y="5677261"/>
            <a:ext cx="822960" cy="44805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Crée</a:t>
            </a:r>
          </a:p>
        </p:txBody>
      </p:sp>
    </p:spTree>
    <p:extLst>
      <p:ext uri="{BB962C8B-B14F-4D97-AF65-F5344CB8AC3E}">
        <p14:creationId xmlns:p14="http://schemas.microsoft.com/office/powerpoint/2010/main" val="358068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2BB7DD2-3B75-5A46-3479-3B31DB04E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Écart de Rémunération par Service</a:t>
            </a:r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4B043C-D3BF-4CFE-8026-C77C40758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Analyse des écarts de rémunération entre hommes et femmes par service.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Conclusion : Les plus grands écarts de rémunération se trouvent dans le marketing et le consulting.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ce réservé du contenu 6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ECC53556-0134-E23D-DCCC-60E29D29F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625" b="-14625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1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D8FCA1-5B13-81B7-DFD4-0076624CC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/>
              <a:t>Répartition par Catégories Professionnelles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D2D458-BD24-A315-965F-100983C6C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Répartition</a:t>
            </a:r>
            <a:r>
              <a:rPr lang="en-US" sz="2000" dirty="0"/>
              <a:t> des hommes et des femmes par </a:t>
            </a:r>
            <a:r>
              <a:rPr lang="en-US" sz="2000" dirty="0" err="1"/>
              <a:t>catégories</a:t>
            </a:r>
            <a:r>
              <a:rPr lang="en-US" sz="2000" dirty="0"/>
              <a:t> </a:t>
            </a:r>
            <a:r>
              <a:rPr lang="en-US" sz="2000" dirty="0" err="1"/>
              <a:t>professionnelles</a:t>
            </a:r>
            <a:r>
              <a:rPr lang="en-US" sz="2000" dirty="0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Conclusion : Les </a:t>
            </a:r>
            <a:r>
              <a:rPr lang="en-US" sz="2000" dirty="0" err="1"/>
              <a:t>catégories</a:t>
            </a:r>
            <a:r>
              <a:rPr lang="en-US" sz="2000" dirty="0"/>
              <a:t> </a:t>
            </a:r>
            <a:r>
              <a:rPr lang="en-US" sz="2000" dirty="0" err="1"/>
              <a:t>professionnelles</a:t>
            </a:r>
            <a:r>
              <a:rPr lang="en-US" sz="2000" dirty="0"/>
              <a:t> </a:t>
            </a:r>
            <a:r>
              <a:rPr lang="en-US" sz="2000" dirty="0" err="1"/>
              <a:t>montrent</a:t>
            </a:r>
            <a:r>
              <a:rPr lang="en-US" sz="2000" dirty="0"/>
              <a:t> </a:t>
            </a:r>
            <a:r>
              <a:rPr lang="en-US" sz="2000" dirty="0" err="1"/>
              <a:t>une</a:t>
            </a:r>
            <a:r>
              <a:rPr lang="en-US" sz="2000" dirty="0"/>
              <a:t> </a:t>
            </a:r>
            <a:r>
              <a:rPr lang="en-US" sz="2000" dirty="0" err="1"/>
              <a:t>répartition</a:t>
            </a:r>
            <a:r>
              <a:rPr lang="en-US" sz="2000" dirty="0"/>
              <a:t> </a:t>
            </a:r>
            <a:r>
              <a:rPr lang="en-US" sz="2000" dirty="0" err="1"/>
              <a:t>inégale</a:t>
            </a:r>
            <a:r>
              <a:rPr lang="en-US" sz="2000" dirty="0"/>
              <a:t> entre les sexes pour les services.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Espace réservé du contenu 7" descr="Une image contenant texte, diagramme, capture d’écran, Tracé&#10;&#10;Description générée automatiquement">
            <a:extLst>
              <a:ext uri="{FF2B5EF4-FFF2-40B4-BE49-F238E27FC236}">
                <a16:creationId xmlns:a16="http://schemas.microsoft.com/office/drawing/2014/main" id="{E1036B2C-0C52-2523-6A85-94C16F6B6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625" b="-14625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15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6AA8B1-34AD-6299-2752-B05CF7CD6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Écart de Rémunération par Type de Contrat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4DAC9B-1305-06CF-4E75-2E2FEAEBA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Analyse</a:t>
            </a:r>
            <a:r>
              <a:rPr lang="en-US" sz="2000" dirty="0"/>
              <a:t> des </a:t>
            </a:r>
            <a:r>
              <a:rPr lang="en-US" sz="2000" dirty="0" err="1"/>
              <a:t>écarts</a:t>
            </a:r>
            <a:r>
              <a:rPr lang="en-US" sz="2000" dirty="0"/>
              <a:t> de </a:t>
            </a:r>
            <a:r>
              <a:rPr lang="en-US" sz="2000" dirty="0" err="1"/>
              <a:t>rémunération</a:t>
            </a:r>
            <a:r>
              <a:rPr lang="en-US" sz="2000" dirty="0"/>
              <a:t> entre hommes et femmes par type de </a:t>
            </a:r>
            <a:r>
              <a:rPr lang="en-US" sz="2000" dirty="0" err="1"/>
              <a:t>contrat</a:t>
            </a:r>
            <a:r>
              <a:rPr lang="en-US" sz="2000" dirty="0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Conclusion : Les </a:t>
            </a:r>
            <a:r>
              <a:rPr lang="en-US" sz="2000" dirty="0" err="1"/>
              <a:t>écarts</a:t>
            </a:r>
            <a:r>
              <a:rPr lang="en-US" sz="2000" dirty="0"/>
              <a:t> de </a:t>
            </a:r>
            <a:r>
              <a:rPr lang="en-US" sz="2000" dirty="0" err="1"/>
              <a:t>rémunération</a:t>
            </a:r>
            <a:r>
              <a:rPr lang="en-US" sz="2000" dirty="0"/>
              <a:t> </a:t>
            </a:r>
            <a:r>
              <a:rPr lang="en-US" sz="2000" dirty="0" err="1"/>
              <a:t>sont</a:t>
            </a:r>
            <a:r>
              <a:rPr lang="en-US" sz="2000" dirty="0"/>
              <a:t> </a:t>
            </a:r>
            <a:r>
              <a:rPr lang="en-US" sz="2000" dirty="0" err="1"/>
              <a:t>négatifs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CDD et </a:t>
            </a:r>
            <a:r>
              <a:rPr lang="en-US" sz="2000" dirty="0" err="1"/>
              <a:t>légèrement</a:t>
            </a:r>
            <a:r>
              <a:rPr lang="en-US" sz="2000" dirty="0"/>
              <a:t> </a:t>
            </a:r>
            <a:r>
              <a:rPr lang="en-US" sz="2000" dirty="0" err="1"/>
              <a:t>positifs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CDI.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ce réservé du contenu 6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F0A891A1-B498-2C27-633B-CF960E4E5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625" b="-14625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98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F00C056-60B4-80F7-1F8B-5302CD3DE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Répartition par Type de Contrat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4A1A7E-0145-2D6C-4010-692244FEB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Répartition des hommes et femmes par type de contrat.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Conclusion : Les hommes ont une proportion plus élevée de CDI, tandis que les femmes sont plus représentées en CDD.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Espace réservé du contenu 7" descr="Une image contenant texte, capture d’écran, diagramme, Rectangle&#10;&#10;Description générée automatiquement">
            <a:extLst>
              <a:ext uri="{FF2B5EF4-FFF2-40B4-BE49-F238E27FC236}">
                <a16:creationId xmlns:a16="http://schemas.microsoft.com/office/drawing/2014/main" id="{C50D3776-2230-85CB-9FA3-6D8744D53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625" b="-14625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8633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779</Words>
  <Application>Microsoft Office PowerPoint</Application>
  <PresentationFormat>Grand écran</PresentationFormat>
  <Paragraphs>97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Thème Office</vt:lpstr>
      <vt:lpstr>Diagnostic de l'Égalité Femmes-Hommes 2024</vt:lpstr>
      <vt:lpstr>Introduction</vt:lpstr>
      <vt:lpstr>Présentation du RGPD</vt:lpstr>
      <vt:lpstr>Principes Fondamentaux du RGPD</vt:lpstr>
      <vt:lpstr>Méthodologie</vt:lpstr>
      <vt:lpstr>Écart de Rémunération par Service</vt:lpstr>
      <vt:lpstr>Répartition par Catégories Professionnelles</vt:lpstr>
      <vt:lpstr>Écart de Rémunération par Type de Contrat</vt:lpstr>
      <vt:lpstr>Répartition par Type de Contrat</vt:lpstr>
      <vt:lpstr>Répartition des Promotions</vt:lpstr>
      <vt:lpstr>Répartition Moyenne d'Ancienneté</vt:lpstr>
      <vt:lpstr>Écart de Satisfaction par Sexe et Type de Contrat</vt:lpstr>
      <vt:lpstr>Score et résultat</vt:lpstr>
      <vt:lpstr>Recommandations</vt:lpstr>
      <vt:lpstr>Conclusion</vt:lpstr>
      <vt:lpstr>Questions &amp; Discussions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Oussama BENMAHAMMED</dc:creator>
  <cp:lastModifiedBy>Oussama BENMAHAMMED</cp:lastModifiedBy>
  <cp:revision>11</cp:revision>
  <dcterms:created xsi:type="dcterms:W3CDTF">2024-08-10T10:24:26Z</dcterms:created>
  <dcterms:modified xsi:type="dcterms:W3CDTF">2024-08-12T08:39:50Z</dcterms:modified>
</cp:coreProperties>
</file>