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media/image12.jp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3" r:id="rId2"/>
  </p:sldMasterIdLst>
  <p:notesMasterIdLst>
    <p:notesMasterId r:id="rId16"/>
  </p:notesMasterIdLst>
  <p:sldIdLst>
    <p:sldId id="256" r:id="rId3"/>
    <p:sldId id="257" r:id="rId4"/>
    <p:sldId id="266" r:id="rId5"/>
    <p:sldId id="263" r:id="rId6"/>
    <p:sldId id="264" r:id="rId7"/>
    <p:sldId id="261" r:id="rId8"/>
    <p:sldId id="262" r:id="rId9"/>
    <p:sldId id="265" r:id="rId10"/>
    <p:sldId id="268" r:id="rId11"/>
    <p:sldId id="267" r:id="rId12"/>
    <p:sldId id="271" r:id="rId13"/>
    <p:sldId id="270" r:id="rId14"/>
    <p:sldId id="269" r:id="rId1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berdan Schaider" initials="OS" lastIdx="2" clrIdx="0">
    <p:extLst>
      <p:ext uri="{19B8F6BF-5375-455C-9EA6-DF929625EA0E}">
        <p15:presenceInfo xmlns:p15="http://schemas.microsoft.com/office/powerpoint/2012/main" userId="S::oberdan@crespidb.com.br::44868f91-979f-4d0a-8a71-307995e723c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678C52-1FD9-4412-A55C-1BE18A2ACAE5}" v="12" dt="2020-09-10T02:08:29.8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54" autoAdjust="0"/>
    <p:restoredTop sz="78108" autoAdjust="0"/>
  </p:normalViewPr>
  <p:slideViewPr>
    <p:cSldViewPr snapToGrid="0">
      <p:cViewPr varScale="1">
        <p:scale>
          <a:sx n="89" d="100"/>
          <a:sy n="89" d="100"/>
        </p:scale>
        <p:origin x="148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berdan Schaider" userId="44868f91-979f-4d0a-8a71-307995e723cd" providerId="ADAL" clId="{09678C52-1FD9-4412-A55C-1BE18A2ACAE5}"/>
    <pc:docChg chg="undo custSel mod addSld delSld modSld">
      <pc:chgData name="Oberdan Schaider" userId="44868f91-979f-4d0a-8a71-307995e723cd" providerId="ADAL" clId="{09678C52-1FD9-4412-A55C-1BE18A2ACAE5}" dt="2020-09-10T21:34:23.131" v="253" actId="20577"/>
      <pc:docMkLst>
        <pc:docMk/>
      </pc:docMkLst>
      <pc:sldChg chg="modSp mod modTransition chgLayout">
        <pc:chgData name="Oberdan Schaider" userId="44868f91-979f-4d0a-8a71-307995e723cd" providerId="ADAL" clId="{09678C52-1FD9-4412-A55C-1BE18A2ACAE5}" dt="2020-09-09T17:37:27.391" v="50" actId="1076"/>
        <pc:sldMkLst>
          <pc:docMk/>
          <pc:sldMk cId="1838289815" sldId="256"/>
        </pc:sldMkLst>
        <pc:spChg chg="mod">
          <ac:chgData name="Oberdan Schaider" userId="44868f91-979f-4d0a-8a71-307995e723cd" providerId="ADAL" clId="{09678C52-1FD9-4412-A55C-1BE18A2ACAE5}" dt="2020-09-09T17:37:22.539" v="49" actId="14100"/>
          <ac:spMkLst>
            <pc:docMk/>
            <pc:sldMk cId="1838289815" sldId="256"/>
            <ac:spMk id="2" creationId="{44076535-FDF2-4EB8-8113-D210850176E9}"/>
          </ac:spMkLst>
        </pc:spChg>
        <pc:spChg chg="mod">
          <ac:chgData name="Oberdan Schaider" userId="44868f91-979f-4d0a-8a71-307995e723cd" providerId="ADAL" clId="{09678C52-1FD9-4412-A55C-1BE18A2ACAE5}" dt="2020-09-09T17:37:27.391" v="50" actId="1076"/>
          <ac:spMkLst>
            <pc:docMk/>
            <pc:sldMk cId="1838289815" sldId="256"/>
            <ac:spMk id="3" creationId="{40DB3999-6898-4BD2-B719-3986FFCA96F2}"/>
          </ac:spMkLst>
        </pc:spChg>
      </pc:sldChg>
      <pc:sldChg chg="addSp delSp modSp mod setBg">
        <pc:chgData name="Oberdan Schaider" userId="44868f91-979f-4d0a-8a71-307995e723cd" providerId="ADAL" clId="{09678C52-1FD9-4412-A55C-1BE18A2ACAE5}" dt="2020-09-10T21:34:23.131" v="253" actId="20577"/>
        <pc:sldMkLst>
          <pc:docMk/>
          <pc:sldMk cId="1297840999" sldId="257"/>
        </pc:sldMkLst>
        <pc:spChg chg="mod">
          <ac:chgData name="Oberdan Schaider" userId="44868f91-979f-4d0a-8a71-307995e723cd" providerId="ADAL" clId="{09678C52-1FD9-4412-A55C-1BE18A2ACAE5}" dt="2020-09-10T00:56:20.754" v="106" actId="1076"/>
          <ac:spMkLst>
            <pc:docMk/>
            <pc:sldMk cId="1297840999" sldId="257"/>
            <ac:spMk id="11" creationId="{041E2975-51F0-4985-B185-259EF64E64D7}"/>
          </ac:spMkLst>
        </pc:spChg>
        <pc:spChg chg="mod">
          <ac:chgData name="Oberdan Schaider" userId="44868f91-979f-4d0a-8a71-307995e723cd" providerId="ADAL" clId="{09678C52-1FD9-4412-A55C-1BE18A2ACAE5}" dt="2020-09-10T21:34:23.131" v="253" actId="20577"/>
          <ac:spMkLst>
            <pc:docMk/>
            <pc:sldMk cId="1297840999" sldId="257"/>
            <ac:spMk id="12" creationId="{423C3370-E92A-4901-9314-F2D532B0C265}"/>
          </ac:spMkLst>
        </pc:spChg>
        <pc:spChg chg="mod">
          <ac:chgData name="Oberdan Schaider" userId="44868f91-979f-4d0a-8a71-307995e723cd" providerId="ADAL" clId="{09678C52-1FD9-4412-A55C-1BE18A2ACAE5}" dt="2020-09-10T00:58:26.970" v="111" actId="108"/>
          <ac:spMkLst>
            <pc:docMk/>
            <pc:sldMk cId="1297840999" sldId="257"/>
            <ac:spMk id="16" creationId="{1C43F7FC-335C-46FF-9350-1DD5020BA9F4}"/>
          </ac:spMkLst>
        </pc:spChg>
        <pc:picChg chg="add mod">
          <ac:chgData name="Oberdan Schaider" userId="44868f91-979f-4d0a-8a71-307995e723cd" providerId="ADAL" clId="{09678C52-1FD9-4412-A55C-1BE18A2ACAE5}" dt="2020-09-10T00:56:09.391" v="103" actId="1076"/>
          <ac:picMkLst>
            <pc:docMk/>
            <pc:sldMk cId="1297840999" sldId="257"/>
            <ac:picMk id="2" creationId="{50FC6716-6882-4359-9E5F-8CF5EE6AEAD5}"/>
          </ac:picMkLst>
        </pc:picChg>
        <pc:picChg chg="add del mod">
          <ac:chgData name="Oberdan Schaider" userId="44868f91-979f-4d0a-8a71-307995e723cd" providerId="ADAL" clId="{09678C52-1FD9-4412-A55C-1BE18A2ACAE5}" dt="2020-09-09T17:38:29.102" v="54" actId="22"/>
          <ac:picMkLst>
            <pc:docMk/>
            <pc:sldMk cId="1297840999" sldId="257"/>
            <ac:picMk id="2" creationId="{F65984B1-C196-4138-A0FB-7BED613CAB28}"/>
          </ac:picMkLst>
        </pc:picChg>
        <pc:picChg chg="mod">
          <ac:chgData name="Oberdan Schaider" userId="44868f91-979f-4d0a-8a71-307995e723cd" providerId="ADAL" clId="{09678C52-1FD9-4412-A55C-1BE18A2ACAE5}" dt="2020-09-10T00:55:47.349" v="98" actId="14100"/>
          <ac:picMkLst>
            <pc:docMk/>
            <pc:sldMk cId="1297840999" sldId="257"/>
            <ac:picMk id="3" creationId="{6C2B7F02-D693-4045-A3DA-848810C27795}"/>
          </ac:picMkLst>
        </pc:picChg>
        <pc:picChg chg="add del mod">
          <ac:chgData name="Oberdan Schaider" userId="44868f91-979f-4d0a-8a71-307995e723cd" providerId="ADAL" clId="{09678C52-1FD9-4412-A55C-1BE18A2ACAE5}" dt="2020-09-09T17:39:12.090" v="58" actId="22"/>
          <ac:picMkLst>
            <pc:docMk/>
            <pc:sldMk cId="1297840999" sldId="257"/>
            <ac:picMk id="4" creationId="{7CDE69E2-8E0A-4B03-83C2-DDB0D19847BC}"/>
          </ac:picMkLst>
        </pc:picChg>
        <pc:picChg chg="mod">
          <ac:chgData name="Oberdan Schaider" userId="44868f91-979f-4d0a-8a71-307995e723cd" providerId="ADAL" clId="{09678C52-1FD9-4412-A55C-1BE18A2ACAE5}" dt="2020-09-10T00:55:49.638" v="99" actId="14100"/>
          <ac:picMkLst>
            <pc:docMk/>
            <pc:sldMk cId="1297840999" sldId="257"/>
            <ac:picMk id="5" creationId="{191E5EF2-D5A3-47B1-93E6-B7620EA2D9E3}"/>
          </ac:picMkLst>
        </pc:picChg>
        <pc:picChg chg="add mod">
          <ac:chgData name="Oberdan Schaider" userId="44868f91-979f-4d0a-8a71-307995e723cd" providerId="ADAL" clId="{09678C52-1FD9-4412-A55C-1BE18A2ACAE5}" dt="2020-09-10T00:56:14.365" v="105" actId="1076"/>
          <ac:picMkLst>
            <pc:docMk/>
            <pc:sldMk cId="1297840999" sldId="257"/>
            <ac:picMk id="6" creationId="{3F31297D-01A5-4415-9E52-377A11451FE4}"/>
          </ac:picMkLst>
        </pc:picChg>
        <pc:picChg chg="mod">
          <ac:chgData name="Oberdan Schaider" userId="44868f91-979f-4d0a-8a71-307995e723cd" providerId="ADAL" clId="{09678C52-1FD9-4412-A55C-1BE18A2ACAE5}" dt="2020-09-10T00:55:58.184" v="101" actId="1076"/>
          <ac:picMkLst>
            <pc:docMk/>
            <pc:sldMk cId="1297840999" sldId="257"/>
            <ac:picMk id="7" creationId="{64FD45C9-82D2-4DF8-9372-CC1EFB46CF22}"/>
          </ac:picMkLst>
        </pc:picChg>
        <pc:picChg chg="add mod">
          <ac:chgData name="Oberdan Schaider" userId="44868f91-979f-4d0a-8a71-307995e723cd" providerId="ADAL" clId="{09678C52-1FD9-4412-A55C-1BE18A2ACAE5}" dt="2020-09-10T00:55:43.549" v="96" actId="14100"/>
          <ac:picMkLst>
            <pc:docMk/>
            <pc:sldMk cId="1297840999" sldId="257"/>
            <ac:picMk id="9" creationId="{76B48082-A567-4594-B42F-C7A20AB64CEB}"/>
          </ac:picMkLst>
        </pc:picChg>
        <pc:picChg chg="mod">
          <ac:chgData name="Oberdan Schaider" userId="44868f91-979f-4d0a-8a71-307995e723cd" providerId="ADAL" clId="{09678C52-1FD9-4412-A55C-1BE18A2ACAE5}" dt="2020-09-10T00:56:11.671" v="104" actId="1076"/>
          <ac:picMkLst>
            <pc:docMk/>
            <pc:sldMk cId="1297840999" sldId="257"/>
            <ac:picMk id="14" creationId="{5E08EA40-FA6D-4B70-99AA-13E8F078ABC7}"/>
          </ac:picMkLst>
        </pc:picChg>
        <pc:picChg chg="mod">
          <ac:chgData name="Oberdan Schaider" userId="44868f91-979f-4d0a-8a71-307995e723cd" providerId="ADAL" clId="{09678C52-1FD9-4412-A55C-1BE18A2ACAE5}" dt="2020-09-10T00:56:24.746" v="107" actId="1076"/>
          <ac:picMkLst>
            <pc:docMk/>
            <pc:sldMk cId="1297840999" sldId="257"/>
            <ac:picMk id="15" creationId="{04B52A3D-42BB-43FC-AFC7-9291C109A83A}"/>
          </ac:picMkLst>
        </pc:picChg>
        <pc:picChg chg="del">
          <ac:chgData name="Oberdan Schaider" userId="44868f91-979f-4d0a-8a71-307995e723cd" providerId="ADAL" clId="{09678C52-1FD9-4412-A55C-1BE18A2ACAE5}" dt="2020-09-09T17:42:08.561" v="69" actId="478"/>
          <ac:picMkLst>
            <pc:docMk/>
            <pc:sldMk cId="1297840999" sldId="257"/>
            <ac:picMk id="19" creationId="{03575DF2-69B9-4140-847E-A6380D4A5AA4}"/>
          </ac:picMkLst>
        </pc:picChg>
        <pc:picChg chg="del mod">
          <ac:chgData name="Oberdan Schaider" userId="44868f91-979f-4d0a-8a71-307995e723cd" providerId="ADAL" clId="{09678C52-1FD9-4412-A55C-1BE18A2ACAE5}" dt="2020-09-09T17:43:35.376" v="75" actId="478"/>
          <ac:picMkLst>
            <pc:docMk/>
            <pc:sldMk cId="1297840999" sldId="257"/>
            <ac:picMk id="21" creationId="{C5B6A5CA-22ED-49F5-B44C-8F8FE1BCE210}"/>
          </ac:picMkLst>
        </pc:picChg>
      </pc:sldChg>
      <pc:sldChg chg="modSp mod modClrScheme chgLayout">
        <pc:chgData name="Oberdan Schaider" userId="44868f91-979f-4d0a-8a71-307995e723cd" providerId="ADAL" clId="{09678C52-1FD9-4412-A55C-1BE18A2ACAE5}" dt="2020-09-10T02:03:49.174" v="193" actId="700"/>
        <pc:sldMkLst>
          <pc:docMk/>
          <pc:sldMk cId="2415128116" sldId="261"/>
        </pc:sldMkLst>
        <pc:spChg chg="mod ord">
          <ac:chgData name="Oberdan Schaider" userId="44868f91-979f-4d0a-8a71-307995e723cd" providerId="ADAL" clId="{09678C52-1FD9-4412-A55C-1BE18A2ACAE5}" dt="2020-09-10T02:03:49.174" v="193" actId="700"/>
          <ac:spMkLst>
            <pc:docMk/>
            <pc:sldMk cId="2415128116" sldId="261"/>
            <ac:spMk id="2" creationId="{2E976CED-F932-4171-AC56-86B502C22EBC}"/>
          </ac:spMkLst>
        </pc:spChg>
        <pc:spChg chg="mod ord">
          <ac:chgData name="Oberdan Schaider" userId="44868f91-979f-4d0a-8a71-307995e723cd" providerId="ADAL" clId="{09678C52-1FD9-4412-A55C-1BE18A2ACAE5}" dt="2020-09-10T02:03:49.174" v="193" actId="700"/>
          <ac:spMkLst>
            <pc:docMk/>
            <pc:sldMk cId="2415128116" sldId="261"/>
            <ac:spMk id="3" creationId="{C148B1FD-48D6-45D5-8D0C-8E358EEFA033}"/>
          </ac:spMkLst>
        </pc:spChg>
      </pc:sldChg>
      <pc:sldChg chg="modSp mod modClrScheme chgLayout">
        <pc:chgData name="Oberdan Schaider" userId="44868f91-979f-4d0a-8a71-307995e723cd" providerId="ADAL" clId="{09678C52-1FD9-4412-A55C-1BE18A2ACAE5}" dt="2020-09-10T02:03:37.642" v="192" actId="700"/>
        <pc:sldMkLst>
          <pc:docMk/>
          <pc:sldMk cId="3334055382" sldId="262"/>
        </pc:sldMkLst>
        <pc:spChg chg="mod ord">
          <ac:chgData name="Oberdan Schaider" userId="44868f91-979f-4d0a-8a71-307995e723cd" providerId="ADAL" clId="{09678C52-1FD9-4412-A55C-1BE18A2ACAE5}" dt="2020-09-10T02:03:37.642" v="192" actId="700"/>
          <ac:spMkLst>
            <pc:docMk/>
            <pc:sldMk cId="3334055382" sldId="262"/>
            <ac:spMk id="2" creationId="{2E976CED-F932-4171-AC56-86B502C22EBC}"/>
          </ac:spMkLst>
        </pc:spChg>
        <pc:spChg chg="mod ord">
          <ac:chgData name="Oberdan Schaider" userId="44868f91-979f-4d0a-8a71-307995e723cd" providerId="ADAL" clId="{09678C52-1FD9-4412-A55C-1BE18A2ACAE5}" dt="2020-09-10T02:03:37.642" v="192" actId="700"/>
          <ac:spMkLst>
            <pc:docMk/>
            <pc:sldMk cId="3334055382" sldId="262"/>
            <ac:spMk id="3" creationId="{C148B1FD-48D6-45D5-8D0C-8E358EEFA033}"/>
          </ac:spMkLst>
        </pc:spChg>
      </pc:sldChg>
      <pc:sldChg chg="addSp delSp modSp mod modClrScheme chgLayout">
        <pc:chgData name="Oberdan Schaider" userId="44868f91-979f-4d0a-8a71-307995e723cd" providerId="ADAL" clId="{09678C52-1FD9-4412-A55C-1BE18A2ACAE5}" dt="2020-09-10T02:04:10.909" v="198" actId="1076"/>
        <pc:sldMkLst>
          <pc:docMk/>
          <pc:sldMk cId="4239481338" sldId="263"/>
        </pc:sldMkLst>
        <pc:spChg chg="mod ord">
          <ac:chgData name="Oberdan Schaider" userId="44868f91-979f-4d0a-8a71-307995e723cd" providerId="ADAL" clId="{09678C52-1FD9-4412-A55C-1BE18A2ACAE5}" dt="2020-09-10T02:04:04.187" v="195" actId="700"/>
          <ac:spMkLst>
            <pc:docMk/>
            <pc:sldMk cId="4239481338" sldId="263"/>
            <ac:spMk id="2" creationId="{2E976CED-F932-4171-AC56-86B502C22EBC}"/>
          </ac:spMkLst>
        </pc:spChg>
        <pc:spChg chg="add del mod ord">
          <ac:chgData name="Oberdan Schaider" userId="44868f91-979f-4d0a-8a71-307995e723cd" providerId="ADAL" clId="{09678C52-1FD9-4412-A55C-1BE18A2ACAE5}" dt="2020-09-10T02:04:06.010" v="196" actId="478"/>
          <ac:spMkLst>
            <pc:docMk/>
            <pc:sldMk cId="4239481338" sldId="263"/>
            <ac:spMk id="3" creationId="{DB9ED37E-74A7-40C4-BCEB-17E2446EA9CF}"/>
          </ac:spMkLst>
        </pc:spChg>
        <pc:spChg chg="mod">
          <ac:chgData name="Oberdan Schaider" userId="44868f91-979f-4d0a-8a71-307995e723cd" providerId="ADAL" clId="{09678C52-1FD9-4412-A55C-1BE18A2ACAE5}" dt="2020-09-10T02:04:10.909" v="198" actId="1076"/>
          <ac:spMkLst>
            <pc:docMk/>
            <pc:sldMk cId="4239481338" sldId="263"/>
            <ac:spMk id="6" creationId="{9FFD4D56-7D4E-44AE-83CF-4E650E14F80B}"/>
          </ac:spMkLst>
        </pc:spChg>
        <pc:picChg chg="mod ord">
          <ac:chgData name="Oberdan Schaider" userId="44868f91-979f-4d0a-8a71-307995e723cd" providerId="ADAL" clId="{09678C52-1FD9-4412-A55C-1BE18A2ACAE5}" dt="2020-09-10T02:04:08.807" v="197" actId="1076"/>
          <ac:picMkLst>
            <pc:docMk/>
            <pc:sldMk cId="4239481338" sldId="263"/>
            <ac:picMk id="5" creationId="{D39FA528-16EC-48E5-AE1D-9564E221DD9C}"/>
          </ac:picMkLst>
        </pc:picChg>
      </pc:sldChg>
      <pc:sldChg chg="modSp mod modClrScheme chgLayout">
        <pc:chgData name="Oberdan Schaider" userId="44868f91-979f-4d0a-8a71-307995e723cd" providerId="ADAL" clId="{09678C52-1FD9-4412-A55C-1BE18A2ACAE5}" dt="2020-09-10T02:03:57.258" v="194" actId="700"/>
        <pc:sldMkLst>
          <pc:docMk/>
          <pc:sldMk cId="1327031789" sldId="264"/>
        </pc:sldMkLst>
        <pc:spChg chg="mod ord">
          <ac:chgData name="Oberdan Schaider" userId="44868f91-979f-4d0a-8a71-307995e723cd" providerId="ADAL" clId="{09678C52-1FD9-4412-A55C-1BE18A2ACAE5}" dt="2020-09-10T02:03:57.258" v="194" actId="700"/>
          <ac:spMkLst>
            <pc:docMk/>
            <pc:sldMk cId="1327031789" sldId="264"/>
            <ac:spMk id="2" creationId="{615C7461-371F-40E0-AC63-CC5281EC18DA}"/>
          </ac:spMkLst>
        </pc:spChg>
        <pc:spChg chg="mod ord">
          <ac:chgData name="Oberdan Schaider" userId="44868f91-979f-4d0a-8a71-307995e723cd" providerId="ADAL" clId="{09678C52-1FD9-4412-A55C-1BE18A2ACAE5}" dt="2020-09-10T02:03:57.258" v="194" actId="700"/>
          <ac:spMkLst>
            <pc:docMk/>
            <pc:sldMk cId="1327031789" sldId="264"/>
            <ac:spMk id="3" creationId="{3CB80ADB-C49C-42BB-80AC-05EA54E2B546}"/>
          </ac:spMkLst>
        </pc:spChg>
      </pc:sldChg>
      <pc:sldChg chg="modSp mod modClrScheme chgLayout">
        <pc:chgData name="Oberdan Schaider" userId="44868f91-979f-4d0a-8a71-307995e723cd" providerId="ADAL" clId="{09678C52-1FD9-4412-A55C-1BE18A2ACAE5}" dt="2020-09-10T02:03:28.370" v="191" actId="700"/>
        <pc:sldMkLst>
          <pc:docMk/>
          <pc:sldMk cId="3230808578" sldId="265"/>
        </pc:sldMkLst>
        <pc:spChg chg="mod ord">
          <ac:chgData name="Oberdan Schaider" userId="44868f91-979f-4d0a-8a71-307995e723cd" providerId="ADAL" clId="{09678C52-1FD9-4412-A55C-1BE18A2ACAE5}" dt="2020-09-10T02:03:28.370" v="191" actId="700"/>
          <ac:spMkLst>
            <pc:docMk/>
            <pc:sldMk cId="3230808578" sldId="265"/>
            <ac:spMk id="2" creationId="{8EE3B1D4-A610-4CD4-BA8A-6A391FFB7CF3}"/>
          </ac:spMkLst>
        </pc:spChg>
        <pc:spChg chg="mod ord">
          <ac:chgData name="Oberdan Schaider" userId="44868f91-979f-4d0a-8a71-307995e723cd" providerId="ADAL" clId="{09678C52-1FD9-4412-A55C-1BE18A2ACAE5}" dt="2020-09-10T02:03:28.370" v="191" actId="700"/>
          <ac:spMkLst>
            <pc:docMk/>
            <pc:sldMk cId="3230808578" sldId="265"/>
            <ac:spMk id="3" creationId="{91319232-15E9-41C2-922B-63858832B30D}"/>
          </ac:spMkLst>
        </pc:spChg>
      </pc:sldChg>
      <pc:sldChg chg="addSp delSp modSp mod modClrScheme chgLayout">
        <pc:chgData name="Oberdan Schaider" userId="44868f91-979f-4d0a-8a71-307995e723cd" providerId="ADAL" clId="{09678C52-1FD9-4412-A55C-1BE18A2ACAE5}" dt="2020-09-10T02:05:09.840" v="208" actId="14100"/>
        <pc:sldMkLst>
          <pc:docMk/>
          <pc:sldMk cId="1749726867" sldId="266"/>
        </pc:sldMkLst>
        <pc:spChg chg="del mod ord">
          <ac:chgData name="Oberdan Schaider" userId="44868f91-979f-4d0a-8a71-307995e723cd" providerId="ADAL" clId="{09678C52-1FD9-4412-A55C-1BE18A2ACAE5}" dt="2020-09-10T02:04:32.421" v="201" actId="21"/>
          <ac:spMkLst>
            <pc:docMk/>
            <pc:sldMk cId="1749726867" sldId="266"/>
            <ac:spMk id="2" creationId="{7A24BAA2-B0DD-439E-8A70-27A570EAB3CA}"/>
          </ac:spMkLst>
        </pc:spChg>
        <pc:spChg chg="del mod ord">
          <ac:chgData name="Oberdan Schaider" userId="44868f91-979f-4d0a-8a71-307995e723cd" providerId="ADAL" clId="{09678C52-1FD9-4412-A55C-1BE18A2ACAE5}" dt="2020-09-10T02:04:32.421" v="201" actId="21"/>
          <ac:spMkLst>
            <pc:docMk/>
            <pc:sldMk cId="1749726867" sldId="266"/>
            <ac:spMk id="4" creationId="{8D139D35-849E-4C3E-B860-22F0A9DF2CB0}"/>
          </ac:spMkLst>
        </pc:spChg>
        <pc:spChg chg="add del mod ord">
          <ac:chgData name="Oberdan Schaider" userId="44868f91-979f-4d0a-8a71-307995e723cd" providerId="ADAL" clId="{09678C52-1FD9-4412-A55C-1BE18A2ACAE5}" dt="2020-09-10T02:04:48.998" v="202" actId="700"/>
          <ac:spMkLst>
            <pc:docMk/>
            <pc:sldMk cId="1749726867" sldId="266"/>
            <ac:spMk id="5" creationId="{C137BA50-0C3C-47BA-8E99-F9FC7AFE9CF7}"/>
          </ac:spMkLst>
        </pc:spChg>
        <pc:spChg chg="add del mod ord">
          <ac:chgData name="Oberdan Schaider" userId="44868f91-979f-4d0a-8a71-307995e723cd" providerId="ADAL" clId="{09678C52-1FD9-4412-A55C-1BE18A2ACAE5}" dt="2020-09-10T02:04:48.998" v="202" actId="700"/>
          <ac:spMkLst>
            <pc:docMk/>
            <pc:sldMk cId="1749726867" sldId="266"/>
            <ac:spMk id="7" creationId="{557A605C-337A-4A37-8BEB-C92477893A9D}"/>
          </ac:spMkLst>
        </pc:spChg>
        <pc:spChg chg="add del mod ord">
          <ac:chgData name="Oberdan Schaider" userId="44868f91-979f-4d0a-8a71-307995e723cd" providerId="ADAL" clId="{09678C52-1FD9-4412-A55C-1BE18A2ACAE5}" dt="2020-09-10T02:05:00.286" v="206" actId="478"/>
          <ac:spMkLst>
            <pc:docMk/>
            <pc:sldMk cId="1749726867" sldId="266"/>
            <ac:spMk id="8" creationId="{59AE32E8-A9FE-4B67-BE3A-ADB576D0738F}"/>
          </ac:spMkLst>
        </pc:spChg>
        <pc:spChg chg="add del mod ord">
          <ac:chgData name="Oberdan Schaider" userId="44868f91-979f-4d0a-8a71-307995e723cd" providerId="ADAL" clId="{09678C52-1FD9-4412-A55C-1BE18A2ACAE5}" dt="2020-09-10T02:04:59.124" v="205" actId="478"/>
          <ac:spMkLst>
            <pc:docMk/>
            <pc:sldMk cId="1749726867" sldId="266"/>
            <ac:spMk id="9" creationId="{7EBF212A-9C53-4E49-95C9-55E6983B8D99}"/>
          </ac:spMkLst>
        </pc:spChg>
        <pc:spChg chg="add del mod">
          <ac:chgData name="Oberdan Schaider" userId="44868f91-979f-4d0a-8a71-307995e723cd" providerId="ADAL" clId="{09678C52-1FD9-4412-A55C-1BE18A2ACAE5}" dt="2020-09-10T02:04:55.841" v="204"/>
          <ac:spMkLst>
            <pc:docMk/>
            <pc:sldMk cId="1749726867" sldId="266"/>
            <ac:spMk id="10" creationId="{3CBE2FAB-E5B1-48CF-A80D-AECA86C026B6}"/>
          </ac:spMkLst>
        </pc:spChg>
        <pc:spChg chg="add del mod">
          <ac:chgData name="Oberdan Schaider" userId="44868f91-979f-4d0a-8a71-307995e723cd" providerId="ADAL" clId="{09678C52-1FD9-4412-A55C-1BE18A2ACAE5}" dt="2020-09-10T02:04:55.841" v="204"/>
          <ac:spMkLst>
            <pc:docMk/>
            <pc:sldMk cId="1749726867" sldId="266"/>
            <ac:spMk id="11" creationId="{0E50AC12-738D-4BC9-AF9A-6C2409343B63}"/>
          </ac:spMkLst>
        </pc:spChg>
        <pc:spChg chg="add mod">
          <ac:chgData name="Oberdan Schaider" userId="44868f91-979f-4d0a-8a71-307995e723cd" providerId="ADAL" clId="{09678C52-1FD9-4412-A55C-1BE18A2ACAE5}" dt="2020-09-10T02:05:02.275" v="207"/>
          <ac:spMkLst>
            <pc:docMk/>
            <pc:sldMk cId="1749726867" sldId="266"/>
            <ac:spMk id="12" creationId="{10BB3B96-DBF3-43FC-BA25-125379C9C4CA}"/>
          </ac:spMkLst>
        </pc:spChg>
        <pc:spChg chg="add mod">
          <ac:chgData name="Oberdan Schaider" userId="44868f91-979f-4d0a-8a71-307995e723cd" providerId="ADAL" clId="{09678C52-1FD9-4412-A55C-1BE18A2ACAE5}" dt="2020-09-10T02:05:09.840" v="208" actId="14100"/>
          <ac:spMkLst>
            <pc:docMk/>
            <pc:sldMk cId="1749726867" sldId="266"/>
            <ac:spMk id="13" creationId="{C3C50FB9-9A9C-4734-BC01-88AFF86E4460}"/>
          </ac:spMkLst>
        </pc:spChg>
      </pc:sldChg>
      <pc:sldChg chg="modSp mod modTransition modClrScheme chgLayout">
        <pc:chgData name="Oberdan Schaider" userId="44868f91-979f-4d0a-8a71-307995e723cd" providerId="ADAL" clId="{09678C52-1FD9-4412-A55C-1BE18A2ACAE5}" dt="2020-09-10T01:05:15.429" v="160" actId="108"/>
        <pc:sldMkLst>
          <pc:docMk/>
          <pc:sldMk cId="630269000" sldId="267"/>
        </pc:sldMkLst>
        <pc:spChg chg="mod ord">
          <ac:chgData name="Oberdan Schaider" userId="44868f91-979f-4d0a-8a71-307995e723cd" providerId="ADAL" clId="{09678C52-1FD9-4412-A55C-1BE18A2ACAE5}" dt="2020-09-10T01:04:38.566" v="156" actId="108"/>
          <ac:spMkLst>
            <pc:docMk/>
            <pc:sldMk cId="630269000" sldId="267"/>
            <ac:spMk id="2" creationId="{25AF585E-273C-42B5-A6C5-A011A15E8B9D}"/>
          </ac:spMkLst>
        </pc:spChg>
        <pc:spChg chg="mod ord">
          <ac:chgData name="Oberdan Schaider" userId="44868f91-979f-4d0a-8a71-307995e723cd" providerId="ADAL" clId="{09678C52-1FD9-4412-A55C-1BE18A2ACAE5}" dt="2020-09-10T01:05:15.429" v="160" actId="108"/>
          <ac:spMkLst>
            <pc:docMk/>
            <pc:sldMk cId="630269000" sldId="267"/>
            <ac:spMk id="3" creationId="{62951C64-C2C9-419A-A357-BC99B19A5B59}"/>
          </ac:spMkLst>
        </pc:spChg>
      </pc:sldChg>
      <pc:sldChg chg="addSp delSp modSp mod modClrScheme chgLayout">
        <pc:chgData name="Oberdan Schaider" userId="44868f91-979f-4d0a-8a71-307995e723cd" providerId="ADAL" clId="{09678C52-1FD9-4412-A55C-1BE18A2ACAE5}" dt="2020-09-10T02:03:18.115" v="190" actId="1076"/>
        <pc:sldMkLst>
          <pc:docMk/>
          <pc:sldMk cId="1571097695" sldId="268"/>
        </pc:sldMkLst>
        <pc:spChg chg="mod ord">
          <ac:chgData name="Oberdan Schaider" userId="44868f91-979f-4d0a-8a71-307995e723cd" providerId="ADAL" clId="{09678C52-1FD9-4412-A55C-1BE18A2ACAE5}" dt="2020-09-10T02:03:06.497" v="187" actId="700"/>
          <ac:spMkLst>
            <pc:docMk/>
            <pc:sldMk cId="1571097695" sldId="268"/>
            <ac:spMk id="2" creationId="{2F9FDF9A-6606-40A4-A4E9-3E9AAD018555}"/>
          </ac:spMkLst>
        </pc:spChg>
        <pc:spChg chg="add del mod ord">
          <ac:chgData name="Oberdan Schaider" userId="44868f91-979f-4d0a-8a71-307995e723cd" providerId="ADAL" clId="{09678C52-1FD9-4412-A55C-1BE18A2ACAE5}" dt="2020-09-10T02:03:12.726" v="188" actId="478"/>
          <ac:spMkLst>
            <pc:docMk/>
            <pc:sldMk cId="1571097695" sldId="268"/>
            <ac:spMk id="3" creationId="{A3E8EB86-CAD4-49E9-BE37-4A3DB5F98A1C}"/>
          </ac:spMkLst>
        </pc:spChg>
        <pc:spChg chg="mod">
          <ac:chgData name="Oberdan Schaider" userId="44868f91-979f-4d0a-8a71-307995e723cd" providerId="ADAL" clId="{09678C52-1FD9-4412-A55C-1BE18A2ACAE5}" dt="2020-09-10T02:03:18.115" v="190" actId="1076"/>
          <ac:spMkLst>
            <pc:docMk/>
            <pc:sldMk cId="1571097695" sldId="268"/>
            <ac:spMk id="5" creationId="{C24593A9-DCDC-43D2-9D34-AD7C0F87FD20}"/>
          </ac:spMkLst>
        </pc:spChg>
        <pc:picChg chg="mod ord">
          <ac:chgData name="Oberdan Schaider" userId="44868f91-979f-4d0a-8a71-307995e723cd" providerId="ADAL" clId="{09678C52-1FD9-4412-A55C-1BE18A2ACAE5}" dt="2020-09-10T02:03:15.240" v="189" actId="1076"/>
          <ac:picMkLst>
            <pc:docMk/>
            <pc:sldMk cId="1571097695" sldId="268"/>
            <ac:picMk id="4" creationId="{CCC3905E-72E2-421D-9E1D-9D1982DE7410}"/>
          </ac:picMkLst>
        </pc:picChg>
      </pc:sldChg>
      <pc:sldChg chg="addSp delSp modSp mod modClrScheme chgLayout">
        <pc:chgData name="Oberdan Schaider" userId="44868f91-979f-4d0a-8a71-307995e723cd" providerId="ADAL" clId="{09678C52-1FD9-4412-A55C-1BE18A2ACAE5}" dt="2020-09-10T02:07:36.505" v="209" actId="20577"/>
        <pc:sldMkLst>
          <pc:docMk/>
          <pc:sldMk cId="1048185050" sldId="269"/>
        </pc:sldMkLst>
        <pc:spChg chg="mod ord">
          <ac:chgData name="Oberdan Schaider" userId="44868f91-979f-4d0a-8a71-307995e723cd" providerId="ADAL" clId="{09678C52-1FD9-4412-A55C-1BE18A2ACAE5}" dt="2020-09-10T02:07:36.505" v="209" actId="20577"/>
          <ac:spMkLst>
            <pc:docMk/>
            <pc:sldMk cId="1048185050" sldId="269"/>
            <ac:spMk id="2" creationId="{28921AE8-1ADE-4A7A-ADFA-81D5AA1143E5}"/>
          </ac:spMkLst>
        </pc:spChg>
        <pc:spChg chg="mod ord">
          <ac:chgData name="Oberdan Schaider" userId="44868f91-979f-4d0a-8a71-307995e723cd" providerId="ADAL" clId="{09678C52-1FD9-4412-A55C-1BE18A2ACAE5}" dt="2020-09-10T01:07:52.546" v="183" actId="1076"/>
          <ac:spMkLst>
            <pc:docMk/>
            <pc:sldMk cId="1048185050" sldId="269"/>
            <ac:spMk id="3" creationId="{01683E1D-ADD0-4D0F-A93A-E1D3FFFD1386}"/>
          </ac:spMkLst>
        </pc:spChg>
        <pc:picChg chg="add del mod">
          <ac:chgData name="Oberdan Schaider" userId="44868f91-979f-4d0a-8a71-307995e723cd" providerId="ADAL" clId="{09678C52-1FD9-4412-A55C-1BE18A2ACAE5}" dt="2020-09-10T01:08:07.156" v="186" actId="478"/>
          <ac:picMkLst>
            <pc:docMk/>
            <pc:sldMk cId="1048185050" sldId="269"/>
            <ac:picMk id="5" creationId="{CA87859A-B22D-4987-A9FC-2567F49B8D71}"/>
          </ac:picMkLst>
        </pc:picChg>
      </pc:sldChg>
      <pc:sldChg chg="addSp delSp modSp new mod modClrScheme chgLayout">
        <pc:chgData name="Oberdan Schaider" userId="44868f91-979f-4d0a-8a71-307995e723cd" providerId="ADAL" clId="{09678C52-1FD9-4412-A55C-1BE18A2ACAE5}" dt="2020-09-10T01:07:17.155" v="178" actId="3626"/>
        <pc:sldMkLst>
          <pc:docMk/>
          <pc:sldMk cId="2050970699" sldId="270"/>
        </pc:sldMkLst>
        <pc:spChg chg="del">
          <ac:chgData name="Oberdan Schaider" userId="44868f91-979f-4d0a-8a71-307995e723cd" providerId="ADAL" clId="{09678C52-1FD9-4412-A55C-1BE18A2ACAE5}" dt="2020-09-10T01:01:27.381" v="123" actId="478"/>
          <ac:spMkLst>
            <pc:docMk/>
            <pc:sldMk cId="2050970699" sldId="270"/>
            <ac:spMk id="2" creationId="{05213E6C-E541-4C45-89E3-5884111014CA}"/>
          </ac:spMkLst>
        </pc:spChg>
        <pc:spChg chg="del">
          <ac:chgData name="Oberdan Schaider" userId="44868f91-979f-4d0a-8a71-307995e723cd" providerId="ADAL" clId="{09678C52-1FD9-4412-A55C-1BE18A2ACAE5}" dt="2020-09-10T01:01:49.490" v="124" actId="700"/>
          <ac:spMkLst>
            <pc:docMk/>
            <pc:sldMk cId="2050970699" sldId="270"/>
            <ac:spMk id="3" creationId="{3E4D028C-62F9-426D-ACF7-355F18594D02}"/>
          </ac:spMkLst>
        </pc:spChg>
        <pc:spChg chg="add del mod">
          <ac:chgData name="Oberdan Schaider" userId="44868f91-979f-4d0a-8a71-307995e723cd" providerId="ADAL" clId="{09678C52-1FD9-4412-A55C-1BE18A2ACAE5}" dt="2020-09-10T01:01:53.398" v="125" actId="478"/>
          <ac:spMkLst>
            <pc:docMk/>
            <pc:sldMk cId="2050970699" sldId="270"/>
            <ac:spMk id="4" creationId="{58039738-E787-4CCF-A0F0-F1CB1F641483}"/>
          </ac:spMkLst>
        </pc:spChg>
        <pc:spChg chg="add mod ord">
          <ac:chgData name="Oberdan Schaider" userId="44868f91-979f-4d0a-8a71-307995e723cd" providerId="ADAL" clId="{09678C52-1FD9-4412-A55C-1BE18A2ACAE5}" dt="2020-09-10T01:06:02.756" v="164" actId="700"/>
          <ac:spMkLst>
            <pc:docMk/>
            <pc:sldMk cId="2050970699" sldId="270"/>
            <ac:spMk id="5" creationId="{03A25E93-67FD-4E41-8F58-A53C150296F0}"/>
          </ac:spMkLst>
        </pc:spChg>
        <pc:spChg chg="add del mod">
          <ac:chgData name="Oberdan Schaider" userId="44868f91-979f-4d0a-8a71-307995e723cd" providerId="ADAL" clId="{09678C52-1FD9-4412-A55C-1BE18A2ACAE5}" dt="2020-09-10T01:02:59.824" v="141" actId="478"/>
          <ac:spMkLst>
            <pc:docMk/>
            <pc:sldMk cId="2050970699" sldId="270"/>
            <ac:spMk id="6" creationId="{ADD6DDAD-A82C-4E87-ADBB-8EDE29285A1D}"/>
          </ac:spMkLst>
        </pc:spChg>
        <pc:spChg chg="add mod">
          <ac:chgData name="Oberdan Schaider" userId="44868f91-979f-4d0a-8a71-307995e723cd" providerId="ADAL" clId="{09678C52-1FD9-4412-A55C-1BE18A2ACAE5}" dt="2020-09-10T01:07:17.155" v="178" actId="3626"/>
          <ac:spMkLst>
            <pc:docMk/>
            <pc:sldMk cId="2050970699" sldId="270"/>
            <ac:spMk id="8" creationId="{3A6C2090-FCA5-499D-BC36-277FD2D04F91}"/>
          </ac:spMkLst>
        </pc:spChg>
        <pc:spChg chg="add del mod ord">
          <ac:chgData name="Oberdan Schaider" userId="44868f91-979f-4d0a-8a71-307995e723cd" providerId="ADAL" clId="{09678C52-1FD9-4412-A55C-1BE18A2ACAE5}" dt="2020-09-10T01:06:20.119" v="165" actId="478"/>
          <ac:spMkLst>
            <pc:docMk/>
            <pc:sldMk cId="2050970699" sldId="270"/>
            <ac:spMk id="9" creationId="{B8584E58-717D-4A45-906D-8CB3FDCAE138}"/>
          </ac:spMkLst>
        </pc:spChg>
      </pc:sldChg>
      <pc:sldChg chg="modSp new mod">
        <pc:chgData name="Oberdan Schaider" userId="44868f91-979f-4d0a-8a71-307995e723cd" providerId="ADAL" clId="{09678C52-1FD9-4412-A55C-1BE18A2ACAE5}" dt="2020-09-10T01:06:57.132" v="172" actId="3626"/>
        <pc:sldMkLst>
          <pc:docMk/>
          <pc:sldMk cId="2437945594" sldId="271"/>
        </pc:sldMkLst>
        <pc:spChg chg="mod">
          <ac:chgData name="Oberdan Schaider" userId="44868f91-979f-4d0a-8a71-307995e723cd" providerId="ADAL" clId="{09678C52-1FD9-4412-A55C-1BE18A2ACAE5}" dt="2020-09-10T01:04:30.355" v="155"/>
          <ac:spMkLst>
            <pc:docMk/>
            <pc:sldMk cId="2437945594" sldId="271"/>
            <ac:spMk id="2" creationId="{F9C72836-DCA7-43D6-B495-DA81A194F35D}"/>
          </ac:spMkLst>
        </pc:spChg>
        <pc:spChg chg="mod">
          <ac:chgData name="Oberdan Schaider" userId="44868f91-979f-4d0a-8a71-307995e723cd" providerId="ADAL" clId="{09678C52-1FD9-4412-A55C-1BE18A2ACAE5}" dt="2020-09-10T01:06:57.132" v="172" actId="3626"/>
          <ac:spMkLst>
            <pc:docMk/>
            <pc:sldMk cId="2437945594" sldId="271"/>
            <ac:spMk id="3" creationId="{22C1ED9D-916E-40BB-B875-ED1ABF5BA1FB}"/>
          </ac:spMkLst>
        </pc:spChg>
      </pc:sldChg>
      <pc:sldChg chg="addSp delSp modSp new del mod">
        <pc:chgData name="Oberdan Schaider" userId="44868f91-979f-4d0a-8a71-307995e723cd" providerId="ADAL" clId="{09678C52-1FD9-4412-A55C-1BE18A2ACAE5}" dt="2020-09-10T02:08:46.860" v="217" actId="47"/>
        <pc:sldMkLst>
          <pc:docMk/>
          <pc:sldMk cId="326691275" sldId="272"/>
        </pc:sldMkLst>
        <pc:spChg chg="del">
          <ac:chgData name="Oberdan Schaider" userId="44868f91-979f-4d0a-8a71-307995e723cd" providerId="ADAL" clId="{09678C52-1FD9-4412-A55C-1BE18A2ACAE5}" dt="2020-09-10T02:08:26.722" v="211" actId="478"/>
          <ac:spMkLst>
            <pc:docMk/>
            <pc:sldMk cId="326691275" sldId="272"/>
            <ac:spMk id="2" creationId="{AE3307E9-473F-470F-9910-B146FB84F48E}"/>
          </ac:spMkLst>
        </pc:spChg>
        <pc:picChg chg="add del mod">
          <ac:chgData name="Oberdan Schaider" userId="44868f91-979f-4d0a-8a71-307995e723cd" providerId="ADAL" clId="{09678C52-1FD9-4412-A55C-1BE18A2ACAE5}" dt="2020-09-10T02:08:43.807" v="216" actId="478"/>
          <ac:picMkLst>
            <pc:docMk/>
            <pc:sldMk cId="326691275" sldId="272"/>
            <ac:picMk id="4" creationId="{A2D15B89-0A33-4680-A12F-528AE60EDE2A}"/>
          </ac:picMkLst>
        </pc:picChg>
      </pc:sldChg>
      <pc:sldChg chg="modSp new del mod">
        <pc:chgData name="Oberdan Schaider" userId="44868f91-979f-4d0a-8a71-307995e723cd" providerId="ADAL" clId="{09678C52-1FD9-4412-A55C-1BE18A2ACAE5}" dt="2020-09-10T01:07:27.503" v="179" actId="2696"/>
        <pc:sldMkLst>
          <pc:docMk/>
          <pc:sldMk cId="4148948719" sldId="272"/>
        </pc:sldMkLst>
        <pc:spChg chg="mod">
          <ac:chgData name="Oberdan Schaider" userId="44868f91-979f-4d0a-8a71-307995e723cd" providerId="ADAL" clId="{09678C52-1FD9-4412-A55C-1BE18A2ACAE5}" dt="2020-09-10T01:06:33.160" v="168"/>
          <ac:spMkLst>
            <pc:docMk/>
            <pc:sldMk cId="4148948719" sldId="272"/>
            <ac:spMk id="2" creationId="{2AEADDE6-EFAB-49FE-9B5A-C18198E549B6}"/>
          </ac:spMkLst>
        </pc:spChg>
        <pc:spChg chg="mod">
          <ac:chgData name="Oberdan Schaider" userId="44868f91-979f-4d0a-8a71-307995e723cd" providerId="ADAL" clId="{09678C52-1FD9-4412-A55C-1BE18A2ACAE5}" dt="2020-09-10T01:07:04.359" v="173" actId="21"/>
          <ac:spMkLst>
            <pc:docMk/>
            <pc:sldMk cId="4148948719" sldId="272"/>
            <ac:spMk id="3" creationId="{E2020379-496E-47DC-AEE6-AB3E9C9C8937}"/>
          </ac:spMkLst>
        </pc:spChg>
      </pc:sldChg>
    </pc:docChg>
  </pc:docChgLst>
  <pc:docChgLst>
    <pc:chgData name="Oberdan Schaider" userId="44868f91-979f-4d0a-8a71-307995e723cd" providerId="ADAL" clId="{BE38E0B4-E4D0-4941-9D22-DA79C00B3E65}"/>
    <pc:docChg chg="undo custSel mod addSld delSld modSld sldOrd modMainMaster modNotesMaster">
      <pc:chgData name="Oberdan Schaider" userId="44868f91-979f-4d0a-8a71-307995e723cd" providerId="ADAL" clId="{BE38E0B4-E4D0-4941-9D22-DA79C00B3E65}" dt="2020-05-11T19:53:10.284" v="2209"/>
      <pc:docMkLst>
        <pc:docMk/>
      </pc:docMkLst>
      <pc:sldChg chg="addSp delSp modSp mod modClrScheme chgLayout">
        <pc:chgData name="Oberdan Schaider" userId="44868f91-979f-4d0a-8a71-307995e723cd" providerId="ADAL" clId="{BE38E0B4-E4D0-4941-9D22-DA79C00B3E65}" dt="2020-05-11T19:53:10.284" v="2209"/>
        <pc:sldMkLst>
          <pc:docMk/>
          <pc:sldMk cId="1838289815" sldId="256"/>
        </pc:sldMkLst>
        <pc:spChg chg="mod ord">
          <ac:chgData name="Oberdan Schaider" userId="44868f91-979f-4d0a-8a71-307995e723cd" providerId="ADAL" clId="{BE38E0B4-E4D0-4941-9D22-DA79C00B3E65}" dt="2020-05-11T19:53:10.284" v="2209"/>
          <ac:spMkLst>
            <pc:docMk/>
            <pc:sldMk cId="1838289815" sldId="256"/>
            <ac:spMk id="2" creationId="{44076535-FDF2-4EB8-8113-D210850176E9}"/>
          </ac:spMkLst>
        </pc:spChg>
        <pc:spChg chg="mod">
          <ac:chgData name="Oberdan Schaider" userId="44868f91-979f-4d0a-8a71-307995e723cd" providerId="ADAL" clId="{BE38E0B4-E4D0-4941-9D22-DA79C00B3E65}" dt="2020-05-11T19:53:08.415" v="2207" actId="26606"/>
          <ac:spMkLst>
            <pc:docMk/>
            <pc:sldMk cId="1838289815" sldId="256"/>
            <ac:spMk id="3" creationId="{40DB3999-6898-4BD2-B719-3986FFCA96F2}"/>
          </ac:spMkLst>
        </pc:spChg>
        <pc:spChg chg="add del mod">
          <ac:chgData name="Oberdan Schaider" userId="44868f91-979f-4d0a-8a71-307995e723cd" providerId="ADAL" clId="{BE38E0B4-E4D0-4941-9D22-DA79C00B3E65}" dt="2020-05-11T19:51:15.116" v="2184" actId="26606"/>
          <ac:spMkLst>
            <pc:docMk/>
            <pc:sldMk cId="1838289815" sldId="256"/>
            <ac:spMk id="8" creationId="{83470E14-ADA0-4CDA-A7D3-71EF47CFC40E}"/>
          </ac:spMkLst>
        </pc:spChg>
        <pc:spChg chg="add del mod">
          <ac:chgData name="Oberdan Schaider" userId="44868f91-979f-4d0a-8a71-307995e723cd" providerId="ADAL" clId="{BE38E0B4-E4D0-4941-9D22-DA79C00B3E65}" dt="2020-05-11T19:51:15.990" v="2186" actId="26606"/>
          <ac:spMkLst>
            <pc:docMk/>
            <pc:sldMk cId="1838289815" sldId="256"/>
            <ac:spMk id="10" creationId="{AFEEA4FC-8021-4D3C-A91E-4A575DF5DFB7}"/>
          </ac:spMkLst>
        </pc:spChg>
        <pc:spChg chg="add del mod">
          <ac:chgData name="Oberdan Schaider" userId="44868f91-979f-4d0a-8a71-307995e723cd" providerId="ADAL" clId="{BE38E0B4-E4D0-4941-9D22-DA79C00B3E65}" dt="2020-05-11T19:53:08.415" v="2207" actId="26606"/>
          <ac:spMkLst>
            <pc:docMk/>
            <pc:sldMk cId="1838289815" sldId="256"/>
            <ac:spMk id="12" creationId="{83470E14-ADA0-4CDA-A7D3-71EF47CFC40E}"/>
          </ac:spMkLst>
        </pc:spChg>
      </pc:sldChg>
      <pc:sldChg chg="modSp mod">
        <pc:chgData name="Oberdan Schaider" userId="44868f91-979f-4d0a-8a71-307995e723cd" providerId="ADAL" clId="{BE38E0B4-E4D0-4941-9D22-DA79C00B3E65}" dt="2020-05-11T19:53:07.584" v="2206" actId="1076"/>
        <pc:sldMkLst>
          <pc:docMk/>
          <pc:sldMk cId="1297840999" sldId="257"/>
        </pc:sldMkLst>
        <pc:spChg chg="mod">
          <ac:chgData name="Oberdan Schaider" userId="44868f91-979f-4d0a-8a71-307995e723cd" providerId="ADAL" clId="{BE38E0B4-E4D0-4941-9D22-DA79C00B3E65}" dt="2020-05-11T19:15:14.313" v="2170"/>
          <ac:spMkLst>
            <pc:docMk/>
            <pc:sldMk cId="1297840999" sldId="257"/>
            <ac:spMk id="11" creationId="{041E2975-51F0-4985-B185-259EF64E64D7}"/>
          </ac:spMkLst>
        </pc:spChg>
        <pc:spChg chg="mod">
          <ac:chgData name="Oberdan Schaider" userId="44868f91-979f-4d0a-8a71-307995e723cd" providerId="ADAL" clId="{BE38E0B4-E4D0-4941-9D22-DA79C00B3E65}" dt="2020-05-11T19:15:14.313" v="2170"/>
          <ac:spMkLst>
            <pc:docMk/>
            <pc:sldMk cId="1297840999" sldId="257"/>
            <ac:spMk id="12" creationId="{423C3370-E92A-4901-9314-F2D532B0C265}"/>
          </ac:spMkLst>
        </pc:spChg>
        <pc:spChg chg="mod">
          <ac:chgData name="Oberdan Schaider" userId="44868f91-979f-4d0a-8a71-307995e723cd" providerId="ADAL" clId="{BE38E0B4-E4D0-4941-9D22-DA79C00B3E65}" dt="2020-05-11T19:15:14.313" v="2170"/>
          <ac:spMkLst>
            <pc:docMk/>
            <pc:sldMk cId="1297840999" sldId="257"/>
            <ac:spMk id="13" creationId="{4D3DE0BF-0102-4E8F-9D77-E57D8B52A914}"/>
          </ac:spMkLst>
        </pc:spChg>
        <pc:spChg chg="mod">
          <ac:chgData name="Oberdan Schaider" userId="44868f91-979f-4d0a-8a71-307995e723cd" providerId="ADAL" clId="{BE38E0B4-E4D0-4941-9D22-DA79C00B3E65}" dt="2020-05-11T19:15:14.313" v="2170"/>
          <ac:spMkLst>
            <pc:docMk/>
            <pc:sldMk cId="1297840999" sldId="257"/>
            <ac:spMk id="16" creationId="{1C43F7FC-335C-46FF-9350-1DD5020BA9F4}"/>
          </ac:spMkLst>
        </pc:spChg>
        <pc:picChg chg="mod">
          <ac:chgData name="Oberdan Schaider" userId="44868f91-979f-4d0a-8a71-307995e723cd" providerId="ADAL" clId="{BE38E0B4-E4D0-4941-9D22-DA79C00B3E65}" dt="2020-05-11T19:53:07.584" v="2206" actId="1076"/>
          <ac:picMkLst>
            <pc:docMk/>
            <pc:sldMk cId="1297840999" sldId="257"/>
            <ac:picMk id="14" creationId="{5E08EA40-FA6D-4B70-99AA-13E8F078ABC7}"/>
          </ac:picMkLst>
        </pc:picChg>
        <pc:picChg chg="mod">
          <ac:chgData name="Oberdan Schaider" userId="44868f91-979f-4d0a-8a71-307995e723cd" providerId="ADAL" clId="{BE38E0B4-E4D0-4941-9D22-DA79C00B3E65}" dt="2020-05-11T19:15:14.313" v="2170"/>
          <ac:picMkLst>
            <pc:docMk/>
            <pc:sldMk cId="1297840999" sldId="257"/>
            <ac:picMk id="15" creationId="{04B52A3D-42BB-43FC-AFC7-9291C109A83A}"/>
          </ac:picMkLst>
        </pc:picChg>
        <pc:picChg chg="mod">
          <ac:chgData name="Oberdan Schaider" userId="44868f91-979f-4d0a-8a71-307995e723cd" providerId="ADAL" clId="{BE38E0B4-E4D0-4941-9D22-DA79C00B3E65}" dt="2020-05-11T19:15:14.313" v="2170"/>
          <ac:picMkLst>
            <pc:docMk/>
            <pc:sldMk cId="1297840999" sldId="257"/>
            <ac:picMk id="17" creationId="{B3A87CFE-82D5-457B-86D3-B5C0A19F49E9}"/>
          </ac:picMkLst>
        </pc:picChg>
        <pc:picChg chg="mod">
          <ac:chgData name="Oberdan Schaider" userId="44868f91-979f-4d0a-8a71-307995e723cd" providerId="ADAL" clId="{BE38E0B4-E4D0-4941-9D22-DA79C00B3E65}" dt="2020-05-11T19:15:14.313" v="2170"/>
          <ac:picMkLst>
            <pc:docMk/>
            <pc:sldMk cId="1297840999" sldId="257"/>
            <ac:picMk id="18" creationId="{31E549FF-B070-4684-80A1-2694F9412932}"/>
          </ac:picMkLst>
        </pc:picChg>
        <pc:picChg chg="mod">
          <ac:chgData name="Oberdan Schaider" userId="44868f91-979f-4d0a-8a71-307995e723cd" providerId="ADAL" clId="{BE38E0B4-E4D0-4941-9D22-DA79C00B3E65}" dt="2020-05-11T19:15:14.313" v="2170"/>
          <ac:picMkLst>
            <pc:docMk/>
            <pc:sldMk cId="1297840999" sldId="257"/>
            <ac:picMk id="19" creationId="{03575DF2-69B9-4140-847E-A6380D4A5AA4}"/>
          </ac:picMkLst>
        </pc:picChg>
        <pc:picChg chg="mod">
          <ac:chgData name="Oberdan Schaider" userId="44868f91-979f-4d0a-8a71-307995e723cd" providerId="ADAL" clId="{BE38E0B4-E4D0-4941-9D22-DA79C00B3E65}" dt="2020-05-11T19:15:14.313" v="2170"/>
          <ac:picMkLst>
            <pc:docMk/>
            <pc:sldMk cId="1297840999" sldId="257"/>
            <ac:picMk id="20" creationId="{B383D901-3D52-44D1-BCB7-53D74BC0D1F3}"/>
          </ac:picMkLst>
        </pc:picChg>
        <pc:picChg chg="mod">
          <ac:chgData name="Oberdan Schaider" userId="44868f91-979f-4d0a-8a71-307995e723cd" providerId="ADAL" clId="{BE38E0B4-E4D0-4941-9D22-DA79C00B3E65}" dt="2020-05-11T19:15:14.313" v="2170"/>
          <ac:picMkLst>
            <pc:docMk/>
            <pc:sldMk cId="1297840999" sldId="257"/>
            <ac:picMk id="21" creationId="{C5B6A5CA-22ED-49F5-B44C-8F8FE1BCE210}"/>
          </ac:picMkLst>
        </pc:picChg>
      </pc:sldChg>
      <pc:sldChg chg="del">
        <pc:chgData name="Oberdan Schaider" userId="44868f91-979f-4d0a-8a71-307995e723cd" providerId="ADAL" clId="{BE38E0B4-E4D0-4941-9D22-DA79C00B3E65}" dt="2020-05-07T19:35:56.532" v="137" actId="2696"/>
        <pc:sldMkLst>
          <pc:docMk/>
          <pc:sldMk cId="3580784383" sldId="260"/>
        </pc:sldMkLst>
      </pc:sldChg>
      <pc:sldChg chg="modSp mod modNotes modNotesTx">
        <pc:chgData name="Oberdan Schaider" userId="44868f91-979f-4d0a-8a71-307995e723cd" providerId="ADAL" clId="{BE38E0B4-E4D0-4941-9D22-DA79C00B3E65}" dt="2020-05-11T19:53:10.284" v="2209"/>
        <pc:sldMkLst>
          <pc:docMk/>
          <pc:sldMk cId="2415128116" sldId="261"/>
        </pc:sldMkLst>
        <pc:spChg chg="mod">
          <ac:chgData name="Oberdan Schaider" userId="44868f91-979f-4d0a-8a71-307995e723cd" providerId="ADAL" clId="{BE38E0B4-E4D0-4941-9D22-DA79C00B3E65}" dt="2020-05-11T19:53:10.284" v="2209"/>
          <ac:spMkLst>
            <pc:docMk/>
            <pc:sldMk cId="2415128116" sldId="261"/>
            <ac:spMk id="2" creationId="{2E976CED-F932-4171-AC56-86B502C22EBC}"/>
          </ac:spMkLst>
        </pc:spChg>
        <pc:spChg chg="mod">
          <ac:chgData name="Oberdan Schaider" userId="44868f91-979f-4d0a-8a71-307995e723cd" providerId="ADAL" clId="{BE38E0B4-E4D0-4941-9D22-DA79C00B3E65}" dt="2020-05-11T19:53:10.284" v="2209"/>
          <ac:spMkLst>
            <pc:docMk/>
            <pc:sldMk cId="2415128116" sldId="261"/>
            <ac:spMk id="3" creationId="{C148B1FD-48D6-45D5-8D0C-8E358EEFA033}"/>
          </ac:spMkLst>
        </pc:spChg>
      </pc:sldChg>
      <pc:sldChg chg="addSp delSp modSp mod modClrScheme chgLayout modNotes modNotesTx">
        <pc:chgData name="Oberdan Schaider" userId="44868f91-979f-4d0a-8a71-307995e723cd" providerId="ADAL" clId="{BE38E0B4-E4D0-4941-9D22-DA79C00B3E65}" dt="2020-05-11T19:53:10.284" v="2209"/>
        <pc:sldMkLst>
          <pc:docMk/>
          <pc:sldMk cId="3334055382" sldId="262"/>
        </pc:sldMkLst>
        <pc:spChg chg="mod">
          <ac:chgData name="Oberdan Schaider" userId="44868f91-979f-4d0a-8a71-307995e723cd" providerId="ADAL" clId="{BE38E0B4-E4D0-4941-9D22-DA79C00B3E65}" dt="2020-05-11T19:53:10.284" v="2209"/>
          <ac:spMkLst>
            <pc:docMk/>
            <pc:sldMk cId="3334055382" sldId="262"/>
            <ac:spMk id="2" creationId="{2E976CED-F932-4171-AC56-86B502C22EBC}"/>
          </ac:spMkLst>
        </pc:spChg>
        <pc:spChg chg="mod">
          <ac:chgData name="Oberdan Schaider" userId="44868f91-979f-4d0a-8a71-307995e723cd" providerId="ADAL" clId="{BE38E0B4-E4D0-4941-9D22-DA79C00B3E65}" dt="2020-05-11T19:53:10.284" v="2209"/>
          <ac:spMkLst>
            <pc:docMk/>
            <pc:sldMk cId="3334055382" sldId="262"/>
            <ac:spMk id="3" creationId="{C148B1FD-48D6-45D5-8D0C-8E358EEFA033}"/>
          </ac:spMkLst>
        </pc:spChg>
        <pc:spChg chg="add del mod">
          <ac:chgData name="Oberdan Schaider" userId="44868f91-979f-4d0a-8a71-307995e723cd" providerId="ADAL" clId="{BE38E0B4-E4D0-4941-9D22-DA79C00B3E65}" dt="2020-05-11T19:53:04.066" v="2200" actId="26606"/>
          <ac:spMkLst>
            <pc:docMk/>
            <pc:sldMk cId="3334055382" sldId="262"/>
            <ac:spMk id="8" creationId="{30ECBB62-996D-437F-836B-BBA221529A36}"/>
          </ac:spMkLst>
        </pc:spChg>
        <pc:spChg chg="add del mod">
          <ac:chgData name="Oberdan Schaider" userId="44868f91-979f-4d0a-8a71-307995e723cd" providerId="ADAL" clId="{BE38E0B4-E4D0-4941-9D22-DA79C00B3E65}" dt="2020-05-11T19:53:04.066" v="2200" actId="26606"/>
          <ac:spMkLst>
            <pc:docMk/>
            <pc:sldMk cId="3334055382" sldId="262"/>
            <ac:spMk id="10" creationId="{E421897D-9878-4E76-8813-53910E0A7F40}"/>
          </ac:spMkLst>
        </pc:spChg>
        <pc:spChg chg="add del mod">
          <ac:chgData name="Oberdan Schaider" userId="44868f91-979f-4d0a-8a71-307995e723cd" providerId="ADAL" clId="{BE38E0B4-E4D0-4941-9D22-DA79C00B3E65}" dt="2020-05-11T19:53:05.300" v="2202" actId="26606"/>
          <ac:spMkLst>
            <pc:docMk/>
            <pc:sldMk cId="3334055382" sldId="262"/>
            <ac:spMk id="12" creationId="{E4E2FA4A-F278-4E26-ACED-4F051F85DC5E}"/>
          </ac:spMkLst>
        </pc:spChg>
      </pc:sldChg>
      <pc:sldChg chg="modSp ord modNotes modNotesTx">
        <pc:chgData name="Oberdan Schaider" userId="44868f91-979f-4d0a-8a71-307995e723cd" providerId="ADAL" clId="{BE38E0B4-E4D0-4941-9D22-DA79C00B3E65}" dt="2020-05-11T19:15:14.313" v="2170"/>
        <pc:sldMkLst>
          <pc:docMk/>
          <pc:sldMk cId="4239481338" sldId="263"/>
        </pc:sldMkLst>
        <pc:spChg chg="mod">
          <ac:chgData name="Oberdan Schaider" userId="44868f91-979f-4d0a-8a71-307995e723cd" providerId="ADAL" clId="{BE38E0B4-E4D0-4941-9D22-DA79C00B3E65}" dt="2020-05-11T19:15:14.313" v="2170"/>
          <ac:spMkLst>
            <pc:docMk/>
            <pc:sldMk cId="4239481338" sldId="263"/>
            <ac:spMk id="2" creationId="{2E976CED-F932-4171-AC56-86B502C22EBC}"/>
          </ac:spMkLst>
        </pc:spChg>
        <pc:spChg chg="mod">
          <ac:chgData name="Oberdan Schaider" userId="44868f91-979f-4d0a-8a71-307995e723cd" providerId="ADAL" clId="{BE38E0B4-E4D0-4941-9D22-DA79C00B3E65}" dt="2020-05-11T19:15:14.313" v="2170"/>
          <ac:spMkLst>
            <pc:docMk/>
            <pc:sldMk cId="4239481338" sldId="263"/>
            <ac:spMk id="6" creationId="{9FFD4D56-7D4E-44AE-83CF-4E650E14F80B}"/>
          </ac:spMkLst>
        </pc:spChg>
        <pc:picChg chg="mod">
          <ac:chgData name="Oberdan Schaider" userId="44868f91-979f-4d0a-8a71-307995e723cd" providerId="ADAL" clId="{BE38E0B4-E4D0-4941-9D22-DA79C00B3E65}" dt="2020-05-11T19:15:14.313" v="2170"/>
          <ac:picMkLst>
            <pc:docMk/>
            <pc:sldMk cId="4239481338" sldId="263"/>
            <ac:picMk id="5" creationId="{D39FA528-16EC-48E5-AE1D-9564E221DD9C}"/>
          </ac:picMkLst>
        </pc:picChg>
      </pc:sldChg>
      <pc:sldChg chg="addSp delSp modSp mod modClrScheme chgLayout modNotes modNotesTx">
        <pc:chgData name="Oberdan Schaider" userId="44868f91-979f-4d0a-8a71-307995e723cd" providerId="ADAL" clId="{BE38E0B4-E4D0-4941-9D22-DA79C00B3E65}" dt="2020-05-11T19:53:10.284" v="2209"/>
        <pc:sldMkLst>
          <pc:docMk/>
          <pc:sldMk cId="1327031789" sldId="264"/>
        </pc:sldMkLst>
        <pc:spChg chg="mod">
          <ac:chgData name="Oberdan Schaider" userId="44868f91-979f-4d0a-8a71-307995e723cd" providerId="ADAL" clId="{BE38E0B4-E4D0-4941-9D22-DA79C00B3E65}" dt="2020-05-11T19:53:10.284" v="2209"/>
          <ac:spMkLst>
            <pc:docMk/>
            <pc:sldMk cId="1327031789" sldId="264"/>
            <ac:spMk id="2" creationId="{615C7461-371F-40E0-AC63-CC5281EC18DA}"/>
          </ac:spMkLst>
        </pc:spChg>
        <pc:spChg chg="mod">
          <ac:chgData name="Oberdan Schaider" userId="44868f91-979f-4d0a-8a71-307995e723cd" providerId="ADAL" clId="{BE38E0B4-E4D0-4941-9D22-DA79C00B3E65}" dt="2020-05-11T19:53:10.284" v="2209"/>
          <ac:spMkLst>
            <pc:docMk/>
            <pc:sldMk cId="1327031789" sldId="264"/>
            <ac:spMk id="3" creationId="{3CB80ADB-C49C-42BB-80AC-05EA54E2B546}"/>
          </ac:spMkLst>
        </pc:spChg>
        <pc:spChg chg="add del mod">
          <ac:chgData name="Oberdan Schaider" userId="44868f91-979f-4d0a-8a71-307995e723cd" providerId="ADAL" clId="{BE38E0B4-E4D0-4941-9D22-DA79C00B3E65}" dt="2020-05-11T19:52:44.969" v="2197" actId="26606"/>
          <ac:spMkLst>
            <pc:docMk/>
            <pc:sldMk cId="1327031789" sldId="264"/>
            <ac:spMk id="8" creationId="{400AC2EB-A2AB-4DB1-8229-4899EF56CB3A}"/>
          </ac:spMkLst>
        </pc:spChg>
        <pc:spChg chg="add del mod">
          <ac:chgData name="Oberdan Schaider" userId="44868f91-979f-4d0a-8a71-307995e723cd" providerId="ADAL" clId="{BE38E0B4-E4D0-4941-9D22-DA79C00B3E65}" dt="2020-05-11T19:52:44.969" v="2197" actId="26606"/>
          <ac:spMkLst>
            <pc:docMk/>
            <pc:sldMk cId="1327031789" sldId="264"/>
            <ac:spMk id="10" creationId="{28E2728A-82EE-4840-9E8B-4ADCDC222276}"/>
          </ac:spMkLst>
        </pc:spChg>
      </pc:sldChg>
      <pc:sldChg chg="modSp mod modNotes">
        <pc:chgData name="Oberdan Schaider" userId="44868f91-979f-4d0a-8a71-307995e723cd" providerId="ADAL" clId="{BE38E0B4-E4D0-4941-9D22-DA79C00B3E65}" dt="2020-05-11T19:53:10.284" v="2209"/>
        <pc:sldMkLst>
          <pc:docMk/>
          <pc:sldMk cId="3230808578" sldId="265"/>
        </pc:sldMkLst>
        <pc:spChg chg="mod">
          <ac:chgData name="Oberdan Schaider" userId="44868f91-979f-4d0a-8a71-307995e723cd" providerId="ADAL" clId="{BE38E0B4-E4D0-4941-9D22-DA79C00B3E65}" dt="2020-05-11T19:53:10.284" v="2209"/>
          <ac:spMkLst>
            <pc:docMk/>
            <pc:sldMk cId="3230808578" sldId="265"/>
            <ac:spMk id="2" creationId="{8EE3B1D4-A610-4CD4-BA8A-6A391FFB7CF3}"/>
          </ac:spMkLst>
        </pc:spChg>
        <pc:spChg chg="mod">
          <ac:chgData name="Oberdan Schaider" userId="44868f91-979f-4d0a-8a71-307995e723cd" providerId="ADAL" clId="{BE38E0B4-E4D0-4941-9D22-DA79C00B3E65}" dt="2020-05-11T19:53:10.284" v="2209"/>
          <ac:spMkLst>
            <pc:docMk/>
            <pc:sldMk cId="3230808578" sldId="265"/>
            <ac:spMk id="3" creationId="{91319232-15E9-41C2-922B-63858832B30D}"/>
          </ac:spMkLst>
        </pc:spChg>
      </pc:sldChg>
      <pc:sldChg chg="addSp delSp modSp new mod">
        <pc:chgData name="Oberdan Schaider" userId="44868f91-979f-4d0a-8a71-307995e723cd" providerId="ADAL" clId="{BE38E0B4-E4D0-4941-9D22-DA79C00B3E65}" dt="2020-05-11T19:53:10.284" v="2209"/>
        <pc:sldMkLst>
          <pc:docMk/>
          <pc:sldMk cId="1749726867" sldId="266"/>
        </pc:sldMkLst>
        <pc:spChg chg="mod">
          <ac:chgData name="Oberdan Schaider" userId="44868f91-979f-4d0a-8a71-307995e723cd" providerId="ADAL" clId="{BE38E0B4-E4D0-4941-9D22-DA79C00B3E65}" dt="2020-05-11T19:53:10.284" v="2209"/>
          <ac:spMkLst>
            <pc:docMk/>
            <pc:sldMk cId="1749726867" sldId="266"/>
            <ac:spMk id="2" creationId="{7A24BAA2-B0DD-439E-8A70-27A570EAB3CA}"/>
          </ac:spMkLst>
        </pc:spChg>
        <pc:spChg chg="del">
          <ac:chgData name="Oberdan Schaider" userId="44868f91-979f-4d0a-8a71-307995e723cd" providerId="ADAL" clId="{BE38E0B4-E4D0-4941-9D22-DA79C00B3E65}" dt="2020-05-07T19:29:52.465" v="16" actId="478"/>
          <ac:spMkLst>
            <pc:docMk/>
            <pc:sldMk cId="1749726867" sldId="266"/>
            <ac:spMk id="3" creationId="{E3B034BE-F73D-43FA-A5C9-8D85C4520D94}"/>
          </ac:spMkLst>
        </pc:spChg>
        <pc:spChg chg="add mod">
          <ac:chgData name="Oberdan Schaider" userId="44868f91-979f-4d0a-8a71-307995e723cd" providerId="ADAL" clId="{BE38E0B4-E4D0-4941-9D22-DA79C00B3E65}" dt="2020-05-11T19:53:10.284" v="2209"/>
          <ac:spMkLst>
            <pc:docMk/>
            <pc:sldMk cId="1749726867" sldId="266"/>
            <ac:spMk id="4" creationId="{8D139D35-849E-4C3E-B860-22F0A9DF2CB0}"/>
          </ac:spMkLst>
        </pc:spChg>
      </pc:sldChg>
      <pc:sldChg chg="modSp new mod">
        <pc:chgData name="Oberdan Schaider" userId="44868f91-979f-4d0a-8a71-307995e723cd" providerId="ADAL" clId="{BE38E0B4-E4D0-4941-9D22-DA79C00B3E65}" dt="2020-05-11T19:53:10.284" v="2209"/>
        <pc:sldMkLst>
          <pc:docMk/>
          <pc:sldMk cId="630269000" sldId="267"/>
        </pc:sldMkLst>
        <pc:spChg chg="mod">
          <ac:chgData name="Oberdan Schaider" userId="44868f91-979f-4d0a-8a71-307995e723cd" providerId="ADAL" clId="{BE38E0B4-E4D0-4941-9D22-DA79C00B3E65}" dt="2020-05-11T19:15:14.313" v="2170"/>
          <ac:spMkLst>
            <pc:docMk/>
            <pc:sldMk cId="630269000" sldId="267"/>
            <ac:spMk id="2" creationId="{25AF585E-273C-42B5-A6C5-A011A15E8B9D}"/>
          </ac:spMkLst>
        </pc:spChg>
        <pc:spChg chg="mod">
          <ac:chgData name="Oberdan Schaider" userId="44868f91-979f-4d0a-8a71-307995e723cd" providerId="ADAL" clId="{BE38E0B4-E4D0-4941-9D22-DA79C00B3E65}" dt="2020-05-11T19:53:10.284" v="2209"/>
          <ac:spMkLst>
            <pc:docMk/>
            <pc:sldMk cId="630269000" sldId="267"/>
            <ac:spMk id="3" creationId="{62951C64-C2C9-419A-A357-BC99B19A5B59}"/>
          </ac:spMkLst>
        </pc:spChg>
      </pc:sldChg>
      <pc:sldChg chg="addSp delSp modSp new mod modNotes">
        <pc:chgData name="Oberdan Schaider" userId="44868f91-979f-4d0a-8a71-307995e723cd" providerId="ADAL" clId="{BE38E0B4-E4D0-4941-9D22-DA79C00B3E65}" dt="2020-05-11T19:53:10.284" v="2209"/>
        <pc:sldMkLst>
          <pc:docMk/>
          <pc:sldMk cId="1571097695" sldId="268"/>
        </pc:sldMkLst>
        <pc:spChg chg="mod">
          <ac:chgData name="Oberdan Schaider" userId="44868f91-979f-4d0a-8a71-307995e723cd" providerId="ADAL" clId="{BE38E0B4-E4D0-4941-9D22-DA79C00B3E65}" dt="2020-05-11T19:53:10.284" v="2209"/>
          <ac:spMkLst>
            <pc:docMk/>
            <pc:sldMk cId="1571097695" sldId="268"/>
            <ac:spMk id="2" creationId="{2F9FDF9A-6606-40A4-A4E9-3E9AAD018555}"/>
          </ac:spMkLst>
        </pc:spChg>
        <pc:spChg chg="del">
          <ac:chgData name="Oberdan Schaider" userId="44868f91-979f-4d0a-8a71-307995e723cd" providerId="ADAL" clId="{BE38E0B4-E4D0-4941-9D22-DA79C00B3E65}" dt="2020-05-10T20:35:34.136" v="2112"/>
          <ac:spMkLst>
            <pc:docMk/>
            <pc:sldMk cId="1571097695" sldId="268"/>
            <ac:spMk id="3" creationId="{7667444C-3A87-48D3-ABE9-A1D3F5AA00DF}"/>
          </ac:spMkLst>
        </pc:spChg>
        <pc:spChg chg="add mod">
          <ac:chgData name="Oberdan Schaider" userId="44868f91-979f-4d0a-8a71-307995e723cd" providerId="ADAL" clId="{BE38E0B4-E4D0-4941-9D22-DA79C00B3E65}" dt="2020-05-11T19:15:14.313" v="2170"/>
          <ac:spMkLst>
            <pc:docMk/>
            <pc:sldMk cId="1571097695" sldId="268"/>
            <ac:spMk id="5" creationId="{C24593A9-DCDC-43D2-9D34-AD7C0F87FD20}"/>
          </ac:spMkLst>
        </pc:spChg>
        <pc:picChg chg="add mod">
          <ac:chgData name="Oberdan Schaider" userId="44868f91-979f-4d0a-8a71-307995e723cd" providerId="ADAL" clId="{BE38E0B4-E4D0-4941-9D22-DA79C00B3E65}" dt="2020-05-11T19:15:14.313" v="2170"/>
          <ac:picMkLst>
            <pc:docMk/>
            <pc:sldMk cId="1571097695" sldId="268"/>
            <ac:picMk id="4" creationId="{CCC3905E-72E2-421D-9E1D-9D1982DE7410}"/>
          </ac:picMkLst>
        </pc:picChg>
      </pc:sldChg>
      <pc:sldChg chg="modSp new mod">
        <pc:chgData name="Oberdan Schaider" userId="44868f91-979f-4d0a-8a71-307995e723cd" providerId="ADAL" clId="{BE38E0B4-E4D0-4941-9D22-DA79C00B3E65}" dt="2020-05-11T19:53:10.284" v="2209"/>
        <pc:sldMkLst>
          <pc:docMk/>
          <pc:sldMk cId="1048185050" sldId="269"/>
        </pc:sldMkLst>
        <pc:spChg chg="mod">
          <ac:chgData name="Oberdan Schaider" userId="44868f91-979f-4d0a-8a71-307995e723cd" providerId="ADAL" clId="{BE38E0B4-E4D0-4941-9D22-DA79C00B3E65}" dt="2020-05-11T19:53:10.284" v="2209"/>
          <ac:spMkLst>
            <pc:docMk/>
            <pc:sldMk cId="1048185050" sldId="269"/>
            <ac:spMk id="2" creationId="{28921AE8-1ADE-4A7A-ADFA-81D5AA1143E5}"/>
          </ac:spMkLst>
        </pc:spChg>
        <pc:spChg chg="mod">
          <ac:chgData name="Oberdan Schaider" userId="44868f91-979f-4d0a-8a71-307995e723cd" providerId="ADAL" clId="{BE38E0B4-E4D0-4941-9D22-DA79C00B3E65}" dt="2020-05-11T19:53:10.284" v="2209"/>
          <ac:spMkLst>
            <pc:docMk/>
            <pc:sldMk cId="1048185050" sldId="269"/>
            <ac:spMk id="3" creationId="{01683E1D-ADD0-4D0F-A93A-E1D3FFFD1386}"/>
          </ac:spMkLst>
        </pc:spChg>
      </pc:sldChg>
      <pc:sldMasterChg chg="modSp modSldLayout">
        <pc:chgData name="Oberdan Schaider" userId="44868f91-979f-4d0a-8a71-307995e723cd" providerId="ADAL" clId="{BE38E0B4-E4D0-4941-9D22-DA79C00B3E65}" dt="2020-05-11T19:15:14.313" v="2170"/>
        <pc:sldMasterMkLst>
          <pc:docMk/>
          <pc:sldMasterMk cId="315003869" sldId="2147483648"/>
        </pc:sldMasterMkLst>
        <pc:spChg chg="mod">
          <ac:chgData name="Oberdan Schaider" userId="44868f91-979f-4d0a-8a71-307995e723cd" providerId="ADAL" clId="{BE38E0B4-E4D0-4941-9D22-DA79C00B3E65}" dt="2020-05-11T19:15:14.313" v="2170"/>
          <ac:spMkLst>
            <pc:docMk/>
            <pc:sldMasterMk cId="315003869" sldId="2147483648"/>
            <ac:spMk id="2" creationId="{2C26F384-343C-4CF8-931B-561990A77F0F}"/>
          </ac:spMkLst>
        </pc:spChg>
        <pc:spChg chg="mod">
          <ac:chgData name="Oberdan Schaider" userId="44868f91-979f-4d0a-8a71-307995e723cd" providerId="ADAL" clId="{BE38E0B4-E4D0-4941-9D22-DA79C00B3E65}" dt="2020-05-11T19:15:14.313" v="2170"/>
          <ac:spMkLst>
            <pc:docMk/>
            <pc:sldMasterMk cId="315003869" sldId="2147483648"/>
            <ac:spMk id="3" creationId="{56C01AA4-53CB-47BA-AFF3-700AAC95D2CC}"/>
          </ac:spMkLst>
        </pc:spChg>
        <pc:spChg chg="mod">
          <ac:chgData name="Oberdan Schaider" userId="44868f91-979f-4d0a-8a71-307995e723cd" providerId="ADAL" clId="{BE38E0B4-E4D0-4941-9D22-DA79C00B3E65}" dt="2020-05-11T19:15:14.313" v="2170"/>
          <ac:spMkLst>
            <pc:docMk/>
            <pc:sldMasterMk cId="315003869" sldId="2147483648"/>
            <ac:spMk id="4" creationId="{6298A444-C9AD-441D-8425-1E99270E9DC6}"/>
          </ac:spMkLst>
        </pc:spChg>
        <pc:spChg chg="mod">
          <ac:chgData name="Oberdan Schaider" userId="44868f91-979f-4d0a-8a71-307995e723cd" providerId="ADAL" clId="{BE38E0B4-E4D0-4941-9D22-DA79C00B3E65}" dt="2020-05-11T19:15:14.313" v="2170"/>
          <ac:spMkLst>
            <pc:docMk/>
            <pc:sldMasterMk cId="315003869" sldId="2147483648"/>
            <ac:spMk id="5" creationId="{A85D5AC5-2EC4-4ABA-B220-1591D7708040}"/>
          </ac:spMkLst>
        </pc:spChg>
        <pc:spChg chg="mod">
          <ac:chgData name="Oberdan Schaider" userId="44868f91-979f-4d0a-8a71-307995e723cd" providerId="ADAL" clId="{BE38E0B4-E4D0-4941-9D22-DA79C00B3E65}" dt="2020-05-11T19:15:14.313" v="2170"/>
          <ac:spMkLst>
            <pc:docMk/>
            <pc:sldMasterMk cId="315003869" sldId="2147483648"/>
            <ac:spMk id="6" creationId="{92212337-62CF-4922-B0FE-90EB854DC5AF}"/>
          </ac:spMkLst>
        </pc:spChg>
        <pc:sldLayoutChg chg="modSp">
          <pc:chgData name="Oberdan Schaider" userId="44868f91-979f-4d0a-8a71-307995e723cd" providerId="ADAL" clId="{BE38E0B4-E4D0-4941-9D22-DA79C00B3E65}" dt="2020-05-11T19:15:14.313" v="2170"/>
          <pc:sldLayoutMkLst>
            <pc:docMk/>
            <pc:sldMasterMk cId="315003869" sldId="2147483648"/>
            <pc:sldLayoutMk cId="1784799731" sldId="2147483649"/>
          </pc:sldLayoutMkLst>
          <pc:spChg chg="mod">
            <ac:chgData name="Oberdan Schaider" userId="44868f91-979f-4d0a-8a71-307995e723cd" providerId="ADAL" clId="{BE38E0B4-E4D0-4941-9D22-DA79C00B3E65}" dt="2020-05-11T19:15:14.313" v="2170"/>
            <ac:spMkLst>
              <pc:docMk/>
              <pc:sldMasterMk cId="315003869" sldId="2147483648"/>
              <pc:sldLayoutMk cId="1784799731" sldId="2147483649"/>
              <ac:spMk id="2" creationId="{104D8D6F-C0E4-47CE-98BF-6ECB7CCC6674}"/>
            </ac:spMkLst>
          </pc:spChg>
          <pc:spChg chg="mod">
            <ac:chgData name="Oberdan Schaider" userId="44868f91-979f-4d0a-8a71-307995e723cd" providerId="ADAL" clId="{BE38E0B4-E4D0-4941-9D22-DA79C00B3E65}" dt="2020-05-11T19:15:14.313" v="2170"/>
            <ac:spMkLst>
              <pc:docMk/>
              <pc:sldMasterMk cId="315003869" sldId="2147483648"/>
              <pc:sldLayoutMk cId="1784799731" sldId="2147483649"/>
              <ac:spMk id="3" creationId="{C70DE8F6-8FAA-46D0-A501-0CC2853D133B}"/>
            </ac:spMkLst>
          </pc:spChg>
        </pc:sldLayoutChg>
        <pc:sldLayoutChg chg="modSp">
          <pc:chgData name="Oberdan Schaider" userId="44868f91-979f-4d0a-8a71-307995e723cd" providerId="ADAL" clId="{BE38E0B4-E4D0-4941-9D22-DA79C00B3E65}" dt="2020-05-11T19:15:14.313" v="2170"/>
          <pc:sldLayoutMkLst>
            <pc:docMk/>
            <pc:sldMasterMk cId="315003869" sldId="2147483648"/>
            <pc:sldLayoutMk cId="2615323680" sldId="2147483651"/>
          </pc:sldLayoutMkLst>
          <pc:spChg chg="mod">
            <ac:chgData name="Oberdan Schaider" userId="44868f91-979f-4d0a-8a71-307995e723cd" providerId="ADAL" clId="{BE38E0B4-E4D0-4941-9D22-DA79C00B3E65}" dt="2020-05-11T19:15:14.313" v="2170"/>
            <ac:spMkLst>
              <pc:docMk/>
              <pc:sldMasterMk cId="315003869" sldId="2147483648"/>
              <pc:sldLayoutMk cId="2615323680" sldId="2147483651"/>
              <ac:spMk id="2" creationId="{5E62594E-613E-440A-844C-3F7C2300460B}"/>
            </ac:spMkLst>
          </pc:spChg>
          <pc:spChg chg="mod">
            <ac:chgData name="Oberdan Schaider" userId="44868f91-979f-4d0a-8a71-307995e723cd" providerId="ADAL" clId="{BE38E0B4-E4D0-4941-9D22-DA79C00B3E65}" dt="2020-05-11T19:15:14.313" v="2170"/>
            <ac:spMkLst>
              <pc:docMk/>
              <pc:sldMasterMk cId="315003869" sldId="2147483648"/>
              <pc:sldLayoutMk cId="2615323680" sldId="2147483651"/>
              <ac:spMk id="3" creationId="{B7F5A490-C6EB-4C8B-B657-BE09250D196E}"/>
            </ac:spMkLst>
          </pc:spChg>
        </pc:sldLayoutChg>
        <pc:sldLayoutChg chg="modSp">
          <pc:chgData name="Oberdan Schaider" userId="44868f91-979f-4d0a-8a71-307995e723cd" providerId="ADAL" clId="{BE38E0B4-E4D0-4941-9D22-DA79C00B3E65}" dt="2020-05-11T19:15:14.313" v="2170"/>
          <pc:sldLayoutMkLst>
            <pc:docMk/>
            <pc:sldMasterMk cId="315003869" sldId="2147483648"/>
            <pc:sldLayoutMk cId="3283260438" sldId="2147483652"/>
          </pc:sldLayoutMkLst>
          <pc:spChg chg="mod">
            <ac:chgData name="Oberdan Schaider" userId="44868f91-979f-4d0a-8a71-307995e723cd" providerId="ADAL" clId="{BE38E0B4-E4D0-4941-9D22-DA79C00B3E65}" dt="2020-05-11T19:15:14.313" v="2170"/>
            <ac:spMkLst>
              <pc:docMk/>
              <pc:sldMasterMk cId="315003869" sldId="2147483648"/>
              <pc:sldLayoutMk cId="3283260438" sldId="2147483652"/>
              <ac:spMk id="3" creationId="{B7CA909E-3A3E-4193-B4D4-99627D682261}"/>
            </ac:spMkLst>
          </pc:spChg>
          <pc:spChg chg="mod">
            <ac:chgData name="Oberdan Schaider" userId="44868f91-979f-4d0a-8a71-307995e723cd" providerId="ADAL" clId="{BE38E0B4-E4D0-4941-9D22-DA79C00B3E65}" dt="2020-05-11T19:15:14.313" v="2170"/>
            <ac:spMkLst>
              <pc:docMk/>
              <pc:sldMasterMk cId="315003869" sldId="2147483648"/>
              <pc:sldLayoutMk cId="3283260438" sldId="2147483652"/>
              <ac:spMk id="4" creationId="{1B860F83-C91A-4209-9225-D61A3508B2B3}"/>
            </ac:spMkLst>
          </pc:spChg>
        </pc:sldLayoutChg>
        <pc:sldLayoutChg chg="modSp">
          <pc:chgData name="Oberdan Schaider" userId="44868f91-979f-4d0a-8a71-307995e723cd" providerId="ADAL" clId="{BE38E0B4-E4D0-4941-9D22-DA79C00B3E65}" dt="2020-05-11T19:15:14.313" v="2170"/>
          <pc:sldLayoutMkLst>
            <pc:docMk/>
            <pc:sldMasterMk cId="315003869" sldId="2147483648"/>
            <pc:sldLayoutMk cId="380534970" sldId="2147483653"/>
          </pc:sldLayoutMkLst>
          <pc:spChg chg="mod">
            <ac:chgData name="Oberdan Schaider" userId="44868f91-979f-4d0a-8a71-307995e723cd" providerId="ADAL" clId="{BE38E0B4-E4D0-4941-9D22-DA79C00B3E65}" dt="2020-05-11T19:15:14.313" v="2170"/>
            <ac:spMkLst>
              <pc:docMk/>
              <pc:sldMasterMk cId="315003869" sldId="2147483648"/>
              <pc:sldLayoutMk cId="380534970" sldId="2147483653"/>
              <ac:spMk id="2" creationId="{1FA30727-4DB6-4A59-A1A1-625BF6A636DD}"/>
            </ac:spMkLst>
          </pc:spChg>
          <pc:spChg chg="mod">
            <ac:chgData name="Oberdan Schaider" userId="44868f91-979f-4d0a-8a71-307995e723cd" providerId="ADAL" clId="{BE38E0B4-E4D0-4941-9D22-DA79C00B3E65}" dt="2020-05-11T19:15:14.313" v="2170"/>
            <ac:spMkLst>
              <pc:docMk/>
              <pc:sldMasterMk cId="315003869" sldId="2147483648"/>
              <pc:sldLayoutMk cId="380534970" sldId="2147483653"/>
              <ac:spMk id="3" creationId="{AA8A9017-A678-4967-B755-C7B14FCD5B9F}"/>
            </ac:spMkLst>
          </pc:spChg>
          <pc:spChg chg="mod">
            <ac:chgData name="Oberdan Schaider" userId="44868f91-979f-4d0a-8a71-307995e723cd" providerId="ADAL" clId="{BE38E0B4-E4D0-4941-9D22-DA79C00B3E65}" dt="2020-05-11T19:15:14.313" v="2170"/>
            <ac:spMkLst>
              <pc:docMk/>
              <pc:sldMasterMk cId="315003869" sldId="2147483648"/>
              <pc:sldLayoutMk cId="380534970" sldId="2147483653"/>
              <ac:spMk id="4" creationId="{B1A95254-4D72-4CAF-AA49-12AD937B7DA1}"/>
            </ac:spMkLst>
          </pc:spChg>
          <pc:spChg chg="mod">
            <ac:chgData name="Oberdan Schaider" userId="44868f91-979f-4d0a-8a71-307995e723cd" providerId="ADAL" clId="{BE38E0B4-E4D0-4941-9D22-DA79C00B3E65}" dt="2020-05-11T19:15:14.313" v="2170"/>
            <ac:spMkLst>
              <pc:docMk/>
              <pc:sldMasterMk cId="315003869" sldId="2147483648"/>
              <pc:sldLayoutMk cId="380534970" sldId="2147483653"/>
              <ac:spMk id="5" creationId="{D47FFEDA-31D4-42BB-9D55-0D506AD5DA64}"/>
            </ac:spMkLst>
          </pc:spChg>
          <pc:spChg chg="mod">
            <ac:chgData name="Oberdan Schaider" userId="44868f91-979f-4d0a-8a71-307995e723cd" providerId="ADAL" clId="{BE38E0B4-E4D0-4941-9D22-DA79C00B3E65}" dt="2020-05-11T19:15:14.313" v="2170"/>
            <ac:spMkLst>
              <pc:docMk/>
              <pc:sldMasterMk cId="315003869" sldId="2147483648"/>
              <pc:sldLayoutMk cId="380534970" sldId="2147483653"/>
              <ac:spMk id="6" creationId="{DA89632A-852C-4610-A4C7-9F30FD9ABCA2}"/>
            </ac:spMkLst>
          </pc:spChg>
        </pc:sldLayoutChg>
        <pc:sldLayoutChg chg="modSp">
          <pc:chgData name="Oberdan Schaider" userId="44868f91-979f-4d0a-8a71-307995e723cd" providerId="ADAL" clId="{BE38E0B4-E4D0-4941-9D22-DA79C00B3E65}" dt="2020-05-11T19:15:14.313" v="2170"/>
          <pc:sldLayoutMkLst>
            <pc:docMk/>
            <pc:sldMasterMk cId="315003869" sldId="2147483648"/>
            <pc:sldLayoutMk cId="1178144253" sldId="2147483656"/>
          </pc:sldLayoutMkLst>
          <pc:spChg chg="mod">
            <ac:chgData name="Oberdan Schaider" userId="44868f91-979f-4d0a-8a71-307995e723cd" providerId="ADAL" clId="{BE38E0B4-E4D0-4941-9D22-DA79C00B3E65}" dt="2020-05-11T19:15:14.313" v="2170"/>
            <ac:spMkLst>
              <pc:docMk/>
              <pc:sldMasterMk cId="315003869" sldId="2147483648"/>
              <pc:sldLayoutMk cId="1178144253" sldId="2147483656"/>
              <ac:spMk id="2" creationId="{383D1751-663A-41FA-BDA3-10D6EA7FF78E}"/>
            </ac:spMkLst>
          </pc:spChg>
          <pc:spChg chg="mod">
            <ac:chgData name="Oberdan Schaider" userId="44868f91-979f-4d0a-8a71-307995e723cd" providerId="ADAL" clId="{BE38E0B4-E4D0-4941-9D22-DA79C00B3E65}" dt="2020-05-11T19:15:14.313" v="2170"/>
            <ac:spMkLst>
              <pc:docMk/>
              <pc:sldMasterMk cId="315003869" sldId="2147483648"/>
              <pc:sldLayoutMk cId="1178144253" sldId="2147483656"/>
              <ac:spMk id="3" creationId="{6A1E9F42-824E-4034-97C6-0AA969D33A83}"/>
            </ac:spMkLst>
          </pc:spChg>
          <pc:spChg chg="mod">
            <ac:chgData name="Oberdan Schaider" userId="44868f91-979f-4d0a-8a71-307995e723cd" providerId="ADAL" clId="{BE38E0B4-E4D0-4941-9D22-DA79C00B3E65}" dt="2020-05-11T19:15:14.313" v="2170"/>
            <ac:spMkLst>
              <pc:docMk/>
              <pc:sldMasterMk cId="315003869" sldId="2147483648"/>
              <pc:sldLayoutMk cId="1178144253" sldId="2147483656"/>
              <ac:spMk id="4" creationId="{3766392F-2272-4727-AE23-37AD7280C02B}"/>
            </ac:spMkLst>
          </pc:spChg>
        </pc:sldLayoutChg>
        <pc:sldLayoutChg chg="modSp">
          <pc:chgData name="Oberdan Schaider" userId="44868f91-979f-4d0a-8a71-307995e723cd" providerId="ADAL" clId="{BE38E0B4-E4D0-4941-9D22-DA79C00B3E65}" dt="2020-05-11T19:15:14.313" v="2170"/>
          <pc:sldLayoutMkLst>
            <pc:docMk/>
            <pc:sldMasterMk cId="315003869" sldId="2147483648"/>
            <pc:sldLayoutMk cId="3600602209" sldId="2147483657"/>
          </pc:sldLayoutMkLst>
          <pc:spChg chg="mod">
            <ac:chgData name="Oberdan Schaider" userId="44868f91-979f-4d0a-8a71-307995e723cd" providerId="ADAL" clId="{BE38E0B4-E4D0-4941-9D22-DA79C00B3E65}" dt="2020-05-11T19:15:14.313" v="2170"/>
            <ac:spMkLst>
              <pc:docMk/>
              <pc:sldMasterMk cId="315003869" sldId="2147483648"/>
              <pc:sldLayoutMk cId="3600602209" sldId="2147483657"/>
              <ac:spMk id="2" creationId="{9D9F8B41-03B2-4894-BA80-EDE265266314}"/>
            </ac:spMkLst>
          </pc:spChg>
          <pc:spChg chg="mod">
            <ac:chgData name="Oberdan Schaider" userId="44868f91-979f-4d0a-8a71-307995e723cd" providerId="ADAL" clId="{BE38E0B4-E4D0-4941-9D22-DA79C00B3E65}" dt="2020-05-11T19:15:14.313" v="2170"/>
            <ac:spMkLst>
              <pc:docMk/>
              <pc:sldMasterMk cId="315003869" sldId="2147483648"/>
              <pc:sldLayoutMk cId="3600602209" sldId="2147483657"/>
              <ac:spMk id="3" creationId="{5BC025E0-51F0-4F8E-88ED-B31342449E68}"/>
            </ac:spMkLst>
          </pc:spChg>
          <pc:spChg chg="mod">
            <ac:chgData name="Oberdan Schaider" userId="44868f91-979f-4d0a-8a71-307995e723cd" providerId="ADAL" clId="{BE38E0B4-E4D0-4941-9D22-DA79C00B3E65}" dt="2020-05-11T19:15:14.313" v="2170"/>
            <ac:spMkLst>
              <pc:docMk/>
              <pc:sldMasterMk cId="315003869" sldId="2147483648"/>
              <pc:sldLayoutMk cId="3600602209" sldId="2147483657"/>
              <ac:spMk id="4" creationId="{8978D2D1-7E78-44B2-B31B-48D5A2C4CB25}"/>
            </ac:spMkLst>
          </pc:spChg>
        </pc:sldLayoutChg>
        <pc:sldLayoutChg chg="modSp">
          <pc:chgData name="Oberdan Schaider" userId="44868f91-979f-4d0a-8a71-307995e723cd" providerId="ADAL" clId="{BE38E0B4-E4D0-4941-9D22-DA79C00B3E65}" dt="2020-05-11T19:15:14.313" v="2170"/>
          <pc:sldLayoutMkLst>
            <pc:docMk/>
            <pc:sldMasterMk cId="315003869" sldId="2147483648"/>
            <pc:sldLayoutMk cId="2866407966" sldId="2147483659"/>
          </pc:sldLayoutMkLst>
          <pc:spChg chg="mod">
            <ac:chgData name="Oberdan Schaider" userId="44868f91-979f-4d0a-8a71-307995e723cd" providerId="ADAL" clId="{BE38E0B4-E4D0-4941-9D22-DA79C00B3E65}" dt="2020-05-11T19:15:14.313" v="2170"/>
            <ac:spMkLst>
              <pc:docMk/>
              <pc:sldMasterMk cId="315003869" sldId="2147483648"/>
              <pc:sldLayoutMk cId="2866407966" sldId="2147483659"/>
              <ac:spMk id="2" creationId="{45C5E42E-ABCD-44B3-94C5-2DA1DFE2A537}"/>
            </ac:spMkLst>
          </pc:spChg>
          <pc:spChg chg="mod">
            <ac:chgData name="Oberdan Schaider" userId="44868f91-979f-4d0a-8a71-307995e723cd" providerId="ADAL" clId="{BE38E0B4-E4D0-4941-9D22-DA79C00B3E65}" dt="2020-05-11T19:15:14.313" v="2170"/>
            <ac:spMkLst>
              <pc:docMk/>
              <pc:sldMasterMk cId="315003869" sldId="2147483648"/>
              <pc:sldLayoutMk cId="2866407966" sldId="2147483659"/>
              <ac:spMk id="3" creationId="{85A0059E-8D74-4EAA-9309-16BC035F394F}"/>
            </ac:spMkLst>
          </pc:spChg>
        </pc:sldLayoutChg>
      </pc:sldMasterChg>
    </pc:docChg>
  </pc:docChgLst>
  <pc:docChgLst>
    <pc:chgData name="Oberdan Schaider" userId="44868f91-979f-4d0a-8a71-307995e723cd" providerId="ADAL" clId="{54BA5CA5-AD67-458A-982F-70E08243D4E8}"/>
    <pc:docChg chg="custSel modSld">
      <pc:chgData name="Oberdan Schaider" userId="44868f91-979f-4d0a-8a71-307995e723cd" providerId="ADAL" clId="{54BA5CA5-AD67-458A-982F-70E08243D4E8}" dt="2020-09-01T12:38:36.533" v="94" actId="20577"/>
      <pc:docMkLst>
        <pc:docMk/>
      </pc:docMkLst>
      <pc:sldChg chg="addSp delSp modSp mod">
        <pc:chgData name="Oberdan Schaider" userId="44868f91-979f-4d0a-8a71-307995e723cd" providerId="ADAL" clId="{54BA5CA5-AD67-458A-982F-70E08243D4E8}" dt="2020-09-01T12:36:59.035" v="90" actId="14100"/>
        <pc:sldMkLst>
          <pc:docMk/>
          <pc:sldMk cId="1297840999" sldId="257"/>
        </pc:sldMkLst>
        <pc:spChg chg="mod">
          <ac:chgData name="Oberdan Schaider" userId="44868f91-979f-4d0a-8a71-307995e723cd" providerId="ADAL" clId="{54BA5CA5-AD67-458A-982F-70E08243D4E8}" dt="2020-09-01T12:32:58.043" v="67" actId="20577"/>
          <ac:spMkLst>
            <pc:docMk/>
            <pc:sldMk cId="1297840999" sldId="257"/>
            <ac:spMk id="12" creationId="{423C3370-E92A-4901-9314-F2D532B0C265}"/>
          </ac:spMkLst>
        </pc:spChg>
        <pc:picChg chg="add mod">
          <ac:chgData name="Oberdan Schaider" userId="44868f91-979f-4d0a-8a71-307995e723cd" providerId="ADAL" clId="{54BA5CA5-AD67-458A-982F-70E08243D4E8}" dt="2020-09-01T12:36:16.791" v="77" actId="14100"/>
          <ac:picMkLst>
            <pc:docMk/>
            <pc:sldMk cId="1297840999" sldId="257"/>
            <ac:picMk id="3" creationId="{6C2B7F02-D693-4045-A3DA-848810C27795}"/>
          </ac:picMkLst>
        </pc:picChg>
        <pc:picChg chg="add mod">
          <ac:chgData name="Oberdan Schaider" userId="44868f91-979f-4d0a-8a71-307995e723cd" providerId="ADAL" clId="{54BA5CA5-AD67-458A-982F-70E08243D4E8}" dt="2020-09-01T12:36:39.166" v="84" actId="1076"/>
          <ac:picMkLst>
            <pc:docMk/>
            <pc:sldMk cId="1297840999" sldId="257"/>
            <ac:picMk id="5" creationId="{191E5EF2-D5A3-47B1-93E6-B7620EA2D9E3}"/>
          </ac:picMkLst>
        </pc:picChg>
        <pc:picChg chg="add mod">
          <ac:chgData name="Oberdan Schaider" userId="44868f91-979f-4d0a-8a71-307995e723cd" providerId="ADAL" clId="{54BA5CA5-AD67-458A-982F-70E08243D4E8}" dt="2020-09-01T12:36:59.035" v="90" actId="14100"/>
          <ac:picMkLst>
            <pc:docMk/>
            <pc:sldMk cId="1297840999" sldId="257"/>
            <ac:picMk id="7" creationId="{64FD45C9-82D2-4DF8-9372-CC1EFB46CF22}"/>
          </ac:picMkLst>
        </pc:picChg>
        <pc:picChg chg="del">
          <ac:chgData name="Oberdan Schaider" userId="44868f91-979f-4d0a-8a71-307995e723cd" providerId="ADAL" clId="{54BA5CA5-AD67-458A-982F-70E08243D4E8}" dt="2020-09-01T12:33:26.425" v="68" actId="478"/>
          <ac:picMkLst>
            <pc:docMk/>
            <pc:sldMk cId="1297840999" sldId="257"/>
            <ac:picMk id="17" creationId="{B3A87CFE-82D5-457B-86D3-B5C0A19F49E9}"/>
          </ac:picMkLst>
        </pc:picChg>
        <pc:picChg chg="del">
          <ac:chgData name="Oberdan Schaider" userId="44868f91-979f-4d0a-8a71-307995e723cd" providerId="ADAL" clId="{54BA5CA5-AD67-458A-982F-70E08243D4E8}" dt="2020-09-01T12:33:26.425" v="68" actId="478"/>
          <ac:picMkLst>
            <pc:docMk/>
            <pc:sldMk cId="1297840999" sldId="257"/>
            <ac:picMk id="18" creationId="{31E549FF-B070-4684-80A1-2694F9412932}"/>
          </ac:picMkLst>
        </pc:picChg>
        <pc:picChg chg="del">
          <ac:chgData name="Oberdan Schaider" userId="44868f91-979f-4d0a-8a71-307995e723cd" providerId="ADAL" clId="{54BA5CA5-AD67-458A-982F-70E08243D4E8}" dt="2020-09-01T12:33:26.425" v="68" actId="478"/>
          <ac:picMkLst>
            <pc:docMk/>
            <pc:sldMk cId="1297840999" sldId="257"/>
            <ac:picMk id="20" creationId="{B383D901-3D52-44D1-BCB7-53D74BC0D1F3}"/>
          </ac:picMkLst>
        </pc:picChg>
        <pc:picChg chg="mod">
          <ac:chgData name="Oberdan Schaider" userId="44868f91-979f-4d0a-8a71-307995e723cd" providerId="ADAL" clId="{54BA5CA5-AD67-458A-982F-70E08243D4E8}" dt="2020-09-01T12:33:31.210" v="69" actId="1076"/>
          <ac:picMkLst>
            <pc:docMk/>
            <pc:sldMk cId="1297840999" sldId="257"/>
            <ac:picMk id="21" creationId="{C5B6A5CA-22ED-49F5-B44C-8F8FE1BCE210}"/>
          </ac:picMkLst>
        </pc:picChg>
      </pc:sldChg>
      <pc:sldChg chg="modSp mod">
        <pc:chgData name="Oberdan Schaider" userId="44868f91-979f-4d0a-8a71-307995e723cd" providerId="ADAL" clId="{54BA5CA5-AD67-458A-982F-70E08243D4E8}" dt="2020-09-01T12:38:36.533" v="94" actId="20577"/>
        <pc:sldMkLst>
          <pc:docMk/>
          <pc:sldMk cId="4239481338" sldId="263"/>
        </pc:sldMkLst>
        <pc:spChg chg="mod">
          <ac:chgData name="Oberdan Schaider" userId="44868f91-979f-4d0a-8a71-307995e723cd" providerId="ADAL" clId="{54BA5CA5-AD67-458A-982F-70E08243D4E8}" dt="2020-09-01T12:38:36.533" v="94" actId="20577"/>
          <ac:spMkLst>
            <pc:docMk/>
            <pc:sldMk cId="4239481338" sldId="263"/>
            <ac:spMk id="2" creationId="{2E976CED-F932-4171-AC56-86B502C22EBC}"/>
          </ac:spMkLst>
        </pc:spChg>
      </pc:sldChg>
    </pc:docChg>
  </pc:docChgLst>
  <pc:docChgLst>
    <pc:chgData name="Oberdan Schaider" userId="44868f91-979f-4d0a-8a71-307995e723cd" providerId="ADAL" clId="{AC2BA7D8-AABD-4F36-8938-9FA021A01B9C}"/>
    <pc:docChg chg="custSel modSld">
      <pc:chgData name="Oberdan Schaider" userId="44868f91-979f-4d0a-8a71-307995e723cd" providerId="ADAL" clId="{AC2BA7D8-AABD-4F36-8938-9FA021A01B9C}" dt="2020-02-12T14:28:34.524" v="6" actId="6549"/>
      <pc:docMkLst>
        <pc:docMk/>
      </pc:docMkLst>
      <pc:sldChg chg="modSp">
        <pc:chgData name="Oberdan Schaider" userId="44868f91-979f-4d0a-8a71-307995e723cd" providerId="ADAL" clId="{AC2BA7D8-AABD-4F36-8938-9FA021A01B9C}" dt="2020-02-12T14:28:34.524" v="6" actId="6549"/>
        <pc:sldMkLst>
          <pc:docMk/>
          <pc:sldMk cId="1838289815" sldId="256"/>
        </pc:sldMkLst>
        <pc:spChg chg="mod">
          <ac:chgData name="Oberdan Schaider" userId="44868f91-979f-4d0a-8a71-307995e723cd" providerId="ADAL" clId="{AC2BA7D8-AABD-4F36-8938-9FA021A01B9C}" dt="2020-02-12T14:28:34.524" v="6" actId="6549"/>
          <ac:spMkLst>
            <pc:docMk/>
            <pc:sldMk cId="1838289815" sldId="256"/>
            <ac:spMk id="2" creationId="{44076535-FDF2-4EB8-8113-D210850176E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E0FDDF-82BC-4A5C-A647-F426CCDE0E73}" type="datetimeFigureOut">
              <a:rPr lang="pt-BR" smtClean="0"/>
              <a:t>09/09/2020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CA168-F13F-49BC-B098-0A1B5A0788A4}" type="slidenum">
              <a:rPr lang="pt-BR" smtClean="0"/>
              <a:t>‹nº›</a:t>
            </a:fld>
            <a:endParaRPr lang="pt-BR"/>
          </a:p>
        </p:txBody>
      </p:sp>
    </p:spTree>
    <p:extLst>
      <p:ext uri="{BB962C8B-B14F-4D97-AF65-F5344CB8AC3E}">
        <p14:creationId xmlns:p14="http://schemas.microsoft.com/office/powerpoint/2010/main" val="2202368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r>
              <a:rPr lang="pt-BR" dirty="0" err="1"/>
              <a:t>Subscription</a:t>
            </a:r>
            <a:r>
              <a:rPr lang="pt-BR" dirty="0"/>
              <a:t> -&gt; </a:t>
            </a:r>
            <a:r>
              <a:rPr lang="pt-BR" dirty="0" err="1"/>
              <a:t>Resource</a:t>
            </a:r>
            <a:r>
              <a:rPr lang="pt-BR" dirty="0"/>
              <a:t> </a:t>
            </a:r>
            <a:r>
              <a:rPr lang="pt-BR" dirty="0" err="1"/>
              <a:t>group</a:t>
            </a:r>
            <a:r>
              <a:rPr lang="pt-BR" dirty="0"/>
              <a:t> -&gt; </a:t>
            </a:r>
            <a:r>
              <a:rPr lang="pt-BR" dirty="0" err="1"/>
              <a:t>storage</a:t>
            </a:r>
            <a:r>
              <a:rPr lang="pt-BR" dirty="0"/>
              <a:t> </a:t>
            </a:r>
            <a:r>
              <a:rPr lang="pt-BR" dirty="0" err="1"/>
              <a:t>account</a:t>
            </a:r>
            <a:r>
              <a:rPr lang="pt-BR" dirty="0"/>
              <a:t> -&gt; ....</a:t>
            </a:r>
          </a:p>
        </p:txBody>
      </p:sp>
      <p:sp>
        <p:nvSpPr>
          <p:cNvPr id="4" name="Espaço Reservado para Número de Slide 3"/>
          <p:cNvSpPr>
            <a:spLocks noGrp="1"/>
          </p:cNvSpPr>
          <p:nvPr>
            <p:ph type="sldNum" sz="quarter" idx="5"/>
          </p:nvPr>
        </p:nvSpPr>
        <p:spPr/>
        <p:txBody>
          <a:bodyPr/>
          <a:lstStyle/>
          <a:p>
            <a:fld id="{BF5CA168-F13F-49BC-B098-0A1B5A0788A4}" type="slidenum">
              <a:rPr lang="pt-BR" smtClean="0"/>
              <a:t>4</a:t>
            </a:fld>
            <a:endParaRPr lang="pt-BR"/>
          </a:p>
        </p:txBody>
      </p:sp>
    </p:spTree>
    <p:extLst>
      <p:ext uri="{BB962C8B-B14F-4D97-AF65-F5344CB8AC3E}">
        <p14:creationId xmlns:p14="http://schemas.microsoft.com/office/powerpoint/2010/main" val="3487034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r>
              <a:rPr lang="pt-BR" dirty="0"/>
              <a:t>1 – </a:t>
            </a:r>
            <a:r>
              <a:rPr lang="pt-BR" dirty="0" err="1"/>
              <a:t>Facil</a:t>
            </a:r>
            <a:r>
              <a:rPr lang="pt-BR" dirty="0"/>
              <a:t> uso devido a poucos </a:t>
            </a:r>
            <a:r>
              <a:rPr lang="pt-BR" dirty="0" err="1"/>
              <a:t>pré</a:t>
            </a:r>
            <a:r>
              <a:rPr lang="pt-BR" dirty="0"/>
              <a:t> requisitos, envio fácil, proteção devido a </a:t>
            </a:r>
            <a:r>
              <a:rPr lang="pt-BR" dirty="0" err="1"/>
              <a:t>geo</a:t>
            </a:r>
            <a:r>
              <a:rPr lang="pt-BR" dirty="0"/>
              <a:t> </a:t>
            </a:r>
            <a:r>
              <a:rPr lang="pt-BR" dirty="0" err="1"/>
              <a:t>replication</a:t>
            </a:r>
            <a:r>
              <a:rPr lang="pt-BR" dirty="0"/>
              <a:t>;</a:t>
            </a:r>
          </a:p>
          <a:p>
            <a:r>
              <a:rPr lang="pt-BR" dirty="0"/>
              <a:t>2 – Sempre disponível – pode ser implementado como segunda alternativa, por exemplo;</a:t>
            </a:r>
          </a:p>
          <a:p>
            <a:r>
              <a:rPr lang="pt-BR" dirty="0"/>
              <a:t>3 – Sem estresse com hardware!</a:t>
            </a:r>
          </a:p>
          <a:p>
            <a:r>
              <a:rPr lang="pt-BR" dirty="0"/>
              <a:t>4 – Armazenamento praticamente ilimitado quando jogado diretamente para um </a:t>
            </a:r>
            <a:r>
              <a:rPr lang="pt-BR" dirty="0" err="1"/>
              <a:t>blob</a:t>
            </a:r>
            <a:endParaRPr lang="pt-BR" dirty="0"/>
          </a:p>
          <a:p>
            <a:r>
              <a:rPr lang="pt-BR" dirty="0"/>
              <a:t>5 – Sem necessidade de </a:t>
            </a:r>
            <a:r>
              <a:rPr lang="pt-BR" dirty="0" err="1"/>
              <a:t>atachat</a:t>
            </a:r>
            <a:r>
              <a:rPr lang="pt-BR" dirty="0"/>
              <a:t> ou </a:t>
            </a:r>
            <a:r>
              <a:rPr lang="pt-BR" dirty="0" err="1"/>
              <a:t>desatachar</a:t>
            </a:r>
            <a:r>
              <a:rPr lang="pt-BR" dirty="0"/>
              <a:t> disco;</a:t>
            </a:r>
          </a:p>
          <a:p>
            <a:r>
              <a:rPr lang="pt-BR" dirty="0"/>
              <a:t>6 - PAYG</a:t>
            </a:r>
          </a:p>
        </p:txBody>
      </p:sp>
      <p:sp>
        <p:nvSpPr>
          <p:cNvPr id="4" name="Espaço Reservado para Número de Slide 3"/>
          <p:cNvSpPr>
            <a:spLocks noGrp="1"/>
          </p:cNvSpPr>
          <p:nvPr>
            <p:ph type="sldNum" sz="quarter" idx="5"/>
          </p:nvPr>
        </p:nvSpPr>
        <p:spPr/>
        <p:txBody>
          <a:bodyPr/>
          <a:lstStyle/>
          <a:p>
            <a:fld id="{BF5CA168-F13F-49BC-B098-0A1B5A0788A4}" type="slidenum">
              <a:rPr lang="pt-BR" smtClean="0"/>
              <a:t>5</a:t>
            </a:fld>
            <a:endParaRPr lang="pt-BR"/>
          </a:p>
        </p:txBody>
      </p:sp>
    </p:spTree>
    <p:extLst>
      <p:ext uri="{BB962C8B-B14F-4D97-AF65-F5344CB8AC3E}">
        <p14:creationId xmlns:p14="http://schemas.microsoft.com/office/powerpoint/2010/main" val="2412168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Block blob – </a:t>
            </a:r>
            <a:r>
              <a:rPr lang="en-US" dirty="0" err="1"/>
              <a:t>diferente</a:t>
            </a:r>
            <a:r>
              <a:rPr lang="en-US" dirty="0"/>
              <a:t> </a:t>
            </a:r>
            <a:r>
              <a:rPr lang="en-US" dirty="0" err="1"/>
              <a:t>tamanho</a:t>
            </a:r>
            <a:r>
              <a:rPr lang="en-US" dirty="0"/>
              <a:t> para </a:t>
            </a:r>
            <a:r>
              <a:rPr lang="en-US" dirty="0" err="1"/>
              <a:t>cada</a:t>
            </a:r>
            <a:r>
              <a:rPr lang="en-US" dirty="0"/>
              <a:t> </a:t>
            </a:r>
            <a:r>
              <a:rPr lang="en-US" dirty="0" err="1"/>
              <a:t>bloco</a:t>
            </a:r>
            <a:r>
              <a:rPr lang="en-US" dirty="0"/>
              <a:t>, </a:t>
            </a:r>
            <a:r>
              <a:rPr lang="en-US" dirty="0" err="1"/>
              <a:t>chegando</a:t>
            </a:r>
            <a:r>
              <a:rPr lang="en-US" dirty="0"/>
              <a:t> </a:t>
            </a:r>
            <a:r>
              <a:rPr lang="en-US" dirty="0" err="1"/>
              <a:t>até</a:t>
            </a:r>
            <a:r>
              <a:rPr lang="en-US" dirty="0"/>
              <a:t> 4MB e </a:t>
            </a:r>
            <a:r>
              <a:rPr lang="en-US" dirty="0" err="1"/>
              <a:t>até</a:t>
            </a:r>
            <a:r>
              <a:rPr lang="en-US" dirty="0"/>
              <a:t> 50.000 </a:t>
            </a:r>
            <a:r>
              <a:rPr lang="en-US" dirty="0" err="1"/>
              <a:t>blocos</a:t>
            </a:r>
            <a:r>
              <a:rPr lang="en-US" dirty="0"/>
              <a:t> -&gt; 50.000*4 = 200GB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Strip de </a:t>
            </a:r>
            <a:r>
              <a:rPr lang="en-US" dirty="0" err="1"/>
              <a:t>até</a:t>
            </a:r>
            <a:r>
              <a:rPr lang="en-US" dirty="0"/>
              <a:t> 64 </a:t>
            </a:r>
            <a:r>
              <a:rPr lang="en-US" dirty="0" err="1"/>
              <a:t>arquivos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BACKUP TO URL consumes 36 characters for the required elements used to specify the URL - 'https://.blob.core.windows.net//.</a:t>
            </a:r>
            <a:r>
              <a:rPr lang="en-US" dirty="0" err="1"/>
              <a:t>bak</a:t>
            </a:r>
            <a:r>
              <a:rPr lang="en-US" dirty="0"/>
              <a:t>', leaving 223 characters for account, container, and blob names put together.</a:t>
            </a:r>
          </a:p>
          <a:p>
            <a:endParaRPr lang="pt-BR" dirty="0"/>
          </a:p>
        </p:txBody>
      </p:sp>
      <p:sp>
        <p:nvSpPr>
          <p:cNvPr id="4" name="Espaço Reservado para Número de Slide 3"/>
          <p:cNvSpPr>
            <a:spLocks noGrp="1"/>
          </p:cNvSpPr>
          <p:nvPr>
            <p:ph type="sldNum" sz="quarter" idx="5"/>
          </p:nvPr>
        </p:nvSpPr>
        <p:spPr/>
        <p:txBody>
          <a:bodyPr/>
          <a:lstStyle/>
          <a:p>
            <a:fld id="{BF5CA168-F13F-49BC-B098-0A1B5A0788A4}" type="slidenum">
              <a:rPr lang="pt-BR" smtClean="0"/>
              <a:t>6</a:t>
            </a:fld>
            <a:endParaRPr lang="pt-BR"/>
          </a:p>
        </p:txBody>
      </p:sp>
    </p:spTree>
    <p:extLst>
      <p:ext uri="{BB962C8B-B14F-4D97-AF65-F5344CB8AC3E}">
        <p14:creationId xmlns:p14="http://schemas.microsoft.com/office/powerpoint/2010/main" val="3618410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r>
              <a:rPr lang="pt-BR" dirty="0" err="1"/>
              <a:t>Blocksize</a:t>
            </a:r>
            <a:r>
              <a:rPr lang="pt-BR" dirty="0"/>
              <a:t> – </a:t>
            </a:r>
            <a:r>
              <a:rPr lang="pt-BR" dirty="0" err="1"/>
              <a:t>supported</a:t>
            </a:r>
            <a:r>
              <a:rPr lang="pt-BR" dirty="0"/>
              <a:t> for </a:t>
            </a:r>
            <a:r>
              <a:rPr lang="pt-BR" dirty="0" err="1"/>
              <a:t>block</a:t>
            </a:r>
            <a:r>
              <a:rPr lang="pt-BR" dirty="0"/>
              <a:t> </a:t>
            </a:r>
            <a:r>
              <a:rPr lang="pt-BR" dirty="0" err="1"/>
              <a:t>blob</a:t>
            </a:r>
            <a:r>
              <a:rPr lang="pt-BR" dirty="0"/>
              <a:t> – </a:t>
            </a:r>
            <a:r>
              <a:rPr lang="pt-BR" dirty="0" err="1"/>
              <a:t>recommend</a:t>
            </a:r>
            <a:r>
              <a:rPr lang="pt-BR" dirty="0"/>
              <a:t> </a:t>
            </a:r>
            <a:r>
              <a:rPr lang="pt-BR" dirty="0" err="1"/>
              <a:t>blocksize</a:t>
            </a:r>
            <a:r>
              <a:rPr lang="pt-BR" dirty="0"/>
              <a:t> = 65536 </a:t>
            </a:r>
            <a:r>
              <a:rPr lang="pt-BR" dirty="0" err="1"/>
              <a:t>to</a:t>
            </a:r>
            <a:r>
              <a:rPr lang="pt-BR" dirty="0"/>
              <a:t> </a:t>
            </a:r>
            <a:r>
              <a:rPr lang="pt-BR" dirty="0" err="1"/>
              <a:t>optimize</a:t>
            </a:r>
            <a:r>
              <a:rPr lang="pt-BR" dirty="0"/>
              <a:t> use </a:t>
            </a:r>
            <a:r>
              <a:rPr lang="pt-BR" dirty="0" err="1"/>
              <a:t>of</a:t>
            </a:r>
            <a:r>
              <a:rPr lang="pt-BR" dirty="0"/>
              <a:t> </a:t>
            </a:r>
            <a:r>
              <a:rPr lang="pt-BR" dirty="0" err="1"/>
              <a:t>the</a:t>
            </a:r>
            <a:r>
              <a:rPr lang="pt-BR" dirty="0"/>
              <a:t> 50000 </a:t>
            </a:r>
            <a:r>
              <a:rPr lang="pt-BR" dirty="0" err="1"/>
              <a:t>block</a:t>
            </a:r>
            <a:r>
              <a:rPr lang="pt-BR" dirty="0"/>
              <a:t> </a:t>
            </a:r>
            <a:r>
              <a:rPr lang="pt-BR" dirty="0" err="1"/>
              <a:t>allowed</a:t>
            </a:r>
            <a:r>
              <a:rPr lang="pt-BR" dirty="0"/>
              <a:t> in </a:t>
            </a:r>
            <a:r>
              <a:rPr lang="pt-BR" dirty="0" err="1"/>
              <a:t>block</a:t>
            </a:r>
            <a:r>
              <a:rPr lang="pt-BR" dirty="0"/>
              <a:t> </a:t>
            </a:r>
            <a:r>
              <a:rPr lang="pt-BR" dirty="0" err="1"/>
              <a:t>blob</a:t>
            </a:r>
            <a:endParaRPr lang="pt-BR" dirty="0"/>
          </a:p>
          <a:p>
            <a:r>
              <a:rPr lang="pt-BR" dirty="0" err="1"/>
              <a:t>Maxtransfersize</a:t>
            </a:r>
            <a:r>
              <a:rPr lang="pt-BR" dirty="0"/>
              <a:t> – </a:t>
            </a:r>
            <a:r>
              <a:rPr lang="pt-BR" dirty="0" err="1"/>
              <a:t>supported</a:t>
            </a:r>
            <a:r>
              <a:rPr lang="pt-BR" dirty="0"/>
              <a:t> for </a:t>
            </a:r>
            <a:r>
              <a:rPr lang="pt-BR" dirty="0" err="1"/>
              <a:t>block</a:t>
            </a:r>
            <a:r>
              <a:rPr lang="pt-BR" dirty="0"/>
              <a:t> </a:t>
            </a:r>
            <a:r>
              <a:rPr lang="pt-BR" dirty="0" err="1"/>
              <a:t>blob</a:t>
            </a:r>
            <a:r>
              <a:rPr lang="pt-BR" dirty="0"/>
              <a:t> – default </a:t>
            </a:r>
            <a:r>
              <a:rPr lang="pt-BR" dirty="0" err="1"/>
              <a:t>is</a:t>
            </a:r>
            <a:r>
              <a:rPr lang="pt-BR" dirty="0"/>
              <a:t> 1048576 – </a:t>
            </a:r>
            <a:r>
              <a:rPr lang="pt-BR" dirty="0" err="1"/>
              <a:t>recommend</a:t>
            </a:r>
            <a:r>
              <a:rPr lang="pt-BR" dirty="0"/>
              <a:t> </a:t>
            </a:r>
            <a:r>
              <a:rPr lang="pt-BR" dirty="0" err="1"/>
              <a:t>maxtransfersize</a:t>
            </a:r>
            <a:r>
              <a:rPr lang="pt-BR" dirty="0"/>
              <a:t> = 4194304 </a:t>
            </a:r>
            <a:r>
              <a:rPr lang="pt-BR" dirty="0" err="1"/>
              <a:t>to</a:t>
            </a:r>
            <a:r>
              <a:rPr lang="pt-BR" dirty="0"/>
              <a:t> </a:t>
            </a:r>
            <a:r>
              <a:rPr lang="pt-BR" dirty="0" err="1"/>
              <a:t>optimize</a:t>
            </a:r>
            <a:r>
              <a:rPr lang="pt-BR" dirty="0"/>
              <a:t> use </a:t>
            </a:r>
            <a:r>
              <a:rPr lang="pt-BR" dirty="0" err="1"/>
              <a:t>of</a:t>
            </a:r>
            <a:r>
              <a:rPr lang="pt-BR" dirty="0"/>
              <a:t> </a:t>
            </a:r>
            <a:r>
              <a:rPr lang="pt-BR" dirty="0" err="1"/>
              <a:t>the</a:t>
            </a:r>
            <a:r>
              <a:rPr lang="pt-BR" dirty="0"/>
              <a:t> 50000 </a:t>
            </a:r>
            <a:r>
              <a:rPr lang="pt-BR" dirty="0" err="1"/>
              <a:t>blocks</a:t>
            </a:r>
            <a:r>
              <a:rPr lang="pt-BR" dirty="0"/>
              <a:t> </a:t>
            </a:r>
            <a:r>
              <a:rPr lang="pt-BR" dirty="0" err="1"/>
              <a:t>allowed</a:t>
            </a:r>
            <a:r>
              <a:rPr lang="pt-BR" dirty="0"/>
              <a:t> in a </a:t>
            </a:r>
            <a:r>
              <a:rPr lang="pt-BR" dirty="0" err="1"/>
              <a:t>block</a:t>
            </a:r>
            <a:r>
              <a:rPr lang="pt-BR" dirty="0"/>
              <a:t> </a:t>
            </a:r>
            <a:r>
              <a:rPr lang="pt-BR" dirty="0" err="1"/>
              <a:t>blob</a:t>
            </a:r>
            <a:endParaRPr lang="pt-BR" dirty="0"/>
          </a:p>
          <a:p>
            <a:r>
              <a:rPr lang="pt-BR" dirty="0"/>
              <a:t>TF 3051 para </a:t>
            </a:r>
            <a:r>
              <a:rPr lang="pt-BR" dirty="0" err="1"/>
              <a:t>logar</a:t>
            </a:r>
            <a:r>
              <a:rPr lang="pt-BR" dirty="0"/>
              <a:t> mais informações sobre erros de backup </a:t>
            </a:r>
            <a:r>
              <a:rPr lang="pt-BR" dirty="0" err="1"/>
              <a:t>page</a:t>
            </a:r>
            <a:r>
              <a:rPr lang="pt-BR" dirty="0"/>
              <a:t> </a:t>
            </a:r>
            <a:r>
              <a:rPr lang="pt-BR" dirty="0" err="1"/>
              <a:t>blob</a:t>
            </a:r>
            <a:endParaRPr lang="pt-BR" dirty="0"/>
          </a:p>
        </p:txBody>
      </p:sp>
      <p:sp>
        <p:nvSpPr>
          <p:cNvPr id="4" name="Espaço Reservado para Número de Slide 3"/>
          <p:cNvSpPr>
            <a:spLocks noGrp="1"/>
          </p:cNvSpPr>
          <p:nvPr>
            <p:ph type="sldNum" sz="quarter" idx="5"/>
          </p:nvPr>
        </p:nvSpPr>
        <p:spPr/>
        <p:txBody>
          <a:bodyPr/>
          <a:lstStyle/>
          <a:p>
            <a:fld id="{BF5CA168-F13F-49BC-B098-0A1B5A0788A4}" type="slidenum">
              <a:rPr lang="pt-BR" smtClean="0"/>
              <a:t>7</a:t>
            </a:fld>
            <a:endParaRPr lang="pt-BR"/>
          </a:p>
        </p:txBody>
      </p:sp>
    </p:spTree>
    <p:extLst>
      <p:ext uri="{BB962C8B-B14F-4D97-AF65-F5344CB8AC3E}">
        <p14:creationId xmlns:p14="http://schemas.microsoft.com/office/powerpoint/2010/main" val="3154632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BF5CA168-F13F-49BC-B098-0A1B5A0788A4}" type="slidenum">
              <a:rPr lang="pt-BR" smtClean="0"/>
              <a:t>8</a:t>
            </a:fld>
            <a:endParaRPr lang="pt-BR"/>
          </a:p>
        </p:txBody>
      </p:sp>
    </p:spTree>
    <p:extLst>
      <p:ext uri="{BB962C8B-B14F-4D97-AF65-F5344CB8AC3E}">
        <p14:creationId xmlns:p14="http://schemas.microsoft.com/office/powerpoint/2010/main" val="1563986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685800" y="1143000"/>
            <a:ext cx="5486400" cy="3086100"/>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BF5CA168-F13F-49BC-B098-0A1B5A0788A4}" type="slidenum">
              <a:rPr lang="pt-BR" smtClean="0"/>
              <a:t>9</a:t>
            </a:fld>
            <a:endParaRPr lang="pt-BR"/>
          </a:p>
        </p:txBody>
      </p:sp>
    </p:spTree>
    <p:extLst>
      <p:ext uri="{BB962C8B-B14F-4D97-AF65-F5344CB8AC3E}">
        <p14:creationId xmlns:p14="http://schemas.microsoft.com/office/powerpoint/2010/main" val="4041099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BF5CA168-F13F-49BC-B098-0A1B5A0788A4}" type="slidenum">
              <a:rPr lang="pt-BR" smtClean="0"/>
              <a:t>12</a:t>
            </a:fld>
            <a:endParaRPr lang="pt-BR"/>
          </a:p>
        </p:txBody>
      </p:sp>
    </p:spTree>
    <p:extLst>
      <p:ext uri="{BB962C8B-B14F-4D97-AF65-F5344CB8AC3E}">
        <p14:creationId xmlns:p14="http://schemas.microsoft.com/office/powerpoint/2010/main" val="9814341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182782058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2270736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pt-BR"/>
              <a:t>Clique para editar o título Mestre</a:t>
            </a:r>
            <a:endParaRPr lang="en-US"/>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Tree>
    <p:extLst>
      <p:ext uri="{BB962C8B-B14F-4D97-AF65-F5344CB8AC3E}">
        <p14:creationId xmlns:p14="http://schemas.microsoft.com/office/powerpoint/2010/main" val="498948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pt-BR"/>
              <a:t>Clique para editar o título Mestre</a:t>
            </a:r>
            <a:endParaRPr lang="en-US"/>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Tree>
    <p:extLst>
      <p:ext uri="{BB962C8B-B14F-4D97-AF65-F5344CB8AC3E}">
        <p14:creationId xmlns:p14="http://schemas.microsoft.com/office/powerpoint/2010/main" val="21652005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pt-BR"/>
              <a:t>Clique para editar o título Mestre</a:t>
            </a:r>
            <a:endParaRPr lang="en-US"/>
          </a:p>
        </p:txBody>
      </p:sp>
    </p:spTree>
    <p:extLst>
      <p:ext uri="{BB962C8B-B14F-4D97-AF65-F5344CB8AC3E}">
        <p14:creationId xmlns:p14="http://schemas.microsoft.com/office/powerpoint/2010/main" val="3756594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pt-BR"/>
              <a:t>Clique para editar o título Mestre</a:t>
            </a:r>
            <a:endParaRPr lang="en-US" dirty="0"/>
          </a:p>
        </p:txBody>
      </p:sp>
    </p:spTree>
    <p:extLst>
      <p:ext uri="{BB962C8B-B14F-4D97-AF65-F5344CB8AC3E}">
        <p14:creationId xmlns:p14="http://schemas.microsoft.com/office/powerpoint/2010/main" val="402223392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pt-BR"/>
              <a:t>Clique para editar os estilos de texto Mestres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84870704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0039221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9750619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57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1395412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551818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1235691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24074923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653617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025185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m Branco">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33063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71463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Tree>
    <p:extLst>
      <p:ext uri="{BB962C8B-B14F-4D97-AF65-F5344CB8AC3E}">
        <p14:creationId xmlns:p14="http://schemas.microsoft.com/office/powerpoint/2010/main" val="307469980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pt-BR"/>
              <a:t>Clique para editar o título Mestre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53640753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38221466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9596162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5864037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4985338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4D8D6F-C0E4-47CE-98BF-6ECB7CCC6674}"/>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C70DE8F6-8FAA-46D0-A501-0CC2853D133B}"/>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63EDAEF3-A3F2-452C-B7FF-8DE2C979C975}"/>
              </a:ext>
            </a:extLst>
          </p:cNvPr>
          <p:cNvSpPr>
            <a:spLocks noGrp="1"/>
          </p:cNvSpPr>
          <p:nvPr>
            <p:ph type="dt" sz="half" idx="10"/>
          </p:nvPr>
        </p:nvSpPr>
        <p:spPr/>
        <p:txBody>
          <a:bodyPr/>
          <a:lstStyle/>
          <a:p>
            <a:fld id="{51112F0B-9D5A-43F7-9C0F-7310A0D4E083}" type="datetimeFigureOut">
              <a:rPr lang="pt-BR" smtClean="0"/>
              <a:t>09/09/2020</a:t>
            </a:fld>
            <a:endParaRPr lang="pt-BR"/>
          </a:p>
        </p:txBody>
      </p:sp>
      <p:sp>
        <p:nvSpPr>
          <p:cNvPr id="5" name="Espaço Reservado para Rodapé 4">
            <a:extLst>
              <a:ext uri="{FF2B5EF4-FFF2-40B4-BE49-F238E27FC236}">
                <a16:creationId xmlns:a16="http://schemas.microsoft.com/office/drawing/2014/main" id="{D34B9477-C65F-4C53-8189-E006CDBB53D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3DFED1F-9137-4283-AE03-BF4F60AECE48}"/>
              </a:ext>
            </a:extLst>
          </p:cNvPr>
          <p:cNvSpPr>
            <a:spLocks noGrp="1"/>
          </p:cNvSpPr>
          <p:nvPr>
            <p:ph type="sldNum" sz="quarter" idx="12"/>
          </p:nvPr>
        </p:nvSpPr>
        <p:spPr/>
        <p:txBody>
          <a:bodyPr/>
          <a:lstStyle/>
          <a:p>
            <a:fld id="{7E1D2E4C-326C-43CE-825A-82677A1D6A1C}" type="slidenum">
              <a:rPr lang="pt-BR" smtClean="0"/>
              <a:t>‹nº›</a:t>
            </a:fld>
            <a:endParaRPr lang="pt-BR"/>
          </a:p>
        </p:txBody>
      </p:sp>
    </p:spTree>
    <p:extLst>
      <p:ext uri="{BB962C8B-B14F-4D97-AF65-F5344CB8AC3E}">
        <p14:creationId xmlns:p14="http://schemas.microsoft.com/office/powerpoint/2010/main" val="15723122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1_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49BACB-1ABD-46CC-93FA-1CA7AAFBCA6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49021F0-7AC4-46FD-805D-10D335EADA22}"/>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73A06B6-55B2-454A-9761-EAA86392FD8A}"/>
              </a:ext>
            </a:extLst>
          </p:cNvPr>
          <p:cNvSpPr>
            <a:spLocks noGrp="1"/>
          </p:cNvSpPr>
          <p:nvPr>
            <p:ph type="dt" sz="half" idx="10"/>
          </p:nvPr>
        </p:nvSpPr>
        <p:spPr/>
        <p:txBody>
          <a:bodyPr/>
          <a:lstStyle/>
          <a:p>
            <a:fld id="{51112F0B-9D5A-43F7-9C0F-7310A0D4E083}" type="datetimeFigureOut">
              <a:rPr lang="pt-BR" smtClean="0"/>
              <a:t>09/09/2020</a:t>
            </a:fld>
            <a:endParaRPr lang="pt-BR"/>
          </a:p>
        </p:txBody>
      </p:sp>
      <p:sp>
        <p:nvSpPr>
          <p:cNvPr id="5" name="Espaço Reservado para Rodapé 4">
            <a:extLst>
              <a:ext uri="{FF2B5EF4-FFF2-40B4-BE49-F238E27FC236}">
                <a16:creationId xmlns:a16="http://schemas.microsoft.com/office/drawing/2014/main" id="{D4F38348-26E2-4885-9DD6-608774EFB7B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E21CDA0-FA5E-40DF-937D-AAFDBFF3399D}"/>
              </a:ext>
            </a:extLst>
          </p:cNvPr>
          <p:cNvSpPr>
            <a:spLocks noGrp="1"/>
          </p:cNvSpPr>
          <p:nvPr>
            <p:ph type="sldNum" sz="quarter" idx="12"/>
          </p:nvPr>
        </p:nvSpPr>
        <p:spPr/>
        <p:txBody>
          <a:bodyPr/>
          <a:lstStyle/>
          <a:p>
            <a:fld id="{7E1D2E4C-326C-43CE-825A-82677A1D6A1C}" type="slidenum">
              <a:rPr lang="pt-BR" smtClean="0"/>
              <a:t>‹nº›</a:t>
            </a:fld>
            <a:endParaRPr lang="pt-BR"/>
          </a:p>
        </p:txBody>
      </p:sp>
    </p:spTree>
    <p:extLst>
      <p:ext uri="{BB962C8B-B14F-4D97-AF65-F5344CB8AC3E}">
        <p14:creationId xmlns:p14="http://schemas.microsoft.com/office/powerpoint/2010/main" val="6971125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5248010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p15:clr>
            <a:srgbClr val="FBAE40"/>
          </p15:clr>
        </p15:guide>
        <p15:guide id="5"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9051741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1179363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5888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5022395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567016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pt-BR"/>
              <a:t>Clique para editar o título Mestre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8805070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469084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pt-BR"/>
              <a:t>Clique para editar o título Mestre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6913370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pt-BR"/>
              <a:t>Clique para editar o título Mestre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Tree>
    <p:extLst>
      <p:ext uri="{BB962C8B-B14F-4D97-AF65-F5344CB8AC3E}">
        <p14:creationId xmlns:p14="http://schemas.microsoft.com/office/powerpoint/2010/main" val="31126106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202494508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Tree>
    <p:extLst>
      <p:ext uri="{BB962C8B-B14F-4D97-AF65-F5344CB8AC3E}">
        <p14:creationId xmlns:p14="http://schemas.microsoft.com/office/powerpoint/2010/main" val="400886700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pt-BR"/>
              <a:t>Clique para editar o título Mestre</a:t>
            </a:r>
            <a:endParaRPr lang="en-US"/>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Tree>
    <p:extLst>
      <p:ext uri="{BB962C8B-B14F-4D97-AF65-F5344CB8AC3E}">
        <p14:creationId xmlns:p14="http://schemas.microsoft.com/office/powerpoint/2010/main" val="6735258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pt-BR"/>
              <a:t>Clique para editar o título Mestre</a:t>
            </a:r>
            <a:endParaRPr lang="en-US"/>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Tree>
    <p:extLst>
      <p:ext uri="{BB962C8B-B14F-4D97-AF65-F5344CB8AC3E}">
        <p14:creationId xmlns:p14="http://schemas.microsoft.com/office/powerpoint/2010/main" val="1022393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omente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pt-BR"/>
              <a:t>Clique para editar o título Mestre</a:t>
            </a:r>
            <a:endParaRPr lang="en-US"/>
          </a:p>
        </p:txBody>
      </p:sp>
    </p:spTree>
    <p:extLst>
      <p:ext uri="{BB962C8B-B14F-4D97-AF65-F5344CB8AC3E}">
        <p14:creationId xmlns:p14="http://schemas.microsoft.com/office/powerpoint/2010/main" val="394828362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pt-BR"/>
              <a:t>Clique para editar o título Mestre</a:t>
            </a:r>
            <a:endParaRPr lang="en-US"/>
          </a:p>
        </p:txBody>
      </p:sp>
    </p:spTree>
    <p:extLst>
      <p:ext uri="{BB962C8B-B14F-4D97-AF65-F5344CB8AC3E}">
        <p14:creationId xmlns:p14="http://schemas.microsoft.com/office/powerpoint/2010/main" val="69937394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pt-BR"/>
              <a:t>Clique para editar o título Mestre</a:t>
            </a:r>
            <a:endParaRPr lang="en-US" dirty="0"/>
          </a:p>
        </p:txBody>
      </p:sp>
    </p:spTree>
    <p:extLst>
      <p:ext uri="{BB962C8B-B14F-4D97-AF65-F5344CB8AC3E}">
        <p14:creationId xmlns:p14="http://schemas.microsoft.com/office/powerpoint/2010/main" val="10383076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pt-BR"/>
              <a:t>Clique para editar os estilos de texto Mestres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55942338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pt-BR"/>
              <a:t>Clique para editar o título Mestre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Tree>
    <p:extLst>
      <p:ext uri="{BB962C8B-B14F-4D97-AF65-F5344CB8AC3E}">
        <p14:creationId xmlns:p14="http://schemas.microsoft.com/office/powerpoint/2010/main" val="212341415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10218700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506961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426366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28328627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5659832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6216032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6624009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6805304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2599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071748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pt-BR"/>
              <a:t>Clique para editar o título Mestre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41111535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Tree>
    <p:extLst>
      <p:ext uri="{BB962C8B-B14F-4D97-AF65-F5344CB8AC3E}">
        <p14:creationId xmlns:p14="http://schemas.microsoft.com/office/powerpoint/2010/main" val="189412959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4425747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662805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115809663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pt-BR"/>
              <a:t>Clique para editar o título Mestre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2025539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pt-BR"/>
              <a:t>Clique para editar o título Mestre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Tree>
    <p:extLst>
      <p:ext uri="{BB962C8B-B14F-4D97-AF65-F5344CB8AC3E}">
        <p14:creationId xmlns:p14="http://schemas.microsoft.com/office/powerpoint/2010/main" val="393949351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ítulo e Conteúdo">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Tree>
    <p:extLst>
      <p:ext uri="{BB962C8B-B14F-4D97-AF65-F5344CB8AC3E}">
        <p14:creationId xmlns:p14="http://schemas.microsoft.com/office/powerpoint/2010/main" val="233581437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64800907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pt-BR"/>
              <a:t>Clique para editar o título Mestre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41462817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pt-BR"/>
              <a:t>Clique para editar o título Mestre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94382585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 id="2147483725"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slideLayout" Target="../slideLayouts/slideLayout32.xml"/><Relationship Id="rId1" Type="http://schemas.openxmlformats.org/officeDocument/2006/relationships/themeOverride" Target="../theme/themeOverride1.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jpg"/><Relationship Id="rId9"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hyperlink" Target="https://docs.microsoft.com/en-us/sql/relational-databases/backup-restore/sql-server-backup-and-restore-with-microsoft-azure-blob-storage-service?redirectedfrom=MSDN&amp;view=sql-server-ver1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076535-FDF2-4EB8-8113-D210850176E9}"/>
              </a:ext>
            </a:extLst>
          </p:cNvPr>
          <p:cNvSpPr>
            <a:spLocks noGrp="1"/>
          </p:cNvSpPr>
          <p:nvPr>
            <p:ph type="title"/>
          </p:nvPr>
        </p:nvSpPr>
        <p:spPr>
          <a:xfrm>
            <a:off x="634201" y="2388197"/>
            <a:ext cx="8585103" cy="1031547"/>
          </a:xfrm>
        </p:spPr>
        <p:txBody>
          <a:bodyPr wrap="square" anchor="b">
            <a:normAutofit/>
          </a:bodyPr>
          <a:lstStyle/>
          <a:p>
            <a:r>
              <a:rPr lang="pt-BR" sz="3300" dirty="0"/>
              <a:t>Backup/</a:t>
            </a:r>
            <a:r>
              <a:rPr lang="pt-BR" sz="3300" dirty="0" err="1"/>
              <a:t>Restore</a:t>
            </a:r>
            <a:r>
              <a:rPr lang="pt-BR" sz="3300" dirty="0"/>
              <a:t> utilizando o SQL Server + Azure </a:t>
            </a:r>
            <a:r>
              <a:rPr lang="pt-BR" sz="3300" dirty="0" err="1"/>
              <a:t>Blob</a:t>
            </a:r>
            <a:r>
              <a:rPr lang="pt-BR" sz="3300" dirty="0"/>
              <a:t> </a:t>
            </a:r>
            <a:r>
              <a:rPr lang="pt-BR" sz="3300" dirty="0" err="1"/>
              <a:t>Storage</a:t>
            </a:r>
            <a:endParaRPr lang="pt-BR" sz="3300" dirty="0"/>
          </a:p>
        </p:txBody>
      </p:sp>
      <p:sp>
        <p:nvSpPr>
          <p:cNvPr id="3" name="Subtítulo 2">
            <a:extLst>
              <a:ext uri="{FF2B5EF4-FFF2-40B4-BE49-F238E27FC236}">
                <a16:creationId xmlns:a16="http://schemas.microsoft.com/office/drawing/2014/main" id="{40DB3999-6898-4BD2-B719-3986FFCA96F2}"/>
              </a:ext>
            </a:extLst>
          </p:cNvPr>
          <p:cNvSpPr>
            <a:spLocks noGrp="1"/>
          </p:cNvSpPr>
          <p:nvPr>
            <p:ph type="body" sz="quarter" idx="12"/>
          </p:nvPr>
        </p:nvSpPr>
        <p:spPr>
          <a:xfrm>
            <a:off x="634201" y="3661477"/>
            <a:ext cx="6655646" cy="307777"/>
          </a:xfrm>
        </p:spPr>
        <p:txBody>
          <a:bodyPr wrap="square">
            <a:normAutofit/>
          </a:bodyPr>
          <a:lstStyle/>
          <a:p>
            <a:pPr>
              <a:spcAft>
                <a:spcPts val="600"/>
              </a:spcAft>
            </a:pPr>
            <a:r>
              <a:rPr lang="pt-BR" dirty="0"/>
              <a:t>Oberdan Schaider</a:t>
            </a:r>
          </a:p>
        </p:txBody>
      </p:sp>
    </p:spTree>
    <p:extLst>
      <p:ext uri="{BB962C8B-B14F-4D97-AF65-F5344CB8AC3E}">
        <p14:creationId xmlns:p14="http://schemas.microsoft.com/office/powerpoint/2010/main" val="1838289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AF585E-273C-42B5-A6C5-A011A15E8B9D}"/>
              </a:ext>
            </a:extLst>
          </p:cNvPr>
          <p:cNvSpPr>
            <a:spLocks noGrp="1"/>
          </p:cNvSpPr>
          <p:nvPr>
            <p:ph type="title"/>
          </p:nvPr>
        </p:nvSpPr>
        <p:spPr>
          <a:xfrm>
            <a:off x="588263" y="457200"/>
            <a:ext cx="11018520" cy="553998"/>
          </a:xfrm>
        </p:spPr>
        <p:txBody>
          <a:bodyPr wrap="square" anchor="t">
            <a:normAutofit/>
          </a:bodyPr>
          <a:lstStyle/>
          <a:p>
            <a:r>
              <a:rPr lang="pt-BR" dirty="0">
                <a:solidFill>
                  <a:srgbClr val="00BCF2"/>
                </a:solidFill>
              </a:rPr>
              <a:t>Referências</a:t>
            </a:r>
          </a:p>
        </p:txBody>
      </p:sp>
      <p:sp>
        <p:nvSpPr>
          <p:cNvPr id="3" name="Espaço Reservado para Conteúdo 2">
            <a:extLst>
              <a:ext uri="{FF2B5EF4-FFF2-40B4-BE49-F238E27FC236}">
                <a16:creationId xmlns:a16="http://schemas.microsoft.com/office/drawing/2014/main" id="{62951C64-C2C9-419A-A357-BC99B19A5B59}"/>
              </a:ext>
            </a:extLst>
          </p:cNvPr>
          <p:cNvSpPr>
            <a:spLocks noGrp="1"/>
          </p:cNvSpPr>
          <p:nvPr>
            <p:ph type="body" sz="quarter" idx="10"/>
          </p:nvPr>
        </p:nvSpPr>
        <p:spPr>
          <a:xfrm>
            <a:off x="448367" y="1437490"/>
            <a:ext cx="11018520" cy="3983019"/>
          </a:xfrm>
        </p:spPr>
        <p:txBody>
          <a:bodyPr wrap="square">
            <a:normAutofit/>
          </a:bodyPr>
          <a:lstStyle/>
          <a:p>
            <a:pPr marL="457200" indent="-457200">
              <a:buFont typeface="Arial" panose="020B0604020202020204" pitchFamily="34" charset="0"/>
              <a:buChar char="•"/>
            </a:pPr>
            <a:r>
              <a:rPr lang="pt-BR" dirty="0"/>
              <a:t>https://docs.microsoft.com/en-us/sql/relational-databases/backup-restore/deleting-backup-blob-files-with-active-leases?view=sql-server-ver15</a:t>
            </a:r>
          </a:p>
          <a:p>
            <a:pPr marL="457200" indent="-457200">
              <a:buFont typeface="Arial" panose="020B0604020202020204" pitchFamily="34" charset="0"/>
              <a:buChar char="•"/>
            </a:pPr>
            <a:r>
              <a:rPr lang="pt-BR" dirty="0"/>
              <a:t>https://docs.microsoft.com/en-us/sql/relational-databases/backup-restore/sql-server-backup-to-url?view=sql-server-ver15#limitations</a:t>
            </a:r>
          </a:p>
          <a:p>
            <a:pPr marL="457200" indent="-457200">
              <a:buFont typeface="Arial" panose="020B0604020202020204" pitchFamily="34" charset="0"/>
              <a:buChar char="•"/>
            </a:pPr>
            <a:r>
              <a:rPr lang="pt-BR" dirty="0"/>
              <a:t>https://docs.microsoft.com/en-us/sql/relational-databases/backup-restore/sql-server-backup-to-url-best-practices-and-troubleshooting?view=sql-server-ver15</a:t>
            </a:r>
          </a:p>
          <a:p>
            <a:pPr>
              <a:lnSpc>
                <a:spcPct val="90000"/>
              </a:lnSpc>
            </a:pPr>
            <a:endParaRPr lang="pt-BR" sz="2400" dirty="0"/>
          </a:p>
          <a:p>
            <a:pPr>
              <a:lnSpc>
                <a:spcPct val="90000"/>
              </a:lnSpc>
            </a:pPr>
            <a:endParaRPr lang="pt-BR" sz="2400" dirty="0"/>
          </a:p>
          <a:p>
            <a:pPr>
              <a:lnSpc>
                <a:spcPct val="90000"/>
              </a:lnSpc>
            </a:pPr>
            <a:endParaRPr lang="pt-BR" sz="2400" dirty="0"/>
          </a:p>
          <a:p>
            <a:pPr>
              <a:lnSpc>
                <a:spcPct val="90000"/>
              </a:lnSpc>
            </a:pPr>
            <a:endParaRPr lang="pt-BR" sz="2400" dirty="0"/>
          </a:p>
        </p:txBody>
      </p:sp>
    </p:spTree>
    <p:extLst>
      <p:ext uri="{BB962C8B-B14F-4D97-AF65-F5344CB8AC3E}">
        <p14:creationId xmlns:p14="http://schemas.microsoft.com/office/powerpoint/2010/main" val="63026900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C72836-DCA7-43D6-B495-DA81A194F35D}"/>
              </a:ext>
            </a:extLst>
          </p:cNvPr>
          <p:cNvSpPr>
            <a:spLocks noGrp="1"/>
          </p:cNvSpPr>
          <p:nvPr>
            <p:ph type="title"/>
          </p:nvPr>
        </p:nvSpPr>
        <p:spPr/>
        <p:txBody>
          <a:bodyPr/>
          <a:lstStyle/>
          <a:p>
            <a:r>
              <a:rPr lang="pt-BR" dirty="0">
                <a:solidFill>
                  <a:srgbClr val="00BCF2"/>
                </a:solidFill>
              </a:rPr>
              <a:t>Referências</a:t>
            </a:r>
            <a:endParaRPr lang="pt-BR" dirty="0"/>
          </a:p>
        </p:txBody>
      </p:sp>
      <p:sp>
        <p:nvSpPr>
          <p:cNvPr id="3" name="Espaço Reservado para Texto 2">
            <a:extLst>
              <a:ext uri="{FF2B5EF4-FFF2-40B4-BE49-F238E27FC236}">
                <a16:creationId xmlns:a16="http://schemas.microsoft.com/office/drawing/2014/main" id="{22C1ED9D-916E-40BB-B875-ED1ABF5BA1FB}"/>
              </a:ext>
            </a:extLst>
          </p:cNvPr>
          <p:cNvSpPr>
            <a:spLocks noGrp="1"/>
          </p:cNvSpPr>
          <p:nvPr>
            <p:ph type="body" sz="quarter" idx="10"/>
          </p:nvPr>
        </p:nvSpPr>
        <p:spPr>
          <a:xfrm>
            <a:off x="586390" y="1434370"/>
            <a:ext cx="11018520" cy="5601533"/>
          </a:xfrm>
        </p:spPr>
        <p:txBody>
          <a:bodyPr/>
          <a:lstStyle/>
          <a:p>
            <a:pPr marL="457200" indent="-457200">
              <a:buFont typeface="Arial" panose="020B0604020202020204" pitchFamily="34" charset="0"/>
              <a:buChar char="•"/>
            </a:pPr>
            <a:r>
              <a:rPr lang="pt-BR" dirty="0"/>
              <a:t>https://docs.microsoft.com/pt-br/azure/virtual-machines/windows/sql/virtual-machines-windows-use-storage-sql-server-backup-restore</a:t>
            </a:r>
          </a:p>
          <a:p>
            <a:pPr marL="457200" indent="-457200">
              <a:buFont typeface="Arial" panose="020B0604020202020204" pitchFamily="34" charset="0"/>
              <a:buChar char="•"/>
            </a:pPr>
            <a:r>
              <a:rPr lang="pt-BR" dirty="0"/>
              <a:t>https://docs.microsoft.com/en-us/sql/t-sql/statements/backup-transact-sql?view=sql-server-ver15</a:t>
            </a:r>
          </a:p>
          <a:p>
            <a:pPr marL="457200" indent="-457200">
              <a:buFont typeface="Arial" panose="020B0604020202020204" pitchFamily="34" charset="0"/>
              <a:buChar char="•"/>
            </a:pPr>
            <a:r>
              <a:rPr lang="pt-BR" dirty="0"/>
              <a:t>https://docs.microsoft.com/en-us/archive/blogs/mast/different-ways-to-backup-your-windows-azure-sql-database</a:t>
            </a:r>
          </a:p>
          <a:p>
            <a:pPr marL="457200" indent="-457200">
              <a:buFont typeface="Arial" panose="020B0604020202020204" pitchFamily="34" charset="0"/>
              <a:buChar char="•"/>
            </a:pPr>
            <a:r>
              <a:rPr lang="pt-BR"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https://docs.microsoft.com/pt-br/archive/blogs/msftpietervanhove/backup-to-azure-with-credential-deprecated-or-sas-token</a:t>
            </a:r>
          </a:p>
          <a:p>
            <a:pPr marL="457200" indent="-457200">
              <a:buFont typeface="Arial" panose="020B0604020202020204" pitchFamily="34" charset="0"/>
              <a:buChar char="•"/>
            </a:pPr>
            <a:endParaRPr lang="pt-BR" dirty="0"/>
          </a:p>
          <a:p>
            <a:endParaRPr lang="pt-BR" dirty="0"/>
          </a:p>
        </p:txBody>
      </p:sp>
    </p:spTree>
    <p:extLst>
      <p:ext uri="{BB962C8B-B14F-4D97-AF65-F5344CB8AC3E}">
        <p14:creationId xmlns:p14="http://schemas.microsoft.com/office/powerpoint/2010/main" val="24379455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03A25E93-67FD-4E41-8F58-A53C150296F0}"/>
              </a:ext>
            </a:extLst>
          </p:cNvPr>
          <p:cNvSpPr>
            <a:spLocks noGrp="1"/>
          </p:cNvSpPr>
          <p:nvPr>
            <p:ph type="title"/>
          </p:nvPr>
        </p:nvSpPr>
        <p:spPr/>
        <p:txBody>
          <a:bodyPr>
            <a:normAutofit/>
          </a:bodyPr>
          <a:lstStyle/>
          <a:p>
            <a:r>
              <a:rPr lang="pt-BR" dirty="0">
                <a:solidFill>
                  <a:srgbClr val="00BCF2"/>
                </a:solidFill>
              </a:rPr>
              <a:t>Referências</a:t>
            </a:r>
          </a:p>
        </p:txBody>
      </p:sp>
      <p:sp>
        <p:nvSpPr>
          <p:cNvPr id="8" name="CaixaDeTexto 7">
            <a:extLst>
              <a:ext uri="{FF2B5EF4-FFF2-40B4-BE49-F238E27FC236}">
                <a16:creationId xmlns:a16="http://schemas.microsoft.com/office/drawing/2014/main" id="{3A6C2090-FCA5-499D-BC36-277FD2D04F91}"/>
              </a:ext>
            </a:extLst>
          </p:cNvPr>
          <p:cNvSpPr txBox="1"/>
          <p:nvPr/>
        </p:nvSpPr>
        <p:spPr>
          <a:xfrm>
            <a:off x="838199" y="1052319"/>
            <a:ext cx="10515599" cy="5176802"/>
          </a:xfrm>
          <a:prstGeom prst="rect">
            <a:avLst/>
          </a:prstGeom>
          <a:noFill/>
        </p:spPr>
        <p:txBody>
          <a:bodyPr wrap="square">
            <a:spAutoFit/>
          </a:bodyPr>
          <a:lstStyle/>
          <a:p>
            <a:pPr marL="457200" indent="-457200" defTabSz="932742">
              <a:spcBef>
                <a:spcPct val="20000"/>
              </a:spcBef>
              <a:buSzPct val="90000"/>
              <a:buFont typeface="Arial" panose="020B0604020202020204" pitchFamily="34" charset="0"/>
              <a:buChar char="•"/>
            </a:pPr>
            <a:r>
              <a:rPr lang="pt-BR"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https://docs.microsoft.com/en-us/azure/storage/common/storage-account-overview#types-of-storage-accounts</a:t>
            </a:r>
          </a:p>
          <a:p>
            <a:pPr marL="457200" indent="-457200" defTabSz="932742">
              <a:spcBef>
                <a:spcPct val="20000"/>
              </a:spcBef>
              <a:buSzPct val="90000"/>
              <a:buFont typeface="Arial" panose="020B0604020202020204" pitchFamily="34" charset="0"/>
              <a:buChar char="•"/>
            </a:pPr>
            <a:r>
              <a:rPr lang="pt-BR"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https://docs.microsoft.com/en-us/azure/storage/blobs/storage-blob-performance-tiers</a:t>
            </a:r>
          </a:p>
          <a:p>
            <a:pPr marL="457200" indent="-457200" defTabSz="932742">
              <a:spcBef>
                <a:spcPct val="20000"/>
              </a:spcBef>
              <a:buSzPct val="90000"/>
              <a:buFont typeface="Arial" panose="020B0604020202020204" pitchFamily="34" charset="0"/>
              <a:buChar char="•"/>
            </a:pPr>
            <a:r>
              <a:rPr lang="pt-BR"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https://docs.microsoft.com/en-us/azure/storage/blobs/storage-quickstart-blobs-powershell</a:t>
            </a:r>
          </a:p>
          <a:p>
            <a:pPr marL="457200" indent="-457200" defTabSz="932742">
              <a:spcBef>
                <a:spcPct val="20000"/>
              </a:spcBef>
              <a:buSzPct val="90000"/>
              <a:buFont typeface="Arial" panose="020B0604020202020204" pitchFamily="34" charset="0"/>
              <a:buChar char="•"/>
            </a:pPr>
            <a:r>
              <a:rPr lang="pt-BR"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https://docs.microsoft.com/en-us/rest/api/storageservices/understanding-block-blobs--append-blobs--and-page-blobs</a:t>
            </a:r>
          </a:p>
          <a:p>
            <a:pPr marL="457200" indent="-457200" defTabSz="932742">
              <a:spcBef>
                <a:spcPct val="20000"/>
              </a:spcBef>
              <a:buSzPct val="90000"/>
              <a:buFont typeface="Arial" panose="020B0604020202020204" pitchFamily="34" charset="0"/>
              <a:buChar char="•"/>
            </a:pPr>
            <a:endParaRPr lang="pt-BR"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05097069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921AE8-1ADE-4A7A-ADFA-81D5AA1143E5}"/>
              </a:ext>
            </a:extLst>
          </p:cNvPr>
          <p:cNvSpPr>
            <a:spLocks noGrp="1"/>
          </p:cNvSpPr>
          <p:nvPr>
            <p:ph type="title" idx="4294967295"/>
          </p:nvPr>
        </p:nvSpPr>
        <p:spPr>
          <a:xfrm>
            <a:off x="587375" y="1764885"/>
            <a:ext cx="11017250" cy="554038"/>
          </a:xfrm>
        </p:spPr>
        <p:txBody>
          <a:bodyPr/>
          <a:lstStyle/>
          <a:p>
            <a:r>
              <a:rPr lang="pt-BR" dirty="0"/>
              <a:t>OBRIGADO!</a:t>
            </a:r>
          </a:p>
        </p:txBody>
      </p:sp>
      <p:sp>
        <p:nvSpPr>
          <p:cNvPr id="3" name="Espaço Reservado para Conteúdo 2">
            <a:extLst>
              <a:ext uri="{FF2B5EF4-FFF2-40B4-BE49-F238E27FC236}">
                <a16:creationId xmlns:a16="http://schemas.microsoft.com/office/drawing/2014/main" id="{01683E1D-ADD0-4D0F-A93A-E1D3FFFD1386}"/>
              </a:ext>
            </a:extLst>
          </p:cNvPr>
          <p:cNvSpPr>
            <a:spLocks noGrp="1"/>
          </p:cNvSpPr>
          <p:nvPr>
            <p:ph idx="4294967295"/>
          </p:nvPr>
        </p:nvSpPr>
        <p:spPr>
          <a:xfrm>
            <a:off x="362309" y="2795552"/>
            <a:ext cx="11018838" cy="1612900"/>
          </a:xfrm>
        </p:spPr>
        <p:txBody>
          <a:bodyPr/>
          <a:lstStyle/>
          <a:p>
            <a:pPr>
              <a:lnSpc>
                <a:spcPct val="160000"/>
              </a:lnSpc>
            </a:pPr>
            <a:r>
              <a:rPr lang="pt-BR" sz="2800" b="0" dirty="0">
                <a:solidFill>
                  <a:schemeClr val="accent1"/>
                </a:solidFill>
                <a:latin typeface="Segoe UI" panose="020B0502040204020203" pitchFamily="34" charset="0"/>
                <a:cs typeface="Segoe UI" panose="020B0502040204020203" pitchFamily="34" charset="0"/>
              </a:rPr>
              <a:t>Twitter: </a:t>
            </a:r>
            <a:r>
              <a:rPr lang="pt-BR" sz="2800" dirty="0"/>
              <a:t>@oberdanSchaider</a:t>
            </a:r>
          </a:p>
          <a:p>
            <a:pPr>
              <a:lnSpc>
                <a:spcPct val="160000"/>
              </a:lnSpc>
            </a:pPr>
            <a:r>
              <a:rPr lang="pt-BR" sz="2800" b="0" dirty="0" err="1">
                <a:solidFill>
                  <a:schemeClr val="accent1"/>
                </a:solidFill>
                <a:latin typeface="Segoe UI" panose="020B0502040204020203" pitchFamily="34" charset="0"/>
                <a:cs typeface="Segoe UI" panose="020B0502040204020203" pitchFamily="34" charset="0"/>
              </a:rPr>
              <a:t>Linkedin</a:t>
            </a:r>
            <a:r>
              <a:rPr lang="pt-BR" sz="2800" b="0" dirty="0">
                <a:solidFill>
                  <a:schemeClr val="accent1"/>
                </a:solidFill>
                <a:latin typeface="Segoe UI" panose="020B0502040204020203" pitchFamily="34" charset="0"/>
                <a:cs typeface="Segoe UI" panose="020B0502040204020203" pitchFamily="34" charset="0"/>
              </a:rPr>
              <a:t>: </a:t>
            </a:r>
            <a:r>
              <a:rPr lang="pt-BR" sz="2800" dirty="0"/>
              <a:t>br.linkedin.com/in/</a:t>
            </a:r>
            <a:r>
              <a:rPr lang="pt-BR" sz="2800" dirty="0" err="1"/>
              <a:t>OberdanSchaider</a:t>
            </a:r>
            <a:endParaRPr lang="pt-BR" sz="2800" dirty="0"/>
          </a:p>
          <a:p>
            <a:pPr>
              <a:lnSpc>
                <a:spcPct val="160000"/>
              </a:lnSpc>
            </a:pPr>
            <a:r>
              <a:rPr lang="pt-BR" dirty="0">
                <a:solidFill>
                  <a:schemeClr val="accent1"/>
                </a:solidFill>
                <a:latin typeface="Segoe UI" panose="020B0502040204020203" pitchFamily="34" charset="0"/>
                <a:cs typeface="Segoe UI" panose="020B0502040204020203" pitchFamily="34" charset="0"/>
              </a:rPr>
              <a:t>GitHub: </a:t>
            </a:r>
            <a:r>
              <a:rPr lang="pt-BR" sz="2800" b="0" dirty="0" err="1">
                <a:latin typeface="Segoe UI" panose="020B0502040204020203" pitchFamily="34" charset="0"/>
                <a:cs typeface="Segoe UI" panose="020B0502040204020203" pitchFamily="34" charset="0"/>
              </a:rPr>
              <a:t>oberdansch</a:t>
            </a:r>
            <a:endParaRPr lang="pt-BR" sz="2800" b="0" dirty="0">
              <a:latin typeface="Segoe UI" panose="020B0502040204020203" pitchFamily="34" charset="0"/>
              <a:cs typeface="Segoe UI" panose="020B0502040204020203" pitchFamily="34" charset="0"/>
            </a:endParaRPr>
          </a:p>
          <a:p>
            <a:endParaRPr lang="pt-BR" dirty="0"/>
          </a:p>
        </p:txBody>
      </p:sp>
    </p:spTree>
    <p:extLst>
      <p:ext uri="{BB962C8B-B14F-4D97-AF65-F5344CB8AC3E}">
        <p14:creationId xmlns:p14="http://schemas.microsoft.com/office/powerpoint/2010/main" val="10481850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041E2975-51F0-4985-B185-259EF64E64D7}"/>
              </a:ext>
            </a:extLst>
          </p:cNvPr>
          <p:cNvSpPr txBox="1">
            <a:spLocks/>
          </p:cNvSpPr>
          <p:nvPr/>
        </p:nvSpPr>
        <p:spPr>
          <a:xfrm>
            <a:off x="6096000" y="2982066"/>
            <a:ext cx="5825587" cy="1682443"/>
          </a:xfrm>
          <a:prstGeom prst="rect">
            <a:avLst/>
          </a:prstGeom>
          <a:ln>
            <a:noFill/>
          </a:ln>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lang="en-US" sz="3200" b="1" kern="1200" dirty="0" err="1" smtClean="0">
                <a:solidFill>
                  <a:schemeClr val="tx1"/>
                </a:solidFill>
                <a:latin typeface="+mj-lt"/>
                <a:ea typeface="+mj-ea"/>
                <a:cs typeface="+mj-cs"/>
              </a:defRPr>
            </a:lvl1pPr>
          </a:lstStyle>
          <a:p>
            <a:pPr algn="r">
              <a:lnSpc>
                <a:spcPct val="160000"/>
              </a:lnSpc>
            </a:pPr>
            <a:endParaRPr lang="pt-BR" sz="1800" b="0" dirty="0">
              <a:solidFill>
                <a:schemeClr val="accent1"/>
              </a:solidFill>
              <a:latin typeface="Segoe UI" panose="020B0502040204020203" pitchFamily="34" charset="0"/>
              <a:cs typeface="Segoe UI" panose="020B0502040204020203" pitchFamily="34" charset="0"/>
            </a:endParaRPr>
          </a:p>
          <a:p>
            <a:pPr algn="r">
              <a:lnSpc>
                <a:spcPct val="160000"/>
              </a:lnSpc>
            </a:pPr>
            <a:endParaRPr lang="pt-BR" sz="1800" b="0" dirty="0">
              <a:solidFill>
                <a:schemeClr val="accent1"/>
              </a:solidFill>
              <a:latin typeface="Segoe UI" panose="020B0502040204020203" pitchFamily="34" charset="0"/>
              <a:cs typeface="Segoe UI" panose="020B0502040204020203" pitchFamily="34" charset="0"/>
            </a:endParaRPr>
          </a:p>
          <a:p>
            <a:pPr algn="r">
              <a:lnSpc>
                <a:spcPct val="160000"/>
              </a:lnSpc>
            </a:pPr>
            <a:r>
              <a:rPr lang="pt-BR" sz="1800" b="0" dirty="0">
                <a:solidFill>
                  <a:schemeClr val="accent1"/>
                </a:solidFill>
                <a:latin typeface="Segoe UI" panose="020B0502040204020203" pitchFamily="34" charset="0"/>
                <a:cs typeface="Segoe UI" panose="020B0502040204020203" pitchFamily="34" charset="0"/>
              </a:rPr>
              <a:t> Twitter: </a:t>
            </a:r>
            <a:r>
              <a:rPr lang="pt-BR" sz="1800" dirty="0"/>
              <a:t>@</a:t>
            </a:r>
            <a:r>
              <a:rPr lang="pt-BR" sz="1800" dirty="0" err="1"/>
              <a:t>oberdanSchaider</a:t>
            </a:r>
            <a:endParaRPr lang="pt-BR" sz="1800" b="0" dirty="0">
              <a:latin typeface="Segoe UI" panose="020B0502040204020203" pitchFamily="34" charset="0"/>
              <a:cs typeface="Segoe UI" panose="020B0502040204020203" pitchFamily="34" charset="0"/>
            </a:endParaRPr>
          </a:p>
          <a:p>
            <a:pPr algn="r">
              <a:lnSpc>
                <a:spcPct val="160000"/>
              </a:lnSpc>
            </a:pPr>
            <a:r>
              <a:rPr lang="pt-BR" sz="1800" b="0" dirty="0" err="1">
                <a:solidFill>
                  <a:schemeClr val="accent1"/>
                </a:solidFill>
                <a:latin typeface="Segoe UI" panose="020B0502040204020203" pitchFamily="34" charset="0"/>
                <a:cs typeface="Segoe UI" panose="020B0502040204020203" pitchFamily="34" charset="0"/>
              </a:rPr>
              <a:t>Linkedin</a:t>
            </a:r>
            <a:r>
              <a:rPr lang="pt-BR" sz="1800" b="0" dirty="0">
                <a:solidFill>
                  <a:schemeClr val="accent1"/>
                </a:solidFill>
                <a:latin typeface="Segoe UI" panose="020B0502040204020203" pitchFamily="34" charset="0"/>
                <a:cs typeface="Segoe UI" panose="020B0502040204020203" pitchFamily="34" charset="0"/>
              </a:rPr>
              <a:t>: </a:t>
            </a:r>
            <a:r>
              <a:rPr lang="pt-BR" sz="1800" dirty="0"/>
              <a:t>br.linkedin.com/in/</a:t>
            </a:r>
            <a:r>
              <a:rPr lang="pt-BR" sz="1800" dirty="0" err="1"/>
              <a:t>OberdanSchaider</a:t>
            </a:r>
            <a:endParaRPr lang="pt-BR" sz="1800" b="0" dirty="0">
              <a:latin typeface="Segoe UI" panose="020B0502040204020203" pitchFamily="34" charset="0"/>
              <a:cs typeface="Segoe UI" panose="020B0502040204020203" pitchFamily="34" charset="0"/>
            </a:endParaRPr>
          </a:p>
        </p:txBody>
      </p:sp>
      <p:sp>
        <p:nvSpPr>
          <p:cNvPr id="12" name="Espaço Reservado para Texto 15">
            <a:extLst>
              <a:ext uri="{FF2B5EF4-FFF2-40B4-BE49-F238E27FC236}">
                <a16:creationId xmlns:a16="http://schemas.microsoft.com/office/drawing/2014/main" id="{423C3370-E92A-4901-9314-F2D532B0C265}"/>
              </a:ext>
            </a:extLst>
          </p:cNvPr>
          <p:cNvSpPr txBox="1">
            <a:spLocks/>
          </p:cNvSpPr>
          <p:nvPr/>
        </p:nvSpPr>
        <p:spPr>
          <a:xfrm>
            <a:off x="590972" y="2455069"/>
            <a:ext cx="7663795" cy="202858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pt-BR" dirty="0"/>
              <a:t>Estudante de Engenharia de Computação - UNIFTEC;</a:t>
            </a:r>
          </a:p>
          <a:p>
            <a:pPr lvl="1"/>
            <a:r>
              <a:rPr lang="pt-BR" dirty="0"/>
              <a:t>MLSA Beta – Microsoft </a:t>
            </a:r>
            <a:r>
              <a:rPr lang="pt-BR" dirty="0" err="1"/>
              <a:t>Learn</a:t>
            </a:r>
            <a:r>
              <a:rPr lang="pt-BR" dirty="0"/>
              <a:t> </a:t>
            </a:r>
            <a:r>
              <a:rPr lang="pt-BR" dirty="0" err="1"/>
              <a:t>Student</a:t>
            </a:r>
            <a:r>
              <a:rPr lang="pt-BR" dirty="0"/>
              <a:t> </a:t>
            </a:r>
            <a:r>
              <a:rPr lang="pt-BR" dirty="0" err="1"/>
              <a:t>Ambassadors</a:t>
            </a:r>
            <a:r>
              <a:rPr lang="pt-BR" dirty="0"/>
              <a:t>;</a:t>
            </a:r>
          </a:p>
          <a:p>
            <a:pPr lvl="1"/>
            <a:r>
              <a:rPr lang="pt-BR" dirty="0"/>
              <a:t>MCSE – Data Management </a:t>
            </a:r>
            <a:r>
              <a:rPr lang="pt-BR" dirty="0" err="1"/>
              <a:t>and</a:t>
            </a:r>
            <a:r>
              <a:rPr lang="pt-BR" dirty="0"/>
              <a:t> </a:t>
            </a:r>
            <a:r>
              <a:rPr lang="pt-BR" dirty="0" err="1"/>
              <a:t>Analytics</a:t>
            </a:r>
            <a:r>
              <a:rPr lang="pt-BR" dirty="0"/>
              <a:t>;</a:t>
            </a:r>
          </a:p>
          <a:p>
            <a:pPr lvl="1"/>
            <a:r>
              <a:rPr lang="pt-BR" dirty="0"/>
              <a:t>DBA SQL Server na empresa </a:t>
            </a:r>
            <a:r>
              <a:rPr lang="pt-BR" dirty="0" err="1"/>
              <a:t>CrespiDB</a:t>
            </a:r>
            <a:r>
              <a:rPr lang="pt-BR" dirty="0"/>
              <a:t>;</a:t>
            </a:r>
          </a:p>
          <a:p>
            <a:pPr lvl="1"/>
            <a:r>
              <a:rPr lang="pt-BR" dirty="0"/>
              <a:t>Futebol;</a:t>
            </a:r>
          </a:p>
          <a:p>
            <a:pPr lvl="1"/>
            <a:r>
              <a:rPr lang="pt-BR" dirty="0"/>
              <a:t>Kung-Fu;</a:t>
            </a:r>
          </a:p>
        </p:txBody>
      </p:sp>
      <p:sp>
        <p:nvSpPr>
          <p:cNvPr id="13" name="Espaço Reservado para Texto 14">
            <a:extLst>
              <a:ext uri="{FF2B5EF4-FFF2-40B4-BE49-F238E27FC236}">
                <a16:creationId xmlns:a16="http://schemas.microsoft.com/office/drawing/2014/main" id="{4D3DE0BF-0102-4E8F-9D77-E57D8B52A914}"/>
              </a:ext>
            </a:extLst>
          </p:cNvPr>
          <p:cNvSpPr txBox="1">
            <a:spLocks/>
          </p:cNvSpPr>
          <p:nvPr/>
        </p:nvSpPr>
        <p:spPr>
          <a:xfrm>
            <a:off x="590972" y="1635487"/>
            <a:ext cx="6426089" cy="635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b="1" dirty="0" err="1">
                <a:solidFill>
                  <a:schemeClr val="tx1">
                    <a:lumMod val="65000"/>
                    <a:lumOff val="35000"/>
                  </a:schemeClr>
                </a:solidFill>
              </a:rPr>
              <a:t>Oberdan</a:t>
            </a:r>
            <a:r>
              <a:rPr lang="pt-BR" b="1" dirty="0">
                <a:solidFill>
                  <a:schemeClr val="tx1">
                    <a:lumMod val="65000"/>
                    <a:lumOff val="35000"/>
                  </a:schemeClr>
                </a:solidFill>
              </a:rPr>
              <a:t> </a:t>
            </a:r>
            <a:r>
              <a:rPr lang="pt-BR" b="1" dirty="0" err="1">
                <a:solidFill>
                  <a:schemeClr val="tx1">
                    <a:lumMod val="65000"/>
                    <a:lumOff val="35000"/>
                  </a:schemeClr>
                </a:solidFill>
              </a:rPr>
              <a:t>Schaider</a:t>
            </a:r>
            <a:endParaRPr lang="pt-BR" b="1" dirty="0">
              <a:solidFill>
                <a:schemeClr val="tx1">
                  <a:lumMod val="65000"/>
                  <a:lumOff val="35000"/>
                </a:schemeClr>
              </a:solidFill>
            </a:endParaRPr>
          </a:p>
        </p:txBody>
      </p:sp>
      <p:pic>
        <p:nvPicPr>
          <p:cNvPr id="14" name="Imagem 7">
            <a:extLst>
              <a:ext uri="{FF2B5EF4-FFF2-40B4-BE49-F238E27FC236}">
                <a16:creationId xmlns:a16="http://schemas.microsoft.com/office/drawing/2014/main" id="{5E08EA40-FA6D-4B70-99AA-13E8F078AB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0147" y="5198960"/>
            <a:ext cx="2091340" cy="6755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Imagem 14">
            <a:extLst>
              <a:ext uri="{FF2B5EF4-FFF2-40B4-BE49-F238E27FC236}">
                <a16:creationId xmlns:a16="http://schemas.microsoft.com/office/drawing/2014/main" id="{04B52A3D-42BB-43FC-AFC7-9291C109A83A}"/>
              </a:ext>
            </a:extLst>
          </p:cNvPr>
          <p:cNvPicPr>
            <a:picLocks noChangeAspect="1"/>
          </p:cNvPicPr>
          <p:nvPr/>
        </p:nvPicPr>
        <p:blipFill>
          <a:blip r:embed="rId4"/>
          <a:stretch>
            <a:fillRect/>
          </a:stretch>
        </p:blipFill>
        <p:spPr>
          <a:xfrm>
            <a:off x="9305817" y="1397135"/>
            <a:ext cx="2371473" cy="2241019"/>
          </a:xfrm>
          <a:prstGeom prst="rect">
            <a:avLst/>
          </a:prstGeom>
        </p:spPr>
      </p:pic>
      <p:sp>
        <p:nvSpPr>
          <p:cNvPr id="16" name="Espaço Reservado para Texto 14">
            <a:extLst>
              <a:ext uri="{FF2B5EF4-FFF2-40B4-BE49-F238E27FC236}">
                <a16:creationId xmlns:a16="http://schemas.microsoft.com/office/drawing/2014/main" id="{1C43F7FC-335C-46FF-9350-1DD5020BA9F4}"/>
              </a:ext>
            </a:extLst>
          </p:cNvPr>
          <p:cNvSpPr txBox="1">
            <a:spLocks/>
          </p:cNvSpPr>
          <p:nvPr/>
        </p:nvSpPr>
        <p:spPr>
          <a:xfrm>
            <a:off x="590973" y="437667"/>
            <a:ext cx="6426089" cy="635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3600" spc="-50" dirty="0">
                <a:ln w="3175">
                  <a:noFill/>
                </a:ln>
                <a:solidFill>
                  <a:srgbClr val="00BCF2"/>
                </a:solidFill>
                <a:latin typeface="+mj-lt"/>
                <a:cs typeface="Segoe UI" pitchFamily="34" charset="0"/>
              </a:rPr>
              <a:t>sp_who2</a:t>
            </a:r>
          </a:p>
        </p:txBody>
      </p:sp>
      <p:pic>
        <p:nvPicPr>
          <p:cNvPr id="3" name="Imagem 2" descr="Uma imagem contendo placa, rua, cidade, placar&#10;&#10;Descrição gerada automaticamente">
            <a:extLst>
              <a:ext uri="{FF2B5EF4-FFF2-40B4-BE49-F238E27FC236}">
                <a16:creationId xmlns:a16="http://schemas.microsoft.com/office/drawing/2014/main" id="{6C2B7F02-D693-4045-A3DA-848810C277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6795" y="4852817"/>
            <a:ext cx="1186976" cy="1186976"/>
          </a:xfrm>
          <a:prstGeom prst="rect">
            <a:avLst/>
          </a:prstGeom>
        </p:spPr>
      </p:pic>
      <p:pic>
        <p:nvPicPr>
          <p:cNvPr id="5" name="Imagem 4" descr="Uma imagem contendo placa, rua, cidade, placar&#10;&#10;Descrição gerada automaticamente">
            <a:extLst>
              <a:ext uri="{FF2B5EF4-FFF2-40B4-BE49-F238E27FC236}">
                <a16:creationId xmlns:a16="http://schemas.microsoft.com/office/drawing/2014/main" id="{191E5EF2-D5A3-47B1-93E6-B7620EA2D9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51670" y="4852817"/>
            <a:ext cx="1186975" cy="1186975"/>
          </a:xfrm>
          <a:prstGeom prst="rect">
            <a:avLst/>
          </a:prstGeom>
        </p:spPr>
      </p:pic>
      <p:pic>
        <p:nvPicPr>
          <p:cNvPr id="7" name="Imagem 6" descr="Placa azul com letras brancas em fundo preto&#10;&#10;Descrição gerada automaticamente">
            <a:extLst>
              <a:ext uri="{FF2B5EF4-FFF2-40B4-BE49-F238E27FC236}">
                <a16:creationId xmlns:a16="http://schemas.microsoft.com/office/drawing/2014/main" id="{64FD45C9-82D2-4DF8-9372-CC1EFB46CF2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06544" y="4852817"/>
            <a:ext cx="1186975" cy="1186975"/>
          </a:xfrm>
          <a:prstGeom prst="rect">
            <a:avLst/>
          </a:prstGeom>
        </p:spPr>
      </p:pic>
      <p:pic>
        <p:nvPicPr>
          <p:cNvPr id="6" name="Imagem 5" descr="Uma imagem contendo desenho&#10;&#10;Descrição gerada automaticamente">
            <a:extLst>
              <a:ext uri="{FF2B5EF4-FFF2-40B4-BE49-F238E27FC236}">
                <a16:creationId xmlns:a16="http://schemas.microsoft.com/office/drawing/2014/main" id="{3F31297D-01A5-4415-9E52-377A11451FE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90175" y="4280515"/>
            <a:ext cx="2301510" cy="2331578"/>
          </a:xfrm>
          <a:prstGeom prst="rect">
            <a:avLst/>
          </a:prstGeom>
        </p:spPr>
      </p:pic>
      <p:pic>
        <p:nvPicPr>
          <p:cNvPr id="9" name="Imagem 8" descr="Uma imagem contendo placa, rua, azul, cidade&#10;&#10;Descrição gerada automaticamente">
            <a:extLst>
              <a:ext uri="{FF2B5EF4-FFF2-40B4-BE49-F238E27FC236}">
                <a16:creationId xmlns:a16="http://schemas.microsoft.com/office/drawing/2014/main" id="{76B48082-A567-4594-B42F-C7A20AB64CE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41920" y="4852817"/>
            <a:ext cx="1186976" cy="1186976"/>
          </a:xfrm>
          <a:prstGeom prst="rect">
            <a:avLst/>
          </a:prstGeom>
        </p:spPr>
      </p:pic>
      <p:pic>
        <p:nvPicPr>
          <p:cNvPr id="2" name="Imagem 1">
            <a:extLst>
              <a:ext uri="{FF2B5EF4-FFF2-40B4-BE49-F238E27FC236}">
                <a16:creationId xmlns:a16="http://schemas.microsoft.com/office/drawing/2014/main" id="{50FC6716-6882-4359-9E5F-8CF5EE6AEAD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19194" y="4860271"/>
            <a:ext cx="1329200" cy="1186975"/>
          </a:xfrm>
          <a:prstGeom prst="rect">
            <a:avLst/>
          </a:prstGeom>
        </p:spPr>
      </p:pic>
    </p:spTree>
    <p:extLst>
      <p:ext uri="{BB962C8B-B14F-4D97-AF65-F5344CB8AC3E}">
        <p14:creationId xmlns:p14="http://schemas.microsoft.com/office/powerpoint/2010/main" val="129784099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10BB3B96-DBF3-43FC-BA25-125379C9C4CA}"/>
              </a:ext>
            </a:extLst>
          </p:cNvPr>
          <p:cNvSpPr>
            <a:spLocks noGrp="1"/>
          </p:cNvSpPr>
          <p:nvPr>
            <p:ph type="title"/>
          </p:nvPr>
        </p:nvSpPr>
        <p:spPr>
          <a:xfrm>
            <a:off x="588263" y="457200"/>
            <a:ext cx="11018520" cy="553998"/>
          </a:xfrm>
        </p:spPr>
        <p:txBody>
          <a:bodyPr/>
          <a:lstStyle/>
          <a:p>
            <a:r>
              <a:rPr lang="pt-BR" dirty="0">
                <a:solidFill>
                  <a:srgbClr val="00BCF2"/>
                </a:solidFill>
              </a:rPr>
              <a:t>Agenda</a:t>
            </a:r>
          </a:p>
        </p:txBody>
      </p:sp>
      <p:sp>
        <p:nvSpPr>
          <p:cNvPr id="13" name="Espaço Reservado para Conteúdo 2">
            <a:extLst>
              <a:ext uri="{FF2B5EF4-FFF2-40B4-BE49-F238E27FC236}">
                <a16:creationId xmlns:a16="http://schemas.microsoft.com/office/drawing/2014/main" id="{C3C50FB9-9A9C-4734-BC01-88AFF86E4460}"/>
              </a:ext>
            </a:extLst>
          </p:cNvPr>
          <p:cNvSpPr txBox="1">
            <a:spLocks/>
          </p:cNvSpPr>
          <p:nvPr/>
        </p:nvSpPr>
        <p:spPr>
          <a:xfrm>
            <a:off x="838200" y="1259458"/>
            <a:ext cx="10515600" cy="4917508"/>
          </a:xfrm>
          <a:prstGeom prst="rect">
            <a:avLst/>
          </a:prstGeom>
        </p:spPr>
        <p:txBody>
          <a:bodyPr>
            <a:normAutofit fontScale="92500" lnSpcReduction="200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b="1" dirty="0"/>
              <a:t>Microsoft Azure </a:t>
            </a:r>
            <a:r>
              <a:rPr lang="pt-BR" b="1" dirty="0" err="1"/>
              <a:t>Blob</a:t>
            </a:r>
            <a:r>
              <a:rPr lang="pt-BR" b="1" dirty="0"/>
              <a:t> </a:t>
            </a:r>
            <a:r>
              <a:rPr lang="pt-BR" b="1" dirty="0" err="1"/>
              <a:t>Storage</a:t>
            </a:r>
            <a:r>
              <a:rPr lang="pt-BR" b="1" dirty="0"/>
              <a:t> Service</a:t>
            </a:r>
          </a:p>
          <a:p>
            <a:pPr lvl="1"/>
            <a:r>
              <a:rPr lang="pt-BR" dirty="0" err="1"/>
              <a:t>Storage</a:t>
            </a:r>
            <a:r>
              <a:rPr lang="pt-BR" dirty="0"/>
              <a:t> </a:t>
            </a:r>
            <a:r>
              <a:rPr lang="pt-BR" dirty="0" err="1"/>
              <a:t>account</a:t>
            </a:r>
            <a:r>
              <a:rPr lang="pt-BR" dirty="0"/>
              <a:t>;</a:t>
            </a:r>
          </a:p>
          <a:p>
            <a:pPr lvl="1"/>
            <a:r>
              <a:rPr lang="pt-BR" dirty="0"/>
              <a:t>Container;</a:t>
            </a:r>
          </a:p>
          <a:p>
            <a:pPr lvl="1"/>
            <a:r>
              <a:rPr lang="pt-BR" dirty="0" err="1"/>
              <a:t>Blob</a:t>
            </a:r>
            <a:r>
              <a:rPr lang="pt-BR" dirty="0"/>
              <a:t>;</a:t>
            </a:r>
          </a:p>
          <a:p>
            <a:r>
              <a:rPr lang="pt-BR" b="1" dirty="0"/>
              <a:t>Benefícios;</a:t>
            </a:r>
          </a:p>
          <a:p>
            <a:r>
              <a:rPr lang="pt-BR" b="1" dirty="0"/>
              <a:t>Limitações</a:t>
            </a:r>
            <a:r>
              <a:rPr lang="pt-BR" dirty="0"/>
              <a:t>;</a:t>
            </a:r>
          </a:p>
          <a:p>
            <a:r>
              <a:rPr lang="pt-BR" b="1" dirty="0"/>
              <a:t>Recomendações</a:t>
            </a:r>
            <a:r>
              <a:rPr lang="pt-BR" dirty="0"/>
              <a:t>;</a:t>
            </a:r>
          </a:p>
          <a:p>
            <a:r>
              <a:rPr lang="pt-BR" b="1" dirty="0"/>
              <a:t>Demo</a:t>
            </a:r>
          </a:p>
          <a:p>
            <a:pPr lvl="1"/>
            <a:r>
              <a:rPr lang="pt-BR" dirty="0"/>
              <a:t>Page </a:t>
            </a:r>
            <a:r>
              <a:rPr lang="pt-BR" dirty="0" err="1"/>
              <a:t>blobs</a:t>
            </a:r>
            <a:r>
              <a:rPr lang="pt-BR" dirty="0"/>
              <a:t> </a:t>
            </a:r>
            <a:r>
              <a:rPr lang="pt-BR" dirty="0" err="1"/>
              <a:t>vs</a:t>
            </a:r>
            <a:r>
              <a:rPr lang="pt-BR" dirty="0"/>
              <a:t> </a:t>
            </a:r>
            <a:r>
              <a:rPr lang="pt-BR" dirty="0" err="1"/>
              <a:t>Block</a:t>
            </a:r>
            <a:r>
              <a:rPr lang="pt-BR" dirty="0"/>
              <a:t> </a:t>
            </a:r>
            <a:r>
              <a:rPr lang="pt-BR" dirty="0" err="1"/>
              <a:t>blobs</a:t>
            </a:r>
            <a:endParaRPr lang="pt-BR" dirty="0"/>
          </a:p>
          <a:p>
            <a:pPr lvl="1"/>
            <a:r>
              <a:rPr lang="pt-BR" dirty="0"/>
              <a:t>T-SQL Backup </a:t>
            </a:r>
          </a:p>
          <a:p>
            <a:pPr lvl="1"/>
            <a:r>
              <a:rPr lang="pt-BR" dirty="0" err="1"/>
              <a:t>Powershell</a:t>
            </a:r>
            <a:r>
              <a:rPr lang="pt-BR" dirty="0"/>
              <a:t> Backup </a:t>
            </a:r>
          </a:p>
          <a:p>
            <a:pPr lvl="1"/>
            <a:r>
              <a:rPr lang="pt-BR" dirty="0"/>
              <a:t>T-SQL </a:t>
            </a:r>
            <a:r>
              <a:rPr lang="pt-BR" dirty="0" err="1"/>
              <a:t>Restore</a:t>
            </a:r>
            <a:r>
              <a:rPr lang="pt-BR" dirty="0"/>
              <a:t> </a:t>
            </a:r>
          </a:p>
          <a:p>
            <a:pPr lvl="1"/>
            <a:r>
              <a:rPr lang="pt-BR" dirty="0" err="1"/>
              <a:t>Powershell</a:t>
            </a:r>
            <a:r>
              <a:rPr lang="pt-BR" dirty="0"/>
              <a:t> </a:t>
            </a:r>
            <a:r>
              <a:rPr lang="pt-BR" dirty="0" err="1"/>
              <a:t>Restore</a:t>
            </a:r>
            <a:r>
              <a:rPr lang="pt-BR" dirty="0"/>
              <a:t> </a:t>
            </a:r>
          </a:p>
          <a:p>
            <a:r>
              <a:rPr lang="pt-BR" b="1" dirty="0"/>
              <a:t>Microsoft Azure </a:t>
            </a:r>
            <a:r>
              <a:rPr lang="pt-BR" b="1" dirty="0" err="1"/>
              <a:t>Storage</a:t>
            </a:r>
            <a:r>
              <a:rPr lang="pt-BR" b="1" dirty="0"/>
              <a:t> Explorer</a:t>
            </a:r>
          </a:p>
        </p:txBody>
      </p:sp>
    </p:spTree>
    <p:extLst>
      <p:ext uri="{BB962C8B-B14F-4D97-AF65-F5344CB8AC3E}">
        <p14:creationId xmlns:p14="http://schemas.microsoft.com/office/powerpoint/2010/main" val="174972686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976CED-F932-4171-AC56-86B502C22EBC}"/>
              </a:ext>
            </a:extLst>
          </p:cNvPr>
          <p:cNvSpPr>
            <a:spLocks noGrp="1"/>
          </p:cNvSpPr>
          <p:nvPr>
            <p:ph type="title"/>
          </p:nvPr>
        </p:nvSpPr>
        <p:spPr/>
        <p:txBody>
          <a:bodyPr>
            <a:normAutofit/>
          </a:bodyPr>
          <a:lstStyle/>
          <a:p>
            <a:pPr lvl="1" algn="l" rtl="0">
              <a:lnSpc>
                <a:spcPct val="90000"/>
              </a:lnSpc>
              <a:spcBef>
                <a:spcPts val="1000"/>
              </a:spcBef>
            </a:pPr>
            <a:r>
              <a:rPr lang="pt-BR" sz="3600" kern="1200" spc="-50" dirty="0">
                <a:ln w="3175">
                  <a:noFill/>
                </a:ln>
                <a:solidFill>
                  <a:srgbClr val="00BCF2"/>
                </a:solidFill>
                <a:latin typeface="+mj-lt"/>
                <a:ea typeface="+mn-ea"/>
                <a:cs typeface="Segoe UI" pitchFamily="34" charset="0"/>
              </a:rPr>
              <a:t>Microsoft Azure </a:t>
            </a:r>
            <a:r>
              <a:rPr lang="pt-BR" sz="3600" kern="1200" spc="-50" dirty="0" err="1">
                <a:ln w="3175">
                  <a:noFill/>
                </a:ln>
                <a:solidFill>
                  <a:srgbClr val="00BCF2"/>
                </a:solidFill>
                <a:latin typeface="+mj-lt"/>
                <a:ea typeface="+mn-ea"/>
                <a:cs typeface="Segoe UI" pitchFamily="34" charset="0"/>
              </a:rPr>
              <a:t>Blob</a:t>
            </a:r>
            <a:r>
              <a:rPr lang="pt-BR" sz="3600" kern="1200" spc="-50" dirty="0">
                <a:ln w="3175">
                  <a:noFill/>
                </a:ln>
                <a:solidFill>
                  <a:srgbClr val="00BCF2"/>
                </a:solidFill>
                <a:latin typeface="+mj-lt"/>
                <a:ea typeface="+mn-ea"/>
                <a:cs typeface="Segoe UI" pitchFamily="34" charset="0"/>
              </a:rPr>
              <a:t> </a:t>
            </a:r>
            <a:r>
              <a:rPr lang="pt-BR" sz="3600" kern="1200" spc="-50" dirty="0" err="1">
                <a:ln w="3175">
                  <a:noFill/>
                </a:ln>
                <a:solidFill>
                  <a:srgbClr val="00BCF2"/>
                </a:solidFill>
                <a:latin typeface="+mj-lt"/>
                <a:ea typeface="+mn-ea"/>
                <a:cs typeface="Segoe UI" pitchFamily="34" charset="0"/>
              </a:rPr>
              <a:t>Storage</a:t>
            </a:r>
            <a:r>
              <a:rPr lang="pt-BR" sz="3600" kern="1200" spc="-50" dirty="0">
                <a:ln w="3175">
                  <a:noFill/>
                </a:ln>
                <a:solidFill>
                  <a:srgbClr val="00BCF2"/>
                </a:solidFill>
                <a:latin typeface="+mj-lt"/>
                <a:ea typeface="+mn-ea"/>
                <a:cs typeface="Segoe UI" pitchFamily="34" charset="0"/>
              </a:rPr>
              <a:t> Service</a:t>
            </a:r>
          </a:p>
        </p:txBody>
      </p:sp>
      <p:pic>
        <p:nvPicPr>
          <p:cNvPr id="5" name="Espaço Reservado para Conteúdo 4">
            <a:extLst>
              <a:ext uri="{FF2B5EF4-FFF2-40B4-BE49-F238E27FC236}">
                <a16:creationId xmlns:a16="http://schemas.microsoft.com/office/drawing/2014/main" id="{D39FA528-16EC-48E5-AE1D-9564E221DD9C}"/>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224951" y="1253600"/>
            <a:ext cx="8172450" cy="4130675"/>
          </a:xfrm>
        </p:spPr>
      </p:pic>
      <p:sp>
        <p:nvSpPr>
          <p:cNvPr id="6" name="Retângulo 5">
            <a:extLst>
              <a:ext uri="{FF2B5EF4-FFF2-40B4-BE49-F238E27FC236}">
                <a16:creationId xmlns:a16="http://schemas.microsoft.com/office/drawing/2014/main" id="{9FFD4D56-7D4E-44AE-83CF-4E650E14F80B}"/>
              </a:ext>
            </a:extLst>
          </p:cNvPr>
          <p:cNvSpPr/>
          <p:nvPr/>
        </p:nvSpPr>
        <p:spPr>
          <a:xfrm>
            <a:off x="1224951" y="5604400"/>
            <a:ext cx="8190259" cy="584775"/>
          </a:xfrm>
          <a:prstGeom prst="rect">
            <a:avLst/>
          </a:prstGeom>
        </p:spPr>
        <p:txBody>
          <a:bodyPr wrap="square">
            <a:spAutoFit/>
          </a:bodyPr>
          <a:lstStyle/>
          <a:p>
            <a:r>
              <a:rPr lang="pt-BR" sz="1600" dirty="0"/>
              <a:t>https://docs.microsoft.com/en-us/sql/relational-databases/backup-restore/sql-server-backup-to-url?view=sql-server-ver15#limitations</a:t>
            </a:r>
          </a:p>
        </p:txBody>
      </p:sp>
    </p:spTree>
    <p:extLst>
      <p:ext uri="{BB962C8B-B14F-4D97-AF65-F5344CB8AC3E}">
        <p14:creationId xmlns:p14="http://schemas.microsoft.com/office/powerpoint/2010/main" val="42394813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5C7461-371F-40E0-AC63-CC5281EC18DA}"/>
              </a:ext>
            </a:extLst>
          </p:cNvPr>
          <p:cNvSpPr>
            <a:spLocks noGrp="1"/>
          </p:cNvSpPr>
          <p:nvPr>
            <p:ph type="title"/>
          </p:nvPr>
        </p:nvSpPr>
        <p:spPr/>
        <p:txBody>
          <a:bodyPr/>
          <a:lstStyle/>
          <a:p>
            <a:r>
              <a:rPr lang="pt-BR" dirty="0">
                <a:solidFill>
                  <a:srgbClr val="00BCF2"/>
                </a:solidFill>
              </a:rPr>
              <a:t>Benefícios</a:t>
            </a:r>
          </a:p>
        </p:txBody>
      </p:sp>
      <p:sp>
        <p:nvSpPr>
          <p:cNvPr id="3" name="Espaço Reservado para Conteúdo 2">
            <a:extLst>
              <a:ext uri="{FF2B5EF4-FFF2-40B4-BE49-F238E27FC236}">
                <a16:creationId xmlns:a16="http://schemas.microsoft.com/office/drawing/2014/main" id="{3CB80ADB-C49C-42BB-80AC-05EA54E2B546}"/>
              </a:ext>
            </a:extLst>
          </p:cNvPr>
          <p:cNvSpPr>
            <a:spLocks noGrp="1"/>
          </p:cNvSpPr>
          <p:nvPr>
            <p:ph type="body" sz="quarter" idx="10"/>
          </p:nvPr>
        </p:nvSpPr>
        <p:spPr/>
        <p:txBody>
          <a:bodyPr/>
          <a:lstStyle/>
          <a:p>
            <a:r>
              <a:rPr lang="pt-BR" dirty="0"/>
              <a:t>Facilidade e flexibilidade de uso</a:t>
            </a:r>
          </a:p>
          <a:p>
            <a:r>
              <a:rPr lang="pt-BR" dirty="0"/>
              <a:t>Alternativa de armazenamento de backup</a:t>
            </a:r>
          </a:p>
          <a:p>
            <a:r>
              <a:rPr lang="pt-BR" dirty="0"/>
              <a:t>Hardware gerenciado = proteção</a:t>
            </a:r>
          </a:p>
          <a:p>
            <a:r>
              <a:rPr lang="pt-BR" dirty="0"/>
              <a:t>Armazenamento ilimitado</a:t>
            </a:r>
          </a:p>
          <a:p>
            <a:r>
              <a:rPr lang="pt-BR" dirty="0"/>
              <a:t>Disponibilidade dos backups</a:t>
            </a:r>
          </a:p>
          <a:p>
            <a:r>
              <a:rPr lang="pt-BR" dirty="0"/>
              <a:t>Custo</a:t>
            </a:r>
          </a:p>
          <a:p>
            <a:r>
              <a:rPr lang="pt-BR" dirty="0" err="1"/>
              <a:t>Geo-replicação</a:t>
            </a:r>
            <a:endParaRPr lang="pt-BR" dirty="0"/>
          </a:p>
          <a:p>
            <a:endParaRPr lang="pt-BR" dirty="0"/>
          </a:p>
        </p:txBody>
      </p:sp>
    </p:spTree>
    <p:extLst>
      <p:ext uri="{BB962C8B-B14F-4D97-AF65-F5344CB8AC3E}">
        <p14:creationId xmlns:p14="http://schemas.microsoft.com/office/powerpoint/2010/main" val="13270317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976CED-F932-4171-AC56-86B502C22EBC}"/>
              </a:ext>
            </a:extLst>
          </p:cNvPr>
          <p:cNvSpPr>
            <a:spLocks noGrp="1"/>
          </p:cNvSpPr>
          <p:nvPr>
            <p:ph type="title"/>
          </p:nvPr>
        </p:nvSpPr>
        <p:spPr/>
        <p:txBody>
          <a:bodyPr/>
          <a:lstStyle/>
          <a:p>
            <a:r>
              <a:rPr lang="pt-BR" dirty="0">
                <a:solidFill>
                  <a:srgbClr val="00BCF2"/>
                </a:solidFill>
              </a:rPr>
              <a:t>Limitações</a:t>
            </a:r>
          </a:p>
        </p:txBody>
      </p:sp>
      <p:sp>
        <p:nvSpPr>
          <p:cNvPr id="3" name="Espaço Reservado para Conteúdo 2">
            <a:extLst>
              <a:ext uri="{FF2B5EF4-FFF2-40B4-BE49-F238E27FC236}">
                <a16:creationId xmlns:a16="http://schemas.microsoft.com/office/drawing/2014/main" id="{C148B1FD-48D6-45D5-8D0C-8E358EEFA033}"/>
              </a:ext>
            </a:extLst>
          </p:cNvPr>
          <p:cNvSpPr>
            <a:spLocks noGrp="1"/>
          </p:cNvSpPr>
          <p:nvPr>
            <p:ph type="body" sz="quarter" idx="10"/>
          </p:nvPr>
        </p:nvSpPr>
        <p:spPr/>
        <p:txBody>
          <a:bodyPr>
            <a:normAutofit fontScale="25000" lnSpcReduction="20000"/>
          </a:bodyPr>
          <a:lstStyle/>
          <a:p>
            <a:pPr>
              <a:lnSpc>
                <a:spcPct val="120000"/>
              </a:lnSpc>
            </a:pPr>
            <a:r>
              <a:rPr lang="pt-BR" sz="11200" dirty="0"/>
              <a:t>Page </a:t>
            </a:r>
            <a:r>
              <a:rPr lang="pt-BR" sz="11200" dirty="0" err="1"/>
              <a:t>Blob</a:t>
            </a:r>
            <a:r>
              <a:rPr lang="pt-BR" sz="11200" dirty="0"/>
              <a:t> – 1TB</a:t>
            </a:r>
          </a:p>
          <a:p>
            <a:pPr>
              <a:lnSpc>
                <a:spcPct val="120000"/>
              </a:lnSpc>
            </a:pPr>
            <a:r>
              <a:rPr lang="pt-BR" sz="11200" dirty="0" err="1"/>
              <a:t>Block</a:t>
            </a:r>
            <a:r>
              <a:rPr lang="pt-BR" sz="11200" dirty="0"/>
              <a:t> </a:t>
            </a:r>
            <a:r>
              <a:rPr lang="pt-BR" sz="11200" dirty="0" err="1"/>
              <a:t>Blob</a:t>
            </a:r>
            <a:r>
              <a:rPr lang="pt-BR" sz="11200" dirty="0"/>
              <a:t> – 200GB. Suporta </a:t>
            </a:r>
            <a:r>
              <a:rPr lang="pt-BR" sz="11200" dirty="0" err="1"/>
              <a:t>striping</a:t>
            </a:r>
            <a:r>
              <a:rPr lang="pt-BR" sz="11200" dirty="0"/>
              <a:t> de arquivos</a:t>
            </a:r>
          </a:p>
          <a:p>
            <a:pPr>
              <a:lnSpc>
                <a:spcPct val="120000"/>
              </a:lnSpc>
            </a:pPr>
            <a:r>
              <a:rPr lang="pt-BR" sz="11200" dirty="0"/>
              <a:t>Backup device não suportado</a:t>
            </a:r>
          </a:p>
          <a:p>
            <a:pPr>
              <a:lnSpc>
                <a:spcPct val="120000"/>
              </a:lnSpc>
            </a:pPr>
            <a:r>
              <a:rPr lang="pt-BR" sz="11200" dirty="0" err="1"/>
              <a:t>Blocksize</a:t>
            </a:r>
            <a:r>
              <a:rPr lang="pt-BR" sz="11200" dirty="0"/>
              <a:t> não suportado para </a:t>
            </a:r>
            <a:r>
              <a:rPr lang="pt-BR" sz="11200" dirty="0" err="1"/>
              <a:t>page</a:t>
            </a:r>
            <a:r>
              <a:rPr lang="pt-BR" sz="11200" dirty="0"/>
              <a:t> </a:t>
            </a:r>
            <a:r>
              <a:rPr lang="pt-BR" sz="11200" dirty="0" err="1"/>
              <a:t>blob</a:t>
            </a:r>
            <a:endParaRPr lang="pt-BR" sz="11200" dirty="0"/>
          </a:p>
          <a:p>
            <a:pPr>
              <a:lnSpc>
                <a:spcPct val="120000"/>
              </a:lnSpc>
            </a:pPr>
            <a:r>
              <a:rPr lang="pt-BR" sz="11200" dirty="0" err="1"/>
              <a:t>Maxtransfersize</a:t>
            </a:r>
            <a:r>
              <a:rPr lang="pt-BR" sz="11200" dirty="0"/>
              <a:t> não suportado para </a:t>
            </a:r>
            <a:r>
              <a:rPr lang="pt-BR" sz="11200" dirty="0" err="1"/>
              <a:t>page</a:t>
            </a:r>
            <a:r>
              <a:rPr lang="pt-BR" sz="11200" dirty="0"/>
              <a:t> </a:t>
            </a:r>
            <a:r>
              <a:rPr lang="pt-BR" sz="11200" dirty="0" err="1"/>
              <a:t>blobs</a:t>
            </a:r>
            <a:endParaRPr lang="pt-BR" sz="11200" dirty="0"/>
          </a:p>
          <a:p>
            <a:pPr>
              <a:lnSpc>
                <a:spcPct val="120000"/>
              </a:lnSpc>
            </a:pPr>
            <a:r>
              <a:rPr lang="pt-BR" sz="11200" dirty="0" err="1"/>
              <a:t>Appending</a:t>
            </a:r>
            <a:r>
              <a:rPr lang="pt-BR" sz="11200" dirty="0"/>
              <a:t> não é suportado. Pode ser somente sobrescrito com  opção </a:t>
            </a:r>
            <a:r>
              <a:rPr lang="pt-BR" sz="11200" dirty="0" err="1"/>
              <a:t>format</a:t>
            </a:r>
            <a:endParaRPr lang="pt-BR" sz="11200" dirty="0"/>
          </a:p>
          <a:p>
            <a:pPr>
              <a:lnSpc>
                <a:spcPct val="120000"/>
              </a:lnSpc>
            </a:pPr>
            <a:r>
              <a:rPr lang="en-US" sz="11200" dirty="0" err="1"/>
              <a:t>Backupset</a:t>
            </a:r>
            <a:r>
              <a:rPr lang="en-US" sz="11200" dirty="0"/>
              <a:t> options - RETAINDAYS e EXPIREDATE </a:t>
            </a:r>
            <a:r>
              <a:rPr lang="en-US" sz="11200" dirty="0" err="1"/>
              <a:t>não</a:t>
            </a:r>
            <a:r>
              <a:rPr lang="en-US" sz="11200" dirty="0"/>
              <a:t> </a:t>
            </a:r>
            <a:r>
              <a:rPr lang="en-US" sz="11200" dirty="0" err="1"/>
              <a:t>são</a:t>
            </a:r>
            <a:r>
              <a:rPr lang="en-US" sz="11200" dirty="0"/>
              <a:t> </a:t>
            </a:r>
            <a:r>
              <a:rPr lang="en-US" sz="11200" dirty="0" err="1"/>
              <a:t>suportadas</a:t>
            </a:r>
            <a:endParaRPr lang="en-US" sz="11200" dirty="0"/>
          </a:p>
          <a:p>
            <a:pPr>
              <a:lnSpc>
                <a:spcPct val="120000"/>
              </a:lnSpc>
            </a:pPr>
            <a:r>
              <a:rPr lang="en-US" sz="11200" dirty="0" err="1"/>
              <a:t>Limite</a:t>
            </a:r>
            <a:r>
              <a:rPr lang="en-US" sz="11200" dirty="0"/>
              <a:t> </a:t>
            </a:r>
            <a:r>
              <a:rPr lang="en-US" sz="11200" dirty="0" err="1"/>
              <a:t>máximo</a:t>
            </a:r>
            <a:r>
              <a:rPr lang="en-US" sz="11200" dirty="0"/>
              <a:t> de 259 </a:t>
            </a:r>
            <a:r>
              <a:rPr lang="en-US" sz="11200" dirty="0" err="1"/>
              <a:t>caracteres</a:t>
            </a:r>
            <a:r>
              <a:rPr lang="en-US" sz="11200" dirty="0"/>
              <a:t> para o </a:t>
            </a:r>
            <a:r>
              <a:rPr lang="en-US" sz="11200" dirty="0" err="1"/>
              <a:t>nome</a:t>
            </a:r>
            <a:r>
              <a:rPr lang="en-US" sz="11200" dirty="0"/>
              <a:t> do backup </a:t>
            </a:r>
            <a:endParaRPr lang="pt-BR" sz="11200" dirty="0"/>
          </a:p>
          <a:p>
            <a:endParaRPr lang="pt-BR" dirty="0"/>
          </a:p>
        </p:txBody>
      </p:sp>
    </p:spTree>
    <p:extLst>
      <p:ext uri="{BB962C8B-B14F-4D97-AF65-F5344CB8AC3E}">
        <p14:creationId xmlns:p14="http://schemas.microsoft.com/office/powerpoint/2010/main" val="24151281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976CED-F932-4171-AC56-86B502C22EBC}"/>
              </a:ext>
            </a:extLst>
          </p:cNvPr>
          <p:cNvSpPr>
            <a:spLocks noGrp="1"/>
          </p:cNvSpPr>
          <p:nvPr>
            <p:ph type="title"/>
          </p:nvPr>
        </p:nvSpPr>
        <p:spPr/>
        <p:txBody>
          <a:bodyPr/>
          <a:lstStyle/>
          <a:p>
            <a:r>
              <a:rPr lang="pt-BR" dirty="0">
                <a:solidFill>
                  <a:srgbClr val="00BCF2"/>
                </a:solidFill>
              </a:rPr>
              <a:t>Recomendações</a:t>
            </a:r>
          </a:p>
        </p:txBody>
      </p:sp>
      <p:sp>
        <p:nvSpPr>
          <p:cNvPr id="3" name="Espaço Reservado para Conteúdo 2">
            <a:extLst>
              <a:ext uri="{FF2B5EF4-FFF2-40B4-BE49-F238E27FC236}">
                <a16:creationId xmlns:a16="http://schemas.microsoft.com/office/drawing/2014/main" id="{C148B1FD-48D6-45D5-8D0C-8E358EEFA033}"/>
              </a:ext>
            </a:extLst>
          </p:cNvPr>
          <p:cNvSpPr>
            <a:spLocks noGrp="1"/>
          </p:cNvSpPr>
          <p:nvPr>
            <p:ph type="body" sz="quarter" idx="10"/>
          </p:nvPr>
        </p:nvSpPr>
        <p:spPr/>
        <p:txBody>
          <a:bodyPr>
            <a:normAutofit fontScale="25000" lnSpcReduction="20000"/>
          </a:bodyPr>
          <a:lstStyle/>
          <a:p>
            <a:r>
              <a:rPr lang="pt-BR" sz="11200" dirty="0"/>
              <a:t>Nome exclusivo para o backup</a:t>
            </a:r>
          </a:p>
          <a:p>
            <a:r>
              <a:rPr lang="pt-BR" sz="11200" dirty="0"/>
              <a:t>Access </a:t>
            </a:r>
            <a:r>
              <a:rPr lang="pt-BR" sz="11200" dirty="0" err="1"/>
              <a:t>Level</a:t>
            </a:r>
            <a:r>
              <a:rPr lang="pt-BR" sz="11200" dirty="0"/>
              <a:t> para Private</a:t>
            </a:r>
          </a:p>
          <a:p>
            <a:r>
              <a:rPr lang="pt-BR" sz="11200" dirty="0" err="1"/>
              <a:t>Storage</a:t>
            </a:r>
            <a:r>
              <a:rPr lang="pt-BR" sz="11200" dirty="0"/>
              <a:t> </a:t>
            </a:r>
            <a:r>
              <a:rPr lang="pt-BR" sz="11200" dirty="0" err="1"/>
              <a:t>Account</a:t>
            </a:r>
            <a:r>
              <a:rPr lang="pt-BR" sz="11200" dirty="0"/>
              <a:t> na mesma região que a VM</a:t>
            </a:r>
          </a:p>
          <a:p>
            <a:r>
              <a:rPr lang="en-US" sz="11200" dirty="0" err="1"/>
              <a:t>Identificação</a:t>
            </a:r>
            <a:r>
              <a:rPr lang="en-US" sz="11200" dirty="0"/>
              <a:t> </a:t>
            </a:r>
            <a:r>
              <a:rPr lang="en-US" sz="11200" dirty="0" err="1"/>
              <a:t>periódica</a:t>
            </a:r>
            <a:r>
              <a:rPr lang="en-US" sz="11200" dirty="0"/>
              <a:t> de backups </a:t>
            </a:r>
            <a:r>
              <a:rPr lang="en-US" sz="11200" dirty="0" err="1"/>
              <a:t>falhados</a:t>
            </a:r>
            <a:r>
              <a:rPr lang="en-US" sz="11200" dirty="0"/>
              <a:t> – active leases</a:t>
            </a:r>
            <a:endParaRPr lang="pt-BR" sz="11200" dirty="0"/>
          </a:p>
          <a:p>
            <a:r>
              <a:rPr lang="pt-BR" sz="11200" dirty="0" err="1"/>
              <a:t>With</a:t>
            </a:r>
            <a:r>
              <a:rPr lang="pt-BR" sz="11200" dirty="0"/>
              <a:t> </a:t>
            </a:r>
            <a:r>
              <a:rPr lang="pt-BR" sz="11200" dirty="0" err="1"/>
              <a:t>compression</a:t>
            </a:r>
            <a:endParaRPr lang="pt-BR" sz="11200" dirty="0"/>
          </a:p>
          <a:p>
            <a:r>
              <a:rPr lang="pt-BR" sz="11200" dirty="0" err="1"/>
              <a:t>Maxtransfersize</a:t>
            </a:r>
            <a:r>
              <a:rPr lang="pt-BR" sz="11200" dirty="0"/>
              <a:t> </a:t>
            </a:r>
          </a:p>
          <a:p>
            <a:r>
              <a:rPr lang="pt-BR" sz="11200" dirty="0" err="1"/>
              <a:t>Blocksize</a:t>
            </a:r>
            <a:endParaRPr lang="pt-BR" sz="11200" dirty="0"/>
          </a:p>
          <a:p>
            <a:r>
              <a:rPr lang="pt-BR" sz="11200" dirty="0"/>
              <a:t>TF 3051</a:t>
            </a:r>
          </a:p>
          <a:p>
            <a:r>
              <a:rPr lang="pt-BR" sz="11200" dirty="0"/>
              <a:t>Habilitar Soft Delete</a:t>
            </a:r>
          </a:p>
          <a:p>
            <a:endParaRPr lang="pt-BR" dirty="0"/>
          </a:p>
          <a:p>
            <a:endParaRPr lang="pt-BR" dirty="0"/>
          </a:p>
          <a:p>
            <a:endParaRPr lang="pt-BR" dirty="0"/>
          </a:p>
        </p:txBody>
      </p:sp>
    </p:spTree>
    <p:extLst>
      <p:ext uri="{BB962C8B-B14F-4D97-AF65-F5344CB8AC3E}">
        <p14:creationId xmlns:p14="http://schemas.microsoft.com/office/powerpoint/2010/main" val="333405538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E3B1D4-A610-4CD4-BA8A-6A391FFB7CF3}"/>
              </a:ext>
            </a:extLst>
          </p:cNvPr>
          <p:cNvSpPr>
            <a:spLocks noGrp="1"/>
          </p:cNvSpPr>
          <p:nvPr>
            <p:ph type="title"/>
          </p:nvPr>
        </p:nvSpPr>
        <p:spPr/>
        <p:txBody>
          <a:bodyPr/>
          <a:lstStyle/>
          <a:p>
            <a:r>
              <a:rPr lang="pt-BR" dirty="0">
                <a:solidFill>
                  <a:srgbClr val="00BCF2"/>
                </a:solidFill>
              </a:rPr>
              <a:t>Page </a:t>
            </a:r>
            <a:r>
              <a:rPr lang="pt-BR" dirty="0" err="1">
                <a:solidFill>
                  <a:srgbClr val="00BCF2"/>
                </a:solidFill>
              </a:rPr>
              <a:t>blob</a:t>
            </a:r>
            <a:r>
              <a:rPr lang="pt-BR" dirty="0">
                <a:solidFill>
                  <a:srgbClr val="00BCF2"/>
                </a:solidFill>
              </a:rPr>
              <a:t> </a:t>
            </a:r>
            <a:r>
              <a:rPr lang="pt-BR" dirty="0" err="1">
                <a:solidFill>
                  <a:srgbClr val="00BCF2"/>
                </a:solidFill>
              </a:rPr>
              <a:t>vs</a:t>
            </a:r>
            <a:r>
              <a:rPr lang="pt-BR" dirty="0">
                <a:solidFill>
                  <a:srgbClr val="00BCF2"/>
                </a:solidFill>
              </a:rPr>
              <a:t> </a:t>
            </a:r>
            <a:r>
              <a:rPr lang="pt-BR" dirty="0" err="1">
                <a:solidFill>
                  <a:srgbClr val="00BCF2"/>
                </a:solidFill>
              </a:rPr>
              <a:t>Block</a:t>
            </a:r>
            <a:r>
              <a:rPr lang="pt-BR" dirty="0">
                <a:solidFill>
                  <a:srgbClr val="00BCF2"/>
                </a:solidFill>
              </a:rPr>
              <a:t> </a:t>
            </a:r>
            <a:r>
              <a:rPr lang="pt-BR" dirty="0" err="1">
                <a:solidFill>
                  <a:srgbClr val="00BCF2"/>
                </a:solidFill>
              </a:rPr>
              <a:t>blob</a:t>
            </a:r>
            <a:endParaRPr lang="pt-BR" dirty="0">
              <a:solidFill>
                <a:srgbClr val="00BCF2"/>
              </a:solidFill>
            </a:endParaRPr>
          </a:p>
        </p:txBody>
      </p:sp>
      <p:sp>
        <p:nvSpPr>
          <p:cNvPr id="3" name="Espaço Reservado para Conteúdo 2">
            <a:extLst>
              <a:ext uri="{FF2B5EF4-FFF2-40B4-BE49-F238E27FC236}">
                <a16:creationId xmlns:a16="http://schemas.microsoft.com/office/drawing/2014/main" id="{91319232-15E9-41C2-922B-63858832B30D}"/>
              </a:ext>
            </a:extLst>
          </p:cNvPr>
          <p:cNvSpPr>
            <a:spLocks noGrp="1"/>
          </p:cNvSpPr>
          <p:nvPr>
            <p:ph type="body" sz="quarter" idx="10"/>
          </p:nvPr>
        </p:nvSpPr>
        <p:spPr/>
        <p:txBody>
          <a:bodyPr>
            <a:normAutofit fontScale="25000" lnSpcReduction="20000"/>
          </a:bodyPr>
          <a:lstStyle/>
          <a:p>
            <a:r>
              <a:rPr lang="en-US" sz="11200" dirty="0" err="1"/>
              <a:t>Depende</a:t>
            </a:r>
            <a:r>
              <a:rPr lang="en-US" sz="11200" dirty="0"/>
              <a:t> da </a:t>
            </a:r>
            <a:r>
              <a:rPr lang="en-US" sz="11200" dirty="0" err="1"/>
              <a:t>sintaxe</a:t>
            </a:r>
            <a:r>
              <a:rPr lang="en-US" sz="11200" dirty="0"/>
              <a:t> T-SQL </a:t>
            </a:r>
            <a:r>
              <a:rPr lang="en-US" sz="11200" dirty="0" err="1"/>
              <a:t>utilizada</a:t>
            </a:r>
            <a:r>
              <a:rPr lang="en-US" sz="11200" dirty="0"/>
              <a:t> </a:t>
            </a:r>
            <a:r>
              <a:rPr lang="en-US" sz="11200" dirty="0" err="1"/>
              <a:t>na</a:t>
            </a:r>
            <a:r>
              <a:rPr lang="en-US" sz="11200" dirty="0"/>
              <a:t> </a:t>
            </a:r>
            <a:r>
              <a:rPr lang="en-US" sz="11200" dirty="0" err="1"/>
              <a:t>credencial</a:t>
            </a:r>
            <a:r>
              <a:rPr lang="en-US" sz="11200" dirty="0"/>
              <a:t>;</a:t>
            </a:r>
          </a:p>
          <a:p>
            <a:r>
              <a:rPr lang="en-US" sz="11200" dirty="0"/>
              <a:t>Storage Key = page blob;</a:t>
            </a:r>
          </a:p>
          <a:p>
            <a:r>
              <a:rPr lang="en-US" sz="11200" dirty="0"/>
              <a:t>SAS – Shared Access Signature = block blob;</a:t>
            </a:r>
          </a:p>
          <a:p>
            <a:r>
              <a:rPr lang="en-US" sz="11200" dirty="0"/>
              <a:t>Block blob </a:t>
            </a:r>
            <a:r>
              <a:rPr lang="en-US" sz="11200" dirty="0" err="1"/>
              <a:t>disponível</a:t>
            </a:r>
            <a:r>
              <a:rPr lang="en-US" sz="11200" dirty="0"/>
              <a:t> no SQL Server 2016;</a:t>
            </a:r>
          </a:p>
          <a:p>
            <a:r>
              <a:rPr lang="en-US" sz="11200" dirty="0" err="1"/>
              <a:t>Recomendações</a:t>
            </a:r>
            <a:r>
              <a:rPr lang="en-US" sz="11200" dirty="0"/>
              <a:t>:</a:t>
            </a:r>
          </a:p>
          <a:p>
            <a:pPr lvl="1"/>
            <a:r>
              <a:rPr lang="en-US" sz="11200" dirty="0"/>
              <a:t>SAS  é </a:t>
            </a:r>
            <a:r>
              <a:rPr lang="en-US" sz="11200" dirty="0" err="1"/>
              <a:t>mais</a:t>
            </a:r>
            <a:r>
              <a:rPr lang="en-US" sz="11200" dirty="0"/>
              <a:t> </a:t>
            </a:r>
            <a:r>
              <a:rPr lang="en-US" sz="11200" dirty="0" err="1"/>
              <a:t>segura</a:t>
            </a:r>
            <a:r>
              <a:rPr lang="en-US" sz="11200" dirty="0"/>
              <a:t> que storage key;</a:t>
            </a:r>
          </a:p>
          <a:p>
            <a:pPr lvl="1"/>
            <a:r>
              <a:rPr lang="en-US" sz="11200" dirty="0"/>
              <a:t>Striping</a:t>
            </a:r>
          </a:p>
          <a:p>
            <a:pPr lvl="1"/>
            <a:r>
              <a:rPr lang="en-US" sz="11200" dirty="0"/>
              <a:t>Block blob </a:t>
            </a:r>
            <a:r>
              <a:rPr lang="en-US" sz="11200" dirty="0" err="1"/>
              <a:t>mais</a:t>
            </a:r>
            <a:r>
              <a:rPr lang="en-US" sz="11200" dirty="0"/>
              <a:t> </a:t>
            </a:r>
            <a:r>
              <a:rPr lang="en-US" sz="11200" dirty="0" err="1"/>
              <a:t>barato</a:t>
            </a:r>
            <a:r>
              <a:rPr lang="en-US" sz="11200" dirty="0"/>
              <a:t> que page blob</a:t>
            </a:r>
          </a:p>
          <a:p>
            <a:pPr lvl="1"/>
            <a:endParaRPr lang="en-US" dirty="0"/>
          </a:p>
          <a:p>
            <a:endParaRPr lang="en-US" dirty="0"/>
          </a:p>
          <a:p>
            <a:endParaRPr lang="en-US" dirty="0"/>
          </a:p>
          <a:p>
            <a:endParaRPr lang="en-US" dirty="0"/>
          </a:p>
          <a:p>
            <a:endParaRPr lang="pt-BR" dirty="0"/>
          </a:p>
        </p:txBody>
      </p:sp>
    </p:spTree>
    <p:extLst>
      <p:ext uri="{BB962C8B-B14F-4D97-AF65-F5344CB8AC3E}">
        <p14:creationId xmlns:p14="http://schemas.microsoft.com/office/powerpoint/2010/main" val="323080857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9FDF9A-6606-40A4-A4E9-3E9AAD018555}"/>
              </a:ext>
            </a:extLst>
          </p:cNvPr>
          <p:cNvSpPr>
            <a:spLocks noGrp="1"/>
          </p:cNvSpPr>
          <p:nvPr>
            <p:ph type="title"/>
          </p:nvPr>
        </p:nvSpPr>
        <p:spPr/>
        <p:txBody>
          <a:bodyPr/>
          <a:lstStyle/>
          <a:p>
            <a:r>
              <a:rPr lang="pt-BR" dirty="0">
                <a:solidFill>
                  <a:srgbClr val="00BCF2"/>
                </a:solidFill>
              </a:rPr>
              <a:t>Demo</a:t>
            </a:r>
          </a:p>
        </p:txBody>
      </p:sp>
      <p:pic>
        <p:nvPicPr>
          <p:cNvPr id="4" name="Espaço Reservado para Conteúdo 3">
            <a:extLst>
              <a:ext uri="{FF2B5EF4-FFF2-40B4-BE49-F238E27FC236}">
                <a16:creationId xmlns:a16="http://schemas.microsoft.com/office/drawing/2014/main" id="{CCC3905E-72E2-421D-9E1D-9D1982DE7410}"/>
              </a:ext>
            </a:extLst>
          </p:cNvPr>
          <p:cNvPicPr>
            <a:picLocks noGrp="1" noChangeAspect="1"/>
          </p:cNvPicPr>
          <p:nvPr>
            <p:ph idx="4294967295"/>
          </p:nvPr>
        </p:nvPicPr>
        <p:blipFill>
          <a:blip r:embed="rId3"/>
          <a:stretch>
            <a:fillRect/>
          </a:stretch>
        </p:blipFill>
        <p:spPr>
          <a:xfrm>
            <a:off x="1035169" y="1299294"/>
            <a:ext cx="6064250" cy="3879850"/>
          </a:xfrm>
          <a:prstGeom prst="rect">
            <a:avLst/>
          </a:prstGeom>
        </p:spPr>
      </p:pic>
      <p:sp>
        <p:nvSpPr>
          <p:cNvPr id="5" name="CaixaDeTexto 4">
            <a:extLst>
              <a:ext uri="{FF2B5EF4-FFF2-40B4-BE49-F238E27FC236}">
                <a16:creationId xmlns:a16="http://schemas.microsoft.com/office/drawing/2014/main" id="{C24593A9-DCDC-43D2-9D34-AD7C0F87FD20}"/>
              </a:ext>
            </a:extLst>
          </p:cNvPr>
          <p:cNvSpPr txBox="1"/>
          <p:nvPr/>
        </p:nvSpPr>
        <p:spPr>
          <a:xfrm>
            <a:off x="0" y="5467240"/>
            <a:ext cx="11414269" cy="646331"/>
          </a:xfrm>
          <a:prstGeom prst="rect">
            <a:avLst/>
          </a:prstGeom>
          <a:noFill/>
        </p:spPr>
        <p:txBody>
          <a:bodyPr wrap="square" rtlCol="0">
            <a:spAutoFit/>
          </a:bodyPr>
          <a:lstStyle/>
          <a:p>
            <a:r>
              <a:rPr lang="pt-BR" dirty="0">
                <a:hlinkClick r:id="rId4"/>
              </a:rPr>
              <a:t>https://docs.microsoft.com/en-us/sql/relational-databases/backup-restore/sql-server-backup-and-restore-with-microsoft-azure-blob-storage-service?redirectedfrom=MSDN&amp;view=sql-server-ver15</a:t>
            </a:r>
            <a:endParaRPr lang="pt-BR" dirty="0"/>
          </a:p>
        </p:txBody>
      </p:sp>
    </p:spTree>
    <p:extLst>
      <p:ext uri="{BB962C8B-B14F-4D97-AF65-F5344CB8AC3E}">
        <p14:creationId xmlns:p14="http://schemas.microsoft.com/office/powerpoint/2010/main" val="1571097695"/>
      </p:ext>
    </p:extLst>
  </p:cSld>
  <p:clrMapOvr>
    <a:masterClrMapping/>
  </p:clrMapOvr>
  <p:transition>
    <p:fade/>
  </p:transition>
</p:sld>
</file>

<file path=ppt/theme/theme1.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stura">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ML _FIAPTNT.pptx" id="{7D613A42-2994-4257-BD0B-7204E1D11F34}" vid="{811DAB4F-3F46-47B9-8123-7DF3DBF594F6}"/>
    </a:ext>
  </a:extLst>
</a:theme>
</file>

<file path=ppt/theme/theme2.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ML _FIAPTNT.pptx" id="{7D613A42-2994-4257-BD0B-7204E1D11F34}" vid="{19B608CD-1764-437F-BDA6-58DFA80FE8D1}"/>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themeOverride>
</file>

<file path=docProps/app.xml><?xml version="1.0" encoding="utf-8"?>
<Properties xmlns="http://schemas.openxmlformats.org/officeDocument/2006/extended-properties" xmlns:vt="http://schemas.openxmlformats.org/officeDocument/2006/docPropsVTypes">
  <TotalTime>1230</TotalTime>
  <Words>777</Words>
  <Application>Microsoft Office PowerPoint</Application>
  <PresentationFormat>Widescreen</PresentationFormat>
  <Paragraphs>114</Paragraphs>
  <Slides>13</Slides>
  <Notes>7</Notes>
  <HiddenSlides>0</HiddenSlides>
  <MMClips>0</MMClips>
  <ScaleCrop>false</ScaleCrop>
  <HeadingPairs>
    <vt:vector size="6" baseType="variant">
      <vt:variant>
        <vt:lpstr>Fontes usadas</vt:lpstr>
      </vt:variant>
      <vt:variant>
        <vt:i4>7</vt:i4>
      </vt:variant>
      <vt:variant>
        <vt:lpstr>Tema</vt:lpstr>
      </vt:variant>
      <vt:variant>
        <vt:i4>2</vt:i4>
      </vt:variant>
      <vt:variant>
        <vt:lpstr>Títulos de slides</vt:lpstr>
      </vt:variant>
      <vt:variant>
        <vt:i4>13</vt:i4>
      </vt:variant>
    </vt:vector>
  </HeadingPairs>
  <TitlesOfParts>
    <vt:vector size="22" baseType="lpstr">
      <vt:lpstr>Arial</vt:lpstr>
      <vt:lpstr>Calibri</vt:lpstr>
      <vt:lpstr>Consolas</vt:lpstr>
      <vt:lpstr>Segoe UI</vt:lpstr>
      <vt:lpstr>Segoe UI Semibold</vt:lpstr>
      <vt:lpstr>Segoe UI Semilight</vt:lpstr>
      <vt:lpstr>Wingdings</vt:lpstr>
      <vt:lpstr>SOFT BLACK TEMPLATE</vt:lpstr>
      <vt:lpstr>WHITE TEMPLATE</vt:lpstr>
      <vt:lpstr>Backup/Restore utilizando o SQL Server + Azure Blob Storage</vt:lpstr>
      <vt:lpstr>Apresentação do PowerPoint</vt:lpstr>
      <vt:lpstr>Agenda</vt:lpstr>
      <vt:lpstr>Microsoft Azure Blob Storage Service</vt:lpstr>
      <vt:lpstr>Benefícios</vt:lpstr>
      <vt:lpstr>Limitações</vt:lpstr>
      <vt:lpstr>Recomendações</vt:lpstr>
      <vt:lpstr>Page blob vs Block blob</vt:lpstr>
      <vt:lpstr>Demo</vt:lpstr>
      <vt:lpstr>Referências</vt:lpstr>
      <vt:lpstr>Referências</vt:lpstr>
      <vt:lpstr>Referências</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Backup/Restore utilizando o SQL Server + Azure Blob Storage</dc:title>
  <dc:creator>Oberdan Schaider</dc:creator>
  <cp:lastModifiedBy>Oberdan Schaider</cp:lastModifiedBy>
  <cp:revision>1</cp:revision>
  <dcterms:created xsi:type="dcterms:W3CDTF">2020-09-10T01:04:09Z</dcterms:created>
  <dcterms:modified xsi:type="dcterms:W3CDTF">2020-09-10T21:34:33Z</dcterms:modified>
</cp:coreProperties>
</file>