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E7F29F-AFB1-47E2-9098-78AAD752E8F0}" v="201" dt="2023-06-13T13:52:26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63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erdan Schaider" userId="5870f9cc-02ce-4316-b74c-fe65b35600c2" providerId="ADAL" clId="{BDE7F29F-AFB1-47E2-9098-78AAD752E8F0}"/>
    <pc:docChg chg="undo custSel addSld delSld modSld">
      <pc:chgData name="Oberdan Schaider" userId="5870f9cc-02ce-4316-b74c-fe65b35600c2" providerId="ADAL" clId="{BDE7F29F-AFB1-47E2-9098-78AAD752E8F0}" dt="2023-06-13T13:52:35.050" v="2090" actId="207"/>
      <pc:docMkLst>
        <pc:docMk/>
      </pc:docMkLst>
      <pc:sldChg chg="modSp mod">
        <pc:chgData name="Oberdan Schaider" userId="5870f9cc-02ce-4316-b74c-fe65b35600c2" providerId="ADAL" clId="{BDE7F29F-AFB1-47E2-9098-78AAD752E8F0}" dt="2023-06-08T14:58:48.557" v="1942" actId="1076"/>
        <pc:sldMkLst>
          <pc:docMk/>
          <pc:sldMk cId="0" sldId="256"/>
        </pc:sldMkLst>
        <pc:picChg chg="mod">
          <ac:chgData name="Oberdan Schaider" userId="5870f9cc-02ce-4316-b74c-fe65b35600c2" providerId="ADAL" clId="{BDE7F29F-AFB1-47E2-9098-78AAD752E8F0}" dt="2023-06-08T14:58:48.557" v="1942" actId="1076"/>
          <ac:picMkLst>
            <pc:docMk/>
            <pc:sldMk cId="0" sldId="256"/>
            <ac:picMk id="59" creationId="{00000000-0000-0000-0000-000000000000}"/>
          </ac:picMkLst>
        </pc:picChg>
      </pc:sldChg>
      <pc:sldChg chg="addSp delSp modSp mod">
        <pc:chgData name="Oberdan Schaider" userId="5870f9cc-02ce-4316-b74c-fe65b35600c2" providerId="ADAL" clId="{BDE7F29F-AFB1-47E2-9098-78AAD752E8F0}" dt="2023-06-08T14:59:11.143" v="1944" actId="1076"/>
        <pc:sldMkLst>
          <pc:docMk/>
          <pc:sldMk cId="0" sldId="258"/>
        </pc:sldMkLst>
        <pc:spChg chg="mod">
          <ac:chgData name="Oberdan Schaider" userId="5870f9cc-02ce-4316-b74c-fe65b35600c2" providerId="ADAL" clId="{BDE7F29F-AFB1-47E2-9098-78AAD752E8F0}" dt="2023-06-08T14:51:00.721" v="1908" actId="1076"/>
          <ac:spMkLst>
            <pc:docMk/>
            <pc:sldMk cId="0" sldId="258"/>
            <ac:spMk id="79" creationId="{00000000-0000-0000-0000-000000000000}"/>
          </ac:spMkLst>
        </pc:spChg>
        <pc:picChg chg="del">
          <ac:chgData name="Oberdan Schaider" userId="5870f9cc-02ce-4316-b74c-fe65b35600c2" providerId="ADAL" clId="{BDE7F29F-AFB1-47E2-9098-78AAD752E8F0}" dt="2023-06-08T14:50:42.154" v="1903" actId="478"/>
          <ac:picMkLst>
            <pc:docMk/>
            <pc:sldMk cId="0" sldId="258"/>
            <ac:picMk id="2" creationId="{680EB9F6-221E-B8E4-A87E-BAC8B2BB0684}"/>
          </ac:picMkLst>
        </pc:picChg>
        <pc:picChg chg="add mod">
          <ac:chgData name="Oberdan Schaider" userId="5870f9cc-02ce-4316-b74c-fe65b35600c2" providerId="ADAL" clId="{BDE7F29F-AFB1-47E2-9098-78AAD752E8F0}" dt="2023-06-08T14:50:50.777" v="1907" actId="1076"/>
          <ac:picMkLst>
            <pc:docMk/>
            <pc:sldMk cId="0" sldId="258"/>
            <ac:picMk id="4" creationId="{86FCC380-8D4F-6575-F5B4-E6C8D9D6819F}"/>
          </ac:picMkLst>
        </pc:picChg>
        <pc:picChg chg="mod">
          <ac:chgData name="Oberdan Schaider" userId="5870f9cc-02ce-4316-b74c-fe65b35600c2" providerId="ADAL" clId="{BDE7F29F-AFB1-47E2-9098-78AAD752E8F0}" dt="2023-06-08T14:59:11.143" v="1944" actId="1076"/>
          <ac:picMkLst>
            <pc:docMk/>
            <pc:sldMk cId="0" sldId="258"/>
            <ac:picMk id="78" creationId="{00000000-0000-0000-0000-000000000000}"/>
          </ac:picMkLst>
        </pc:picChg>
      </pc:sldChg>
      <pc:sldChg chg="addSp delSp modSp mod">
        <pc:chgData name="Oberdan Schaider" userId="5870f9cc-02ce-4316-b74c-fe65b35600c2" providerId="ADAL" clId="{BDE7F29F-AFB1-47E2-9098-78AAD752E8F0}" dt="2023-06-08T14:58:54.857" v="1943" actId="1076"/>
        <pc:sldMkLst>
          <pc:docMk/>
          <pc:sldMk cId="0" sldId="259"/>
        </pc:sldMkLst>
        <pc:spChg chg="add del mod">
          <ac:chgData name="Oberdan Schaider" userId="5870f9cc-02ce-4316-b74c-fe65b35600c2" providerId="ADAL" clId="{BDE7F29F-AFB1-47E2-9098-78AAD752E8F0}" dt="2023-06-08T14:53:29.585" v="1935" actId="12084"/>
          <ac:spMkLst>
            <pc:docMk/>
            <pc:sldMk cId="0" sldId="259"/>
            <ac:spMk id="88" creationId="{00000000-0000-0000-0000-000000000000}"/>
          </ac:spMkLst>
        </pc:spChg>
        <pc:graphicFrameChg chg="add del mod">
          <ac:chgData name="Oberdan Schaider" userId="5870f9cc-02ce-4316-b74c-fe65b35600c2" providerId="ADAL" clId="{BDE7F29F-AFB1-47E2-9098-78AAD752E8F0}" dt="2023-06-08T14:53:45.138" v="1939" actId="1076"/>
          <ac:graphicFrameMkLst>
            <pc:docMk/>
            <pc:sldMk cId="0" sldId="259"/>
            <ac:graphicFrameMk id="2" creationId="{654D2860-8B3B-91D6-E09F-DF4E1B747970}"/>
          </ac:graphicFrameMkLst>
        </pc:graphicFrameChg>
        <pc:picChg chg="mod">
          <ac:chgData name="Oberdan Schaider" userId="5870f9cc-02ce-4316-b74c-fe65b35600c2" providerId="ADAL" clId="{BDE7F29F-AFB1-47E2-9098-78AAD752E8F0}" dt="2023-06-08T14:58:54.857" v="1943" actId="1076"/>
          <ac:picMkLst>
            <pc:docMk/>
            <pc:sldMk cId="0" sldId="259"/>
            <ac:picMk id="86" creationId="{00000000-0000-0000-0000-000000000000}"/>
          </ac:picMkLst>
        </pc:picChg>
      </pc:sldChg>
      <pc:sldChg chg="addSp modSp">
        <pc:chgData name="Oberdan Schaider" userId="5870f9cc-02ce-4316-b74c-fe65b35600c2" providerId="ADAL" clId="{BDE7F29F-AFB1-47E2-9098-78AAD752E8F0}" dt="2023-06-08T19:44:17.094" v="1945"/>
        <pc:sldMkLst>
          <pc:docMk/>
          <pc:sldMk cId="1225256065" sldId="261"/>
        </pc:sldMkLst>
        <pc:picChg chg="add mod">
          <ac:chgData name="Oberdan Schaider" userId="5870f9cc-02ce-4316-b74c-fe65b35600c2" providerId="ADAL" clId="{BDE7F29F-AFB1-47E2-9098-78AAD752E8F0}" dt="2023-06-08T19:44:17.094" v="1945"/>
          <ac:picMkLst>
            <pc:docMk/>
            <pc:sldMk cId="1225256065" sldId="261"/>
            <ac:picMk id="2" creationId="{FEEA03FD-C222-E3A1-247E-5F41F90C20A4}"/>
          </ac:picMkLst>
        </pc:picChg>
      </pc:sldChg>
      <pc:sldChg chg="addSp delSp modSp add mod modAnim">
        <pc:chgData name="Oberdan Schaider" userId="5870f9cc-02ce-4316-b74c-fe65b35600c2" providerId="ADAL" clId="{BDE7F29F-AFB1-47E2-9098-78AAD752E8F0}" dt="2023-06-08T19:44:22.001" v="1946"/>
        <pc:sldMkLst>
          <pc:docMk/>
          <pc:sldMk cId="1450017613" sldId="262"/>
        </pc:sldMkLst>
        <pc:spChg chg="add del mod">
          <ac:chgData name="Oberdan Schaider" userId="5870f9cc-02ce-4316-b74c-fe65b35600c2" providerId="ADAL" clId="{BDE7F29F-AFB1-47E2-9098-78AAD752E8F0}" dt="2023-05-27T14:45:10.757" v="195"/>
          <ac:spMkLst>
            <pc:docMk/>
            <pc:sldMk cId="1450017613" sldId="262"/>
            <ac:spMk id="2" creationId="{D76940AE-8C8E-811A-5A34-B37E8F4C587E}"/>
          </ac:spMkLst>
        </pc:spChg>
        <pc:spChg chg="mod">
          <ac:chgData name="Oberdan Schaider" userId="5870f9cc-02ce-4316-b74c-fe65b35600c2" providerId="ADAL" clId="{BDE7F29F-AFB1-47E2-9098-78AAD752E8F0}" dt="2023-05-27T14:35:13.770" v="192" actId="20577"/>
          <ac:spMkLst>
            <pc:docMk/>
            <pc:sldMk cId="1450017613" sldId="262"/>
            <ac:spMk id="6" creationId="{25E45805-F170-3C44-90E8-4A2EA5372C1A}"/>
          </ac:spMkLst>
        </pc:spChg>
        <pc:picChg chg="add mod">
          <ac:chgData name="Oberdan Schaider" userId="5870f9cc-02ce-4316-b74c-fe65b35600c2" providerId="ADAL" clId="{BDE7F29F-AFB1-47E2-9098-78AAD752E8F0}" dt="2023-06-08T19:44:22.001" v="1946"/>
          <ac:picMkLst>
            <pc:docMk/>
            <pc:sldMk cId="1450017613" sldId="262"/>
            <ac:picMk id="2" creationId="{6AF82CFC-1BCD-A004-AD02-6442A17D9A40}"/>
          </ac:picMkLst>
        </pc:picChg>
        <pc:picChg chg="add mod">
          <ac:chgData name="Oberdan Schaider" userId="5870f9cc-02ce-4316-b74c-fe65b35600c2" providerId="ADAL" clId="{BDE7F29F-AFB1-47E2-9098-78AAD752E8F0}" dt="2023-05-28T23:48:34.072" v="259" actId="1076"/>
          <ac:picMkLst>
            <pc:docMk/>
            <pc:sldMk cId="1450017613" sldId="262"/>
            <ac:picMk id="5" creationId="{7C0B02E8-F559-1A3E-C7AD-0489D87A43F2}"/>
          </ac:picMkLst>
        </pc:picChg>
        <pc:picChg chg="del">
          <ac:chgData name="Oberdan Schaider" userId="5870f9cc-02ce-4316-b74c-fe65b35600c2" providerId="ADAL" clId="{BDE7F29F-AFB1-47E2-9098-78AAD752E8F0}" dt="2023-05-27T14:34:39.766" v="159" actId="478"/>
          <ac:picMkLst>
            <pc:docMk/>
            <pc:sldMk cId="1450017613" sldId="262"/>
            <ac:picMk id="8" creationId="{DE9025B3-C879-3964-A372-F388D597D3B7}"/>
          </ac:picMkLst>
        </pc:picChg>
        <pc:picChg chg="add mod">
          <ac:chgData name="Oberdan Schaider" userId="5870f9cc-02ce-4316-b74c-fe65b35600c2" providerId="ADAL" clId="{BDE7F29F-AFB1-47E2-9098-78AAD752E8F0}" dt="2023-05-29T19:51:36.871" v="597" actId="1076"/>
          <ac:picMkLst>
            <pc:docMk/>
            <pc:sldMk cId="1450017613" sldId="262"/>
            <ac:picMk id="9" creationId="{670874F2-1C76-2D03-879E-610A6A0D1EBB}"/>
          </ac:picMkLst>
        </pc:picChg>
        <pc:picChg chg="add del mod">
          <ac:chgData name="Oberdan Schaider" userId="5870f9cc-02ce-4316-b74c-fe65b35600c2" providerId="ADAL" clId="{BDE7F29F-AFB1-47E2-9098-78AAD752E8F0}" dt="2023-05-28T23:47:47.873" v="253" actId="478"/>
          <ac:picMkLst>
            <pc:docMk/>
            <pc:sldMk cId="1450017613" sldId="262"/>
            <ac:picMk id="11" creationId="{5B5195C8-54DF-F9A7-B766-7C3E0E3C9113}"/>
          </ac:picMkLst>
        </pc:picChg>
        <pc:picChg chg="add mod">
          <ac:chgData name="Oberdan Schaider" userId="5870f9cc-02ce-4316-b74c-fe65b35600c2" providerId="ADAL" clId="{BDE7F29F-AFB1-47E2-9098-78AAD752E8F0}" dt="2023-05-28T23:48:22.249" v="258" actId="1076"/>
          <ac:picMkLst>
            <pc:docMk/>
            <pc:sldMk cId="1450017613" sldId="262"/>
            <ac:picMk id="13" creationId="{C6AF8C31-F399-ADD4-5EB7-631DC46AFE46}"/>
          </ac:picMkLst>
        </pc:picChg>
        <pc:picChg chg="add mod">
          <ac:chgData name="Oberdan Schaider" userId="5870f9cc-02ce-4316-b74c-fe65b35600c2" providerId="ADAL" clId="{BDE7F29F-AFB1-47E2-9098-78AAD752E8F0}" dt="2023-05-29T22:47:32.015" v="673" actId="1076"/>
          <ac:picMkLst>
            <pc:docMk/>
            <pc:sldMk cId="1450017613" sldId="262"/>
            <ac:picMk id="14" creationId="{416D8286-B34F-8386-4E17-4E859206EC7B}"/>
          </ac:picMkLst>
        </pc:picChg>
        <pc:picChg chg="add del mod">
          <ac:chgData name="Oberdan Schaider" userId="5870f9cc-02ce-4316-b74c-fe65b35600c2" providerId="ADAL" clId="{BDE7F29F-AFB1-47E2-9098-78AAD752E8F0}" dt="2023-05-29T19:47:53.680" v="582"/>
          <ac:picMkLst>
            <pc:docMk/>
            <pc:sldMk cId="1450017613" sldId="262"/>
            <ac:picMk id="15" creationId="{BEB4DDF9-2DA2-B30E-2757-D3D5CBB80DBB}"/>
          </ac:picMkLst>
        </pc:picChg>
        <pc:picChg chg="add mod">
          <ac:chgData name="Oberdan Schaider" userId="5870f9cc-02ce-4316-b74c-fe65b35600c2" providerId="ADAL" clId="{BDE7F29F-AFB1-47E2-9098-78AAD752E8F0}" dt="2023-05-29T22:47:37.254" v="674" actId="1076"/>
          <ac:picMkLst>
            <pc:docMk/>
            <pc:sldMk cId="1450017613" sldId="262"/>
            <ac:picMk id="17" creationId="{F9F0693A-BBEF-2C83-6A96-DBCEF76757C7}"/>
          </ac:picMkLst>
        </pc:picChg>
      </pc:sldChg>
      <pc:sldChg chg="addSp delSp modSp add mod modAnim modNotesTx">
        <pc:chgData name="Oberdan Schaider" userId="5870f9cc-02ce-4316-b74c-fe65b35600c2" providerId="ADAL" clId="{BDE7F29F-AFB1-47E2-9098-78AAD752E8F0}" dt="2023-06-08T21:02:20.937" v="2011"/>
        <pc:sldMkLst>
          <pc:docMk/>
          <pc:sldMk cId="2452783069" sldId="263"/>
        </pc:sldMkLst>
        <pc:spChg chg="add del mod">
          <ac:chgData name="Oberdan Schaider" userId="5870f9cc-02ce-4316-b74c-fe65b35600c2" providerId="ADAL" clId="{BDE7F29F-AFB1-47E2-9098-78AAD752E8F0}" dt="2023-05-28T23:51:23.332" v="320"/>
          <ac:spMkLst>
            <pc:docMk/>
            <pc:sldMk cId="2452783069" sldId="263"/>
            <ac:spMk id="2" creationId="{A89B55AE-6FA2-C3BD-D019-47BA17E49298}"/>
          </ac:spMkLst>
        </pc:spChg>
        <pc:spChg chg="add del mod">
          <ac:chgData name="Oberdan Schaider" userId="5870f9cc-02ce-4316-b74c-fe65b35600c2" providerId="ADAL" clId="{BDE7F29F-AFB1-47E2-9098-78AAD752E8F0}" dt="2023-05-28T23:51:32.142" v="322"/>
          <ac:spMkLst>
            <pc:docMk/>
            <pc:sldMk cId="2452783069" sldId="263"/>
            <ac:spMk id="4" creationId="{EE8FA46E-1129-4CB3-984B-4256143DC02A}"/>
          </ac:spMkLst>
        </pc:spChg>
        <pc:spChg chg="add del mod">
          <ac:chgData name="Oberdan Schaider" userId="5870f9cc-02ce-4316-b74c-fe65b35600c2" providerId="ADAL" clId="{BDE7F29F-AFB1-47E2-9098-78AAD752E8F0}" dt="2023-06-08T20:55:40.615" v="1969" actId="478"/>
          <ac:spMkLst>
            <pc:docMk/>
            <pc:sldMk cId="2452783069" sldId="263"/>
            <ac:spMk id="6" creationId="{0C4A84ED-F644-D344-69F6-4650E5A4881D}"/>
          </ac:spMkLst>
        </pc:spChg>
        <pc:spChg chg="add del mod">
          <ac:chgData name="Oberdan Schaider" userId="5870f9cc-02ce-4316-b74c-fe65b35600c2" providerId="ADAL" clId="{BDE7F29F-AFB1-47E2-9098-78AAD752E8F0}" dt="2023-05-28T23:51:20.103" v="318" actId="478"/>
          <ac:spMkLst>
            <pc:docMk/>
            <pc:sldMk cId="2452783069" sldId="263"/>
            <ac:spMk id="6" creationId="{25E45805-F170-3C44-90E8-4A2EA5372C1A}"/>
          </ac:spMkLst>
        </pc:spChg>
        <pc:spChg chg="add del mod">
          <ac:chgData name="Oberdan Schaider" userId="5870f9cc-02ce-4316-b74c-fe65b35600c2" providerId="ADAL" clId="{BDE7F29F-AFB1-47E2-9098-78AAD752E8F0}" dt="2023-05-28T23:51:44.096" v="326"/>
          <ac:spMkLst>
            <pc:docMk/>
            <pc:sldMk cId="2452783069" sldId="263"/>
            <ac:spMk id="7" creationId="{5C4B64EE-7BF3-D92E-FD42-389BAE4FCC13}"/>
          </ac:spMkLst>
        </pc:spChg>
        <pc:spChg chg="add del mod">
          <ac:chgData name="Oberdan Schaider" userId="5870f9cc-02ce-4316-b74c-fe65b35600c2" providerId="ADAL" clId="{BDE7F29F-AFB1-47E2-9098-78AAD752E8F0}" dt="2023-06-08T20:59:20.076" v="1990" actId="478"/>
          <ac:spMkLst>
            <pc:docMk/>
            <pc:sldMk cId="2452783069" sldId="263"/>
            <ac:spMk id="7" creationId="{D8961BC4-CDE3-ECE9-2A0B-7C1B569695E9}"/>
          </ac:spMkLst>
        </pc:spChg>
        <pc:spChg chg="add del mod">
          <ac:chgData name="Oberdan Schaider" userId="5870f9cc-02ce-4316-b74c-fe65b35600c2" providerId="ADAL" clId="{BDE7F29F-AFB1-47E2-9098-78AAD752E8F0}" dt="2023-05-28T23:52:01.457" v="345"/>
          <ac:spMkLst>
            <pc:docMk/>
            <pc:sldMk cId="2452783069" sldId="263"/>
            <ac:spMk id="8" creationId="{A71A3674-AC9F-D57D-93BE-5DE0BBEA2F2E}"/>
          </ac:spMkLst>
        </pc:spChg>
        <pc:spChg chg="add mod">
          <ac:chgData name="Oberdan Schaider" userId="5870f9cc-02ce-4316-b74c-fe65b35600c2" providerId="ADAL" clId="{BDE7F29F-AFB1-47E2-9098-78AAD752E8F0}" dt="2023-06-08T21:00:17.517" v="2003" actId="1076"/>
          <ac:spMkLst>
            <pc:docMk/>
            <pc:sldMk cId="2452783069" sldId="263"/>
            <ac:spMk id="9" creationId="{E0C40D32-36EF-FFEB-E56C-9DA520364B3C}"/>
          </ac:spMkLst>
        </pc:spChg>
        <pc:spChg chg="add del">
          <ac:chgData name="Oberdan Schaider" userId="5870f9cc-02ce-4316-b74c-fe65b35600c2" providerId="ADAL" clId="{BDE7F29F-AFB1-47E2-9098-78AAD752E8F0}" dt="2023-05-28T23:52:07.022" v="347" actId="22"/>
          <ac:spMkLst>
            <pc:docMk/>
            <pc:sldMk cId="2452783069" sldId="263"/>
            <ac:spMk id="11" creationId="{CD46A839-F493-C478-E30C-67977F937153}"/>
          </ac:spMkLst>
        </pc:spChg>
        <pc:spChg chg="add del mod">
          <ac:chgData name="Oberdan Schaider" userId="5870f9cc-02ce-4316-b74c-fe65b35600c2" providerId="ADAL" clId="{BDE7F29F-AFB1-47E2-9098-78AAD752E8F0}" dt="2023-05-28T23:52:14.313" v="350" actId="478"/>
          <ac:spMkLst>
            <pc:docMk/>
            <pc:sldMk cId="2452783069" sldId="263"/>
            <ac:spMk id="14" creationId="{ECB3862D-E5B8-E31B-D879-425ECA53BCFA}"/>
          </ac:spMkLst>
        </pc:spChg>
        <pc:spChg chg="add mod">
          <ac:chgData name="Oberdan Schaider" userId="5870f9cc-02ce-4316-b74c-fe65b35600c2" providerId="ADAL" clId="{BDE7F29F-AFB1-47E2-9098-78AAD752E8F0}" dt="2023-05-29T00:01:14.300" v="449" actId="1076"/>
          <ac:spMkLst>
            <pc:docMk/>
            <pc:sldMk cId="2452783069" sldId="263"/>
            <ac:spMk id="15" creationId="{9540FACF-402F-6815-65DA-7014DC10B7B0}"/>
          </ac:spMkLst>
        </pc:spChg>
        <pc:spChg chg="add del">
          <ac:chgData name="Oberdan Schaider" userId="5870f9cc-02ce-4316-b74c-fe65b35600c2" providerId="ADAL" clId="{BDE7F29F-AFB1-47E2-9098-78AAD752E8F0}" dt="2023-05-29T00:00:35.847" v="438"/>
          <ac:spMkLst>
            <pc:docMk/>
            <pc:sldMk cId="2452783069" sldId="263"/>
            <ac:spMk id="16" creationId="{9FD9ADDB-ED0C-E636-310E-090B9268ED90}"/>
          </ac:spMkLst>
        </pc:spChg>
        <pc:spChg chg="add del">
          <ac:chgData name="Oberdan Schaider" userId="5870f9cc-02ce-4316-b74c-fe65b35600c2" providerId="ADAL" clId="{BDE7F29F-AFB1-47E2-9098-78AAD752E8F0}" dt="2023-05-29T00:00:44.106" v="440"/>
          <ac:spMkLst>
            <pc:docMk/>
            <pc:sldMk cId="2452783069" sldId="263"/>
            <ac:spMk id="17" creationId="{3FBBD53C-2EC1-CC14-06B6-AFE8C72D3D5B}"/>
          </ac:spMkLst>
        </pc:spChg>
        <pc:picChg chg="add mod">
          <ac:chgData name="Oberdan Schaider" userId="5870f9cc-02ce-4316-b74c-fe65b35600c2" providerId="ADAL" clId="{BDE7F29F-AFB1-47E2-9098-78AAD752E8F0}" dt="2023-06-08T19:44:32.333" v="1947"/>
          <ac:picMkLst>
            <pc:docMk/>
            <pc:sldMk cId="2452783069" sldId="263"/>
            <ac:picMk id="2" creationId="{7494BCA5-1F7B-4090-5D32-FA724D5A4D4A}"/>
          </ac:picMkLst>
        </pc:picChg>
        <pc:picChg chg="add mod">
          <ac:chgData name="Oberdan Schaider" userId="5870f9cc-02ce-4316-b74c-fe65b35600c2" providerId="ADAL" clId="{BDE7F29F-AFB1-47E2-9098-78AAD752E8F0}" dt="2023-06-08T20:59:48.915" v="1996" actId="1076"/>
          <ac:picMkLst>
            <pc:docMk/>
            <pc:sldMk cId="2452783069" sldId="263"/>
            <ac:picMk id="4" creationId="{7D7EBD6F-BAD6-86AD-5770-3B245451395E}"/>
          </ac:picMkLst>
        </pc:picChg>
        <pc:picChg chg="del">
          <ac:chgData name="Oberdan Schaider" userId="5870f9cc-02ce-4316-b74c-fe65b35600c2" providerId="ADAL" clId="{BDE7F29F-AFB1-47E2-9098-78AAD752E8F0}" dt="2023-05-28T23:50:06.843" v="263" actId="478"/>
          <ac:picMkLst>
            <pc:docMk/>
            <pc:sldMk cId="2452783069" sldId="263"/>
            <ac:picMk id="5" creationId="{7C0B02E8-F559-1A3E-C7AD-0489D87A43F2}"/>
          </ac:picMkLst>
        </pc:picChg>
        <pc:picChg chg="del">
          <ac:chgData name="Oberdan Schaider" userId="5870f9cc-02ce-4316-b74c-fe65b35600c2" providerId="ADAL" clId="{BDE7F29F-AFB1-47E2-9098-78AAD752E8F0}" dt="2023-05-28T23:50:06.332" v="262" actId="478"/>
          <ac:picMkLst>
            <pc:docMk/>
            <pc:sldMk cId="2452783069" sldId="263"/>
            <ac:picMk id="9" creationId="{670874F2-1C76-2D03-879E-610A6A0D1EBB}"/>
          </ac:picMkLst>
        </pc:picChg>
        <pc:picChg chg="del">
          <ac:chgData name="Oberdan Schaider" userId="5870f9cc-02ce-4316-b74c-fe65b35600c2" providerId="ADAL" clId="{BDE7F29F-AFB1-47E2-9098-78AAD752E8F0}" dt="2023-05-28T23:50:07.296" v="264" actId="478"/>
          <ac:picMkLst>
            <pc:docMk/>
            <pc:sldMk cId="2452783069" sldId="263"/>
            <ac:picMk id="13" creationId="{C6AF8C31-F399-ADD4-5EB7-631DC46AFE46}"/>
          </ac:picMkLst>
        </pc:picChg>
        <pc:picChg chg="add del">
          <ac:chgData name="Oberdan Schaider" userId="5870f9cc-02ce-4316-b74c-fe65b35600c2" providerId="ADAL" clId="{BDE7F29F-AFB1-47E2-9098-78AAD752E8F0}" dt="2023-05-29T00:00:55.383" v="442" actId="22"/>
          <ac:picMkLst>
            <pc:docMk/>
            <pc:sldMk cId="2452783069" sldId="263"/>
            <ac:picMk id="19" creationId="{ACA03AED-7A46-D075-7A5B-40A538045098}"/>
          </ac:picMkLst>
        </pc:picChg>
        <pc:picChg chg="add mod">
          <ac:chgData name="Oberdan Schaider" userId="5870f9cc-02ce-4316-b74c-fe65b35600c2" providerId="ADAL" clId="{BDE7F29F-AFB1-47E2-9098-78AAD752E8F0}" dt="2023-06-08T20:59:37.057" v="1994" actId="1076"/>
          <ac:picMkLst>
            <pc:docMk/>
            <pc:sldMk cId="2452783069" sldId="263"/>
            <ac:picMk id="21" creationId="{874C9C4F-F86C-8681-2133-99491F264268}"/>
          </ac:picMkLst>
        </pc:picChg>
      </pc:sldChg>
      <pc:sldChg chg="addSp delSp modSp add mod modAnim">
        <pc:chgData name="Oberdan Schaider" userId="5870f9cc-02ce-4316-b74c-fe65b35600c2" providerId="ADAL" clId="{BDE7F29F-AFB1-47E2-9098-78AAD752E8F0}" dt="2023-06-09T02:11:03.281" v="2084" actId="1076"/>
        <pc:sldMkLst>
          <pc:docMk/>
          <pc:sldMk cId="2071144841" sldId="264"/>
        </pc:sldMkLst>
        <pc:spChg chg="add del mod">
          <ac:chgData name="Oberdan Schaider" userId="5870f9cc-02ce-4316-b74c-fe65b35600c2" providerId="ADAL" clId="{BDE7F29F-AFB1-47E2-9098-78AAD752E8F0}" dt="2023-05-30T02:34:37.672" v="733" actId="478"/>
          <ac:spMkLst>
            <pc:docMk/>
            <pc:sldMk cId="2071144841" sldId="264"/>
            <ac:spMk id="4" creationId="{E5B63565-3CC8-FCB0-E3BC-09837E948F08}"/>
          </ac:spMkLst>
        </pc:spChg>
        <pc:spChg chg="add del mod">
          <ac:chgData name="Oberdan Schaider" userId="5870f9cc-02ce-4316-b74c-fe65b35600c2" providerId="ADAL" clId="{BDE7F29F-AFB1-47E2-9098-78AAD752E8F0}" dt="2023-06-09T02:10:54.535" v="2083" actId="20577"/>
          <ac:spMkLst>
            <pc:docMk/>
            <pc:sldMk cId="2071144841" sldId="264"/>
            <ac:spMk id="88" creationId="{00000000-0000-0000-0000-000000000000}"/>
          </ac:spMkLst>
        </pc:spChg>
        <pc:graphicFrameChg chg="add del mod">
          <ac:chgData name="Oberdan Schaider" userId="5870f9cc-02ce-4316-b74c-fe65b35600c2" providerId="ADAL" clId="{BDE7F29F-AFB1-47E2-9098-78AAD752E8F0}" dt="2023-06-08T20:58:38.512" v="1985" actId="12084"/>
          <ac:graphicFrameMkLst>
            <pc:docMk/>
            <pc:sldMk cId="2071144841" sldId="264"/>
            <ac:graphicFrameMk id="2" creationId="{F5B44276-5EDF-A854-DA7D-1C3B6FE5E1ED}"/>
          </ac:graphicFrameMkLst>
        </pc:graphicFrameChg>
        <pc:graphicFrameChg chg="add del mod">
          <ac:chgData name="Oberdan Schaider" userId="5870f9cc-02ce-4316-b74c-fe65b35600c2" providerId="ADAL" clId="{BDE7F29F-AFB1-47E2-9098-78AAD752E8F0}" dt="2023-06-08T20:58:58.635" v="1988" actId="12084"/>
          <ac:graphicFrameMkLst>
            <pc:docMk/>
            <pc:sldMk cId="2071144841" sldId="264"/>
            <ac:graphicFrameMk id="4" creationId="{DA9289FD-F204-F01C-929C-CDAD3C702249}"/>
          </ac:graphicFrameMkLst>
        </pc:graphicFrameChg>
        <pc:picChg chg="add del">
          <ac:chgData name="Oberdan Schaider" userId="5870f9cc-02ce-4316-b74c-fe65b35600c2" providerId="ADAL" clId="{BDE7F29F-AFB1-47E2-9098-78AAD752E8F0}" dt="2023-05-29T19:46:25.848" v="575" actId="21"/>
          <ac:picMkLst>
            <pc:docMk/>
            <pc:sldMk cId="2071144841" sldId="264"/>
            <ac:picMk id="3" creationId="{BD3BC452-6870-D368-4AA6-5A4C08A889C5}"/>
          </ac:picMkLst>
        </pc:picChg>
        <pc:picChg chg="add mod">
          <ac:chgData name="Oberdan Schaider" userId="5870f9cc-02ce-4316-b74c-fe65b35600c2" providerId="ADAL" clId="{BDE7F29F-AFB1-47E2-9098-78AAD752E8F0}" dt="2023-06-09T02:11:03.281" v="2084" actId="1076"/>
          <ac:picMkLst>
            <pc:docMk/>
            <pc:sldMk cId="2071144841" sldId="264"/>
            <ac:picMk id="3" creationId="{D4E38FB8-BE77-6768-5FD6-E71F5F2B0A9B}"/>
          </ac:picMkLst>
        </pc:picChg>
      </pc:sldChg>
      <pc:sldChg chg="addSp delSp new del mod">
        <pc:chgData name="Oberdan Schaider" userId="5870f9cc-02ce-4316-b74c-fe65b35600c2" providerId="ADAL" clId="{BDE7F29F-AFB1-47E2-9098-78AAD752E8F0}" dt="2023-05-29T14:45:44.359" v="473" actId="47"/>
        <pc:sldMkLst>
          <pc:docMk/>
          <pc:sldMk cId="2325932054" sldId="264"/>
        </pc:sldMkLst>
        <pc:spChg chg="del">
          <ac:chgData name="Oberdan Schaider" userId="5870f9cc-02ce-4316-b74c-fe65b35600c2" providerId="ADAL" clId="{BDE7F29F-AFB1-47E2-9098-78AAD752E8F0}" dt="2023-05-29T14:45:32.959" v="470" actId="478"/>
          <ac:spMkLst>
            <pc:docMk/>
            <pc:sldMk cId="2325932054" sldId="264"/>
            <ac:spMk id="2" creationId="{4B9C3EE7-FD8B-E0CE-9325-E3EB087A0AA1}"/>
          </ac:spMkLst>
        </pc:spChg>
        <pc:spChg chg="add del">
          <ac:chgData name="Oberdan Schaider" userId="5870f9cc-02ce-4316-b74c-fe65b35600c2" providerId="ADAL" clId="{BDE7F29F-AFB1-47E2-9098-78AAD752E8F0}" dt="2023-05-29T14:45:38.695" v="472" actId="22"/>
          <ac:spMkLst>
            <pc:docMk/>
            <pc:sldMk cId="2325932054" sldId="264"/>
            <ac:spMk id="4" creationId="{14FEF8D4-0E96-CDDA-70BD-A22F93F12552}"/>
          </ac:spMkLst>
        </pc:spChg>
      </pc:sldChg>
      <pc:sldChg chg="addSp modSp add mod modAnim">
        <pc:chgData name="Oberdan Schaider" userId="5870f9cc-02ce-4316-b74c-fe65b35600c2" providerId="ADAL" clId="{BDE7F29F-AFB1-47E2-9098-78AAD752E8F0}" dt="2023-06-08T14:58:32.582" v="1941" actId="1076"/>
        <pc:sldMkLst>
          <pc:docMk/>
          <pc:sldMk cId="2127675671" sldId="265"/>
        </pc:sldMkLst>
        <pc:spChg chg="mod">
          <ac:chgData name="Oberdan Schaider" userId="5870f9cc-02ce-4316-b74c-fe65b35600c2" providerId="ADAL" clId="{BDE7F29F-AFB1-47E2-9098-78AAD752E8F0}" dt="2023-05-31T17:47:47.702" v="1793" actId="20577"/>
          <ac:spMkLst>
            <pc:docMk/>
            <pc:sldMk cId="2127675671" sldId="265"/>
            <ac:spMk id="88" creationId="{00000000-0000-0000-0000-000000000000}"/>
          </ac:spMkLst>
        </pc:spChg>
        <pc:picChg chg="add mod">
          <ac:chgData name="Oberdan Schaider" userId="5870f9cc-02ce-4316-b74c-fe65b35600c2" providerId="ADAL" clId="{BDE7F29F-AFB1-47E2-9098-78AAD752E8F0}" dt="2023-06-08T14:58:32.582" v="1941" actId="1076"/>
          <ac:picMkLst>
            <pc:docMk/>
            <pc:sldMk cId="2127675671" sldId="265"/>
            <ac:picMk id="3" creationId="{90E8F93D-7355-8C12-FAB8-AD58942971C3}"/>
          </ac:picMkLst>
        </pc:picChg>
        <pc:picChg chg="add mod">
          <ac:chgData name="Oberdan Schaider" userId="5870f9cc-02ce-4316-b74c-fe65b35600c2" providerId="ADAL" clId="{BDE7F29F-AFB1-47E2-9098-78AAD752E8F0}" dt="2023-06-02T17:32:23.427" v="1845" actId="1076"/>
          <ac:picMkLst>
            <pc:docMk/>
            <pc:sldMk cId="2127675671" sldId="265"/>
            <ac:picMk id="1026" creationId="{02024573-B59C-8229-F466-3693AE664425}"/>
          </ac:picMkLst>
        </pc:picChg>
      </pc:sldChg>
      <pc:sldChg chg="addSp delSp modSp add mod">
        <pc:chgData name="Oberdan Schaider" userId="5870f9cc-02ce-4316-b74c-fe65b35600c2" providerId="ADAL" clId="{BDE7F29F-AFB1-47E2-9098-78AAD752E8F0}" dt="2023-06-13T13:52:35.050" v="2090" actId="207"/>
        <pc:sldMkLst>
          <pc:docMk/>
          <pc:sldMk cId="3428614269" sldId="266"/>
        </pc:sldMkLst>
        <pc:spChg chg="del mod">
          <ac:chgData name="Oberdan Schaider" userId="5870f9cc-02ce-4316-b74c-fe65b35600c2" providerId="ADAL" clId="{BDE7F29F-AFB1-47E2-9098-78AAD752E8F0}" dt="2023-06-10T01:08:49.837" v="2085" actId="12084"/>
          <ac:spMkLst>
            <pc:docMk/>
            <pc:sldMk cId="3428614269" sldId="266"/>
            <ac:spMk id="88" creationId="{00000000-0000-0000-0000-000000000000}"/>
          </ac:spMkLst>
        </pc:spChg>
        <pc:graphicFrameChg chg="add mod modGraphic">
          <ac:chgData name="Oberdan Schaider" userId="5870f9cc-02ce-4316-b74c-fe65b35600c2" providerId="ADAL" clId="{BDE7F29F-AFB1-47E2-9098-78AAD752E8F0}" dt="2023-06-13T13:52:35.050" v="2090" actId="207"/>
          <ac:graphicFrameMkLst>
            <pc:docMk/>
            <pc:sldMk cId="3428614269" sldId="266"/>
            <ac:graphicFrameMk id="2" creationId="{DF0A8207-DE2C-370B-E5A2-C486B5AF0A14}"/>
          </ac:graphicFrameMkLst>
        </pc:graphicFrameChg>
      </pc:sldChg>
      <pc:sldChg chg="addSp delSp modSp add mod">
        <pc:chgData name="Oberdan Schaider" userId="5870f9cc-02ce-4316-b74c-fe65b35600c2" providerId="ADAL" clId="{BDE7F29F-AFB1-47E2-9098-78AAD752E8F0}" dt="2023-05-29T14:47:54.891" v="573" actId="1076"/>
        <pc:sldMkLst>
          <pc:docMk/>
          <pc:sldMk cId="3681344449" sldId="267"/>
        </pc:sldMkLst>
        <pc:spChg chg="del mod">
          <ac:chgData name="Oberdan Schaider" userId="5870f9cc-02ce-4316-b74c-fe65b35600c2" providerId="ADAL" clId="{BDE7F29F-AFB1-47E2-9098-78AAD752E8F0}" dt="2023-05-29T14:47:28.349" v="568" actId="478"/>
          <ac:spMkLst>
            <pc:docMk/>
            <pc:sldMk cId="3681344449" sldId="267"/>
            <ac:spMk id="88" creationId="{00000000-0000-0000-0000-000000000000}"/>
          </ac:spMkLst>
        </pc:spChg>
        <pc:picChg chg="add mod">
          <ac:chgData name="Oberdan Schaider" userId="5870f9cc-02ce-4316-b74c-fe65b35600c2" providerId="ADAL" clId="{BDE7F29F-AFB1-47E2-9098-78AAD752E8F0}" dt="2023-05-29T14:47:54.891" v="573" actId="1076"/>
          <ac:picMkLst>
            <pc:docMk/>
            <pc:sldMk cId="3681344449" sldId="267"/>
            <ac:picMk id="2" creationId="{8DAC44A1-B1E5-6AB9-787B-FC65CE21197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AA75E-E37A-4BE8-94A5-A392D03605D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359CE7-27B9-4690-9EB6-766FADFF8785}">
      <dgm:prSet custT="1"/>
      <dgm:spPr/>
      <dgm:t>
        <a:bodyPr/>
        <a:lstStyle/>
        <a:p>
          <a:r>
            <a:rPr lang="pt-BR" sz="4000" b="0" i="0" dirty="0"/>
            <a:t>Agenda</a:t>
          </a:r>
          <a:r>
            <a:rPr lang="pt-BR" sz="5400" b="0" i="0" dirty="0"/>
            <a:t>:</a:t>
          </a:r>
          <a:endParaRPr lang="en-US" sz="5400" dirty="0"/>
        </a:p>
      </dgm:t>
    </dgm:pt>
    <dgm:pt modelId="{1B1B0CC6-3121-4377-84A2-6470530C955B}" type="parTrans" cxnId="{447EB50C-3ECA-4899-B663-EBF88FFAB2A8}">
      <dgm:prSet/>
      <dgm:spPr/>
      <dgm:t>
        <a:bodyPr/>
        <a:lstStyle/>
        <a:p>
          <a:endParaRPr lang="en-US"/>
        </a:p>
      </dgm:t>
    </dgm:pt>
    <dgm:pt modelId="{0751D2BD-D6FB-4BAA-9CFA-58AE12201FB1}" type="sibTrans" cxnId="{447EB50C-3ECA-4899-B663-EBF88FFAB2A8}">
      <dgm:prSet/>
      <dgm:spPr/>
      <dgm:t>
        <a:bodyPr/>
        <a:lstStyle/>
        <a:p>
          <a:endParaRPr lang="en-US"/>
        </a:p>
      </dgm:t>
    </dgm:pt>
    <dgm:pt modelId="{DA8831C7-C7BA-4585-8B7E-D68942D0984C}">
      <dgm:prSet/>
      <dgm:spPr/>
      <dgm:t>
        <a:bodyPr/>
        <a:lstStyle/>
        <a:p>
          <a:r>
            <a:rPr lang="en-US" b="0" i="0" dirty="0" err="1"/>
            <a:t>Tópicos</a:t>
          </a:r>
          <a:r>
            <a:rPr lang="en-US" b="0" i="0" dirty="0"/>
            <a:t> </a:t>
          </a:r>
          <a:r>
            <a:rPr lang="en-US" b="0" i="0" dirty="0" err="1"/>
            <a:t>Introdutório</a:t>
          </a:r>
          <a:r>
            <a:rPr lang="en-US" b="0" i="0" dirty="0"/>
            <a:t> </a:t>
          </a:r>
          <a:r>
            <a:rPr lang="en-US" b="0" i="0" dirty="0" err="1"/>
            <a:t>em</a:t>
          </a:r>
          <a:r>
            <a:rPr lang="en-US" b="0" i="0" dirty="0"/>
            <a:t> </a:t>
          </a:r>
          <a:r>
            <a:rPr lang="en-US" b="0" i="0" dirty="0" err="1"/>
            <a:t>Nuvem</a:t>
          </a:r>
          <a:endParaRPr lang="en-US" dirty="0"/>
        </a:p>
      </dgm:t>
    </dgm:pt>
    <dgm:pt modelId="{9DDE3305-8C17-4825-A8B1-A7FE85F3866D}" type="parTrans" cxnId="{92EC8D1A-E4C1-4281-9779-6B29A18BF9B9}">
      <dgm:prSet/>
      <dgm:spPr/>
      <dgm:t>
        <a:bodyPr/>
        <a:lstStyle/>
        <a:p>
          <a:endParaRPr lang="en-US"/>
        </a:p>
      </dgm:t>
    </dgm:pt>
    <dgm:pt modelId="{BB903326-A2DA-4E23-AE76-50CC45B571A2}" type="sibTrans" cxnId="{92EC8D1A-E4C1-4281-9779-6B29A18BF9B9}">
      <dgm:prSet/>
      <dgm:spPr/>
      <dgm:t>
        <a:bodyPr/>
        <a:lstStyle/>
        <a:p>
          <a:endParaRPr lang="en-US"/>
        </a:p>
      </dgm:t>
    </dgm:pt>
    <dgm:pt modelId="{A6B3747F-3F28-4F9D-88B2-C1204AE76798}">
      <dgm:prSet/>
      <dgm:spPr/>
      <dgm:t>
        <a:bodyPr/>
        <a:lstStyle/>
        <a:p>
          <a:r>
            <a:rPr lang="en-US" b="0" i="0" dirty="0"/>
            <a:t>Demo</a:t>
          </a:r>
          <a:endParaRPr lang="en-US" dirty="0"/>
        </a:p>
      </dgm:t>
    </dgm:pt>
    <dgm:pt modelId="{9C060695-9504-4687-B366-04B34484B1AF}" type="sibTrans" cxnId="{9A879338-6C0F-4FC1-B969-54D39E21135A}">
      <dgm:prSet/>
      <dgm:spPr/>
      <dgm:t>
        <a:bodyPr/>
        <a:lstStyle/>
        <a:p>
          <a:endParaRPr lang="en-US"/>
        </a:p>
      </dgm:t>
    </dgm:pt>
    <dgm:pt modelId="{3A4D6E2B-4909-41EA-86C7-9609806BD249}" type="parTrans" cxnId="{9A879338-6C0F-4FC1-B969-54D39E21135A}">
      <dgm:prSet/>
      <dgm:spPr/>
      <dgm:t>
        <a:bodyPr/>
        <a:lstStyle/>
        <a:p>
          <a:endParaRPr lang="en-US"/>
        </a:p>
      </dgm:t>
    </dgm:pt>
    <dgm:pt modelId="{A6F56DF1-A65E-47B0-BC8C-3B752E88388C}">
      <dgm:prSet/>
      <dgm:spPr/>
      <dgm:t>
        <a:bodyPr/>
        <a:lstStyle/>
        <a:p>
          <a:r>
            <a:rPr lang="en-US" b="0" i="0" dirty="0"/>
            <a:t>IaaS, PaaS, SaaS</a:t>
          </a:r>
          <a:endParaRPr lang="en-US" dirty="0"/>
        </a:p>
      </dgm:t>
    </dgm:pt>
    <dgm:pt modelId="{560C4732-6108-498F-949B-133D51F77EA7}" type="sibTrans" cxnId="{280D14B7-9AF8-4BCA-9D08-7116A7457541}">
      <dgm:prSet/>
      <dgm:spPr/>
      <dgm:t>
        <a:bodyPr/>
        <a:lstStyle/>
        <a:p>
          <a:endParaRPr lang="en-US"/>
        </a:p>
      </dgm:t>
    </dgm:pt>
    <dgm:pt modelId="{341CD644-C9B5-41D9-87DF-58478793DE13}" type="parTrans" cxnId="{280D14B7-9AF8-4BCA-9D08-7116A7457541}">
      <dgm:prSet/>
      <dgm:spPr/>
      <dgm:t>
        <a:bodyPr/>
        <a:lstStyle/>
        <a:p>
          <a:endParaRPr lang="en-US"/>
        </a:p>
      </dgm:t>
    </dgm:pt>
    <dgm:pt modelId="{02D1E66C-A8C9-4F7A-BEA4-B3460FC18605}">
      <dgm:prSet/>
      <dgm:spPr/>
      <dgm:t>
        <a:bodyPr/>
        <a:lstStyle/>
        <a:p>
          <a:r>
            <a:rPr lang="en-US" b="0" i="0" dirty="0" err="1"/>
            <a:t>Criação</a:t>
          </a:r>
          <a:r>
            <a:rPr lang="en-US" b="0" i="0" dirty="0"/>
            <a:t> de </a:t>
          </a:r>
          <a:r>
            <a:rPr lang="en-US" b="0" i="0" dirty="0" err="1"/>
            <a:t>recurso</a:t>
          </a:r>
          <a:r>
            <a:rPr lang="en-US" b="0" i="0" dirty="0"/>
            <a:t> – SQL MI</a:t>
          </a:r>
          <a:endParaRPr lang="en-US" dirty="0"/>
        </a:p>
      </dgm:t>
    </dgm:pt>
    <dgm:pt modelId="{B4124800-8A10-4575-A042-682E32ED1F46}" type="sibTrans" cxnId="{5138F6CF-C5FA-4FBB-83AB-CDCF12E2AFD2}">
      <dgm:prSet/>
      <dgm:spPr/>
      <dgm:t>
        <a:bodyPr/>
        <a:lstStyle/>
        <a:p>
          <a:endParaRPr lang="en-US"/>
        </a:p>
      </dgm:t>
    </dgm:pt>
    <dgm:pt modelId="{62A11B2D-7C57-4668-890D-B0FCFFFD7698}" type="parTrans" cxnId="{5138F6CF-C5FA-4FBB-83AB-CDCF12E2AFD2}">
      <dgm:prSet/>
      <dgm:spPr/>
      <dgm:t>
        <a:bodyPr/>
        <a:lstStyle/>
        <a:p>
          <a:endParaRPr lang="en-US"/>
        </a:p>
      </dgm:t>
    </dgm:pt>
    <dgm:pt modelId="{5A38877E-45FB-438B-9CEE-00865AC3132B}">
      <dgm:prSet/>
      <dgm:spPr/>
      <dgm:t>
        <a:bodyPr/>
        <a:lstStyle/>
        <a:p>
          <a:r>
            <a:rPr lang="en-US" b="0" i="0"/>
            <a:t>Azure Portal;</a:t>
          </a:r>
          <a:endParaRPr lang="en-US"/>
        </a:p>
      </dgm:t>
    </dgm:pt>
    <dgm:pt modelId="{8C3B0EC5-289B-4655-93AA-473E7B41B605}" type="sibTrans" cxnId="{FB63A4DE-9219-47D5-BD2A-DEAD84E41E94}">
      <dgm:prSet/>
      <dgm:spPr/>
      <dgm:t>
        <a:bodyPr/>
        <a:lstStyle/>
        <a:p>
          <a:endParaRPr lang="en-US"/>
        </a:p>
      </dgm:t>
    </dgm:pt>
    <dgm:pt modelId="{5C4D0FDA-5A30-48D1-899F-433C88098668}" type="parTrans" cxnId="{FB63A4DE-9219-47D5-BD2A-DEAD84E41E94}">
      <dgm:prSet/>
      <dgm:spPr/>
      <dgm:t>
        <a:bodyPr/>
        <a:lstStyle/>
        <a:p>
          <a:endParaRPr lang="en-US"/>
        </a:p>
      </dgm:t>
    </dgm:pt>
    <dgm:pt modelId="{7DE244A0-FDFF-4240-ADB3-65AEDD379D59}">
      <dgm:prSet/>
      <dgm:spPr/>
      <dgm:t>
        <a:bodyPr/>
        <a:lstStyle/>
        <a:p>
          <a:r>
            <a:rPr lang="en-US" b="0" i="0" dirty="0" err="1"/>
            <a:t>Powershell</a:t>
          </a:r>
          <a:r>
            <a:rPr lang="en-US" b="0" i="0" dirty="0"/>
            <a:t>;</a:t>
          </a:r>
          <a:endParaRPr lang="en-US" dirty="0"/>
        </a:p>
      </dgm:t>
    </dgm:pt>
    <dgm:pt modelId="{3C382E5F-F166-4C12-9E71-D5BC80DBCCB3}" type="sibTrans" cxnId="{4FBD4565-575D-441F-800B-10AF2D1F85CF}">
      <dgm:prSet/>
      <dgm:spPr/>
      <dgm:t>
        <a:bodyPr/>
        <a:lstStyle/>
        <a:p>
          <a:endParaRPr lang="en-US"/>
        </a:p>
      </dgm:t>
    </dgm:pt>
    <dgm:pt modelId="{69BFB0FE-62AF-4BE8-81FA-26B26B63865C}" type="parTrans" cxnId="{4FBD4565-575D-441F-800B-10AF2D1F85CF}">
      <dgm:prSet/>
      <dgm:spPr/>
      <dgm:t>
        <a:bodyPr/>
        <a:lstStyle/>
        <a:p>
          <a:endParaRPr lang="en-US"/>
        </a:p>
      </dgm:t>
    </dgm:pt>
    <dgm:pt modelId="{8EA6B8AD-2854-44BC-B00A-F285EBBC2FD0}">
      <dgm:prSet/>
      <dgm:spPr/>
      <dgm:t>
        <a:bodyPr/>
        <a:lstStyle/>
        <a:p>
          <a:r>
            <a:rPr lang="en-US" b="0" i="0" dirty="0"/>
            <a:t>Azure CLI</a:t>
          </a:r>
          <a:endParaRPr lang="en-US" dirty="0"/>
        </a:p>
      </dgm:t>
    </dgm:pt>
    <dgm:pt modelId="{E4A90CAB-BB81-440D-99CA-1D1FB6D57BF4}" type="sibTrans" cxnId="{229CAE24-E7DD-4E34-9B31-09DB18F4BB9E}">
      <dgm:prSet/>
      <dgm:spPr/>
      <dgm:t>
        <a:bodyPr/>
        <a:lstStyle/>
        <a:p>
          <a:endParaRPr lang="en-US"/>
        </a:p>
      </dgm:t>
    </dgm:pt>
    <dgm:pt modelId="{1AEA0FE7-944A-4F71-91C6-B3EE4985E5D9}" type="parTrans" cxnId="{229CAE24-E7DD-4E34-9B31-09DB18F4BB9E}">
      <dgm:prSet/>
      <dgm:spPr/>
      <dgm:t>
        <a:bodyPr/>
        <a:lstStyle/>
        <a:p>
          <a:endParaRPr lang="en-US"/>
        </a:p>
      </dgm:t>
    </dgm:pt>
    <dgm:pt modelId="{585323C6-4136-4B84-9CAC-0AC8A39DCBCD}">
      <dgm:prSet/>
      <dgm:spPr/>
      <dgm:t>
        <a:bodyPr/>
        <a:lstStyle/>
        <a:p>
          <a:r>
            <a:rPr lang="en-US" b="0" i="0"/>
            <a:t>Camadas de serviço;</a:t>
          </a:r>
          <a:endParaRPr lang="en-US"/>
        </a:p>
      </dgm:t>
    </dgm:pt>
    <dgm:pt modelId="{00E45E3F-5DA1-49C7-8444-1918B4C6BA65}" type="sibTrans" cxnId="{B780261C-47C2-408D-A890-E663B095C8A7}">
      <dgm:prSet/>
      <dgm:spPr/>
      <dgm:t>
        <a:bodyPr/>
        <a:lstStyle/>
        <a:p>
          <a:endParaRPr lang="en-US"/>
        </a:p>
      </dgm:t>
    </dgm:pt>
    <dgm:pt modelId="{D8CABDCC-0462-41C1-9BAA-37A05A44BA72}" type="parTrans" cxnId="{B780261C-47C2-408D-A890-E663B095C8A7}">
      <dgm:prSet/>
      <dgm:spPr/>
      <dgm:t>
        <a:bodyPr/>
        <a:lstStyle/>
        <a:p>
          <a:endParaRPr lang="en-US"/>
        </a:p>
      </dgm:t>
    </dgm:pt>
    <dgm:pt modelId="{E9D7C745-85D0-410D-9C3B-6D1D6C71E9EF}">
      <dgm:prSet/>
      <dgm:spPr/>
      <dgm:t>
        <a:bodyPr/>
        <a:lstStyle/>
        <a:p>
          <a:r>
            <a:rPr lang="en-US" b="0" i="0" dirty="0" err="1"/>
            <a:t>Limitações</a:t>
          </a:r>
          <a:r>
            <a:rPr lang="en-US" b="0" i="0" dirty="0"/>
            <a:t> e </a:t>
          </a:r>
          <a:r>
            <a:rPr lang="en-US" b="0" i="0" dirty="0" err="1"/>
            <a:t>restrições</a:t>
          </a:r>
          <a:r>
            <a:rPr lang="en-US" b="0" i="0" dirty="0"/>
            <a:t>;</a:t>
          </a:r>
          <a:endParaRPr lang="en-US" dirty="0"/>
        </a:p>
      </dgm:t>
    </dgm:pt>
    <dgm:pt modelId="{0D1DFFE1-577A-4426-B617-6C0B770239B9}" type="sibTrans" cxnId="{1D1A86FA-3CFA-44D5-B3E3-BED788B13118}">
      <dgm:prSet/>
      <dgm:spPr/>
      <dgm:t>
        <a:bodyPr/>
        <a:lstStyle/>
        <a:p>
          <a:endParaRPr lang="en-US"/>
        </a:p>
      </dgm:t>
    </dgm:pt>
    <dgm:pt modelId="{FC07C6A5-21CB-43AE-8EF6-25559DC5998D}" type="parTrans" cxnId="{1D1A86FA-3CFA-44D5-B3E3-BED788B13118}">
      <dgm:prSet/>
      <dgm:spPr/>
      <dgm:t>
        <a:bodyPr/>
        <a:lstStyle/>
        <a:p>
          <a:endParaRPr lang="en-US"/>
        </a:p>
      </dgm:t>
    </dgm:pt>
    <dgm:pt modelId="{F0EB9E85-1C37-4886-BEEB-3ED70C289836}">
      <dgm:prSet/>
      <dgm:spPr/>
      <dgm:t>
        <a:bodyPr/>
        <a:lstStyle/>
        <a:p>
          <a:r>
            <a:rPr lang="en-US" b="0" i="0" dirty="0"/>
            <a:t>Ferramentas de </a:t>
          </a:r>
          <a:r>
            <a:rPr lang="en-US" b="0" i="0" dirty="0" err="1"/>
            <a:t>migração</a:t>
          </a:r>
          <a:r>
            <a:rPr lang="en-US" b="0" i="0" dirty="0"/>
            <a:t>;</a:t>
          </a:r>
          <a:endParaRPr lang="en-US" dirty="0"/>
        </a:p>
      </dgm:t>
    </dgm:pt>
    <dgm:pt modelId="{5308A52A-2C28-44A4-8576-725F3C239C3F}" type="sibTrans" cxnId="{94685335-EFD5-490C-B5B6-2E2AA6DA3179}">
      <dgm:prSet/>
      <dgm:spPr/>
      <dgm:t>
        <a:bodyPr/>
        <a:lstStyle/>
        <a:p>
          <a:endParaRPr lang="en-US"/>
        </a:p>
      </dgm:t>
    </dgm:pt>
    <dgm:pt modelId="{0A6FD9BF-2F12-4ED4-BE9B-2138DB05C34F}" type="parTrans" cxnId="{94685335-EFD5-490C-B5B6-2E2AA6DA3179}">
      <dgm:prSet/>
      <dgm:spPr/>
      <dgm:t>
        <a:bodyPr/>
        <a:lstStyle/>
        <a:p>
          <a:endParaRPr lang="en-US"/>
        </a:p>
      </dgm:t>
    </dgm:pt>
    <dgm:pt modelId="{A4B8071A-1F7C-46CB-8BE6-A366E245D5E0}">
      <dgm:prSet/>
      <dgm:spPr/>
      <dgm:t>
        <a:bodyPr/>
        <a:lstStyle/>
        <a:p>
          <a:r>
            <a:rPr lang="en-US" b="0" i="0"/>
            <a:t>Pós-migração;</a:t>
          </a:r>
          <a:endParaRPr lang="en-US"/>
        </a:p>
      </dgm:t>
    </dgm:pt>
    <dgm:pt modelId="{1C2FB537-B02C-45F1-8F4D-F6835B648954}" type="sibTrans" cxnId="{2181B320-093B-4143-B5B6-771ECAD2E146}">
      <dgm:prSet/>
      <dgm:spPr/>
      <dgm:t>
        <a:bodyPr/>
        <a:lstStyle/>
        <a:p>
          <a:endParaRPr lang="en-US"/>
        </a:p>
      </dgm:t>
    </dgm:pt>
    <dgm:pt modelId="{ECAEE132-4135-421C-8082-37BFFD683470}" type="parTrans" cxnId="{2181B320-093B-4143-B5B6-771ECAD2E146}">
      <dgm:prSet/>
      <dgm:spPr/>
      <dgm:t>
        <a:bodyPr/>
        <a:lstStyle/>
        <a:p>
          <a:endParaRPr lang="en-US"/>
        </a:p>
      </dgm:t>
    </dgm:pt>
    <dgm:pt modelId="{1DDE45C0-C25C-4A37-A49C-2B7FC11699A6}" type="pres">
      <dgm:prSet presAssocID="{B7AAA75E-E37A-4BE8-94A5-A392D03605DD}" presName="Name0" presStyleCnt="0">
        <dgm:presLayoutVars>
          <dgm:dir/>
          <dgm:animLvl val="lvl"/>
          <dgm:resizeHandles val="exact"/>
        </dgm:presLayoutVars>
      </dgm:prSet>
      <dgm:spPr/>
    </dgm:pt>
    <dgm:pt modelId="{8D43D336-C58B-4B38-989E-385894DB602B}" type="pres">
      <dgm:prSet presAssocID="{0A359CE7-27B9-4690-9EB6-766FADFF8785}" presName="linNode" presStyleCnt="0"/>
      <dgm:spPr/>
    </dgm:pt>
    <dgm:pt modelId="{1D13B712-D702-4721-9EA6-6E5A727E2066}" type="pres">
      <dgm:prSet presAssocID="{0A359CE7-27B9-4690-9EB6-766FADFF878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4906DB7-D7E4-4CCE-8014-7F916FE37CD8}" type="pres">
      <dgm:prSet presAssocID="{0A359CE7-27B9-4690-9EB6-766FADFF878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47EB50C-3ECA-4899-B663-EBF88FFAB2A8}" srcId="{B7AAA75E-E37A-4BE8-94A5-A392D03605DD}" destId="{0A359CE7-27B9-4690-9EB6-766FADFF8785}" srcOrd="0" destOrd="0" parTransId="{1B1B0CC6-3121-4377-84A2-6470530C955B}" sibTransId="{0751D2BD-D6FB-4BAA-9CFA-58AE12201FB1}"/>
    <dgm:cxn modelId="{92EC8D1A-E4C1-4281-9779-6B29A18BF9B9}" srcId="{0A359CE7-27B9-4690-9EB6-766FADFF8785}" destId="{DA8831C7-C7BA-4585-8B7E-D68942D0984C}" srcOrd="0" destOrd="0" parTransId="{9DDE3305-8C17-4825-A8B1-A7FE85F3866D}" sibTransId="{BB903326-A2DA-4E23-AE76-50CC45B571A2}"/>
    <dgm:cxn modelId="{B780261C-47C2-408D-A890-E663B095C8A7}" srcId="{0A359CE7-27B9-4690-9EB6-766FADFF8785}" destId="{585323C6-4136-4B84-9CAC-0AC8A39DCBCD}" srcOrd="2" destOrd="0" parTransId="{D8CABDCC-0462-41C1-9BAA-37A05A44BA72}" sibTransId="{00E45E3F-5DA1-49C7-8444-1918B4C6BA65}"/>
    <dgm:cxn modelId="{2181B320-093B-4143-B5B6-771ECAD2E146}" srcId="{0A359CE7-27B9-4690-9EB6-766FADFF8785}" destId="{A4B8071A-1F7C-46CB-8BE6-A366E245D5E0}" srcOrd="5" destOrd="0" parTransId="{ECAEE132-4135-421C-8082-37BFFD683470}" sibTransId="{1C2FB537-B02C-45F1-8F4D-F6835B648954}"/>
    <dgm:cxn modelId="{229CAE24-E7DD-4E34-9B31-09DB18F4BB9E}" srcId="{02D1E66C-A8C9-4F7A-BEA4-B3460FC18605}" destId="{8EA6B8AD-2854-44BC-B00A-F285EBBC2FD0}" srcOrd="2" destOrd="0" parTransId="{1AEA0FE7-944A-4F71-91C6-B3EE4985E5D9}" sibTransId="{E4A90CAB-BB81-440D-99CA-1D1FB6D57BF4}"/>
    <dgm:cxn modelId="{94685335-EFD5-490C-B5B6-2E2AA6DA3179}" srcId="{0A359CE7-27B9-4690-9EB6-766FADFF8785}" destId="{F0EB9E85-1C37-4886-BEEB-3ED70C289836}" srcOrd="4" destOrd="0" parTransId="{0A6FD9BF-2F12-4ED4-BE9B-2138DB05C34F}" sibTransId="{5308A52A-2C28-44A4-8576-725F3C239C3F}"/>
    <dgm:cxn modelId="{9A879338-6C0F-4FC1-B969-54D39E21135A}" srcId="{0A359CE7-27B9-4690-9EB6-766FADFF8785}" destId="{A6B3747F-3F28-4F9D-88B2-C1204AE76798}" srcOrd="6" destOrd="0" parTransId="{3A4D6E2B-4909-41EA-86C7-9609806BD249}" sibTransId="{9C060695-9504-4687-B366-04B34484B1AF}"/>
    <dgm:cxn modelId="{57D5185D-88F6-4F82-9E61-C3911FDEBA21}" type="presOf" srcId="{8EA6B8AD-2854-44BC-B00A-F285EBBC2FD0}" destId="{64906DB7-D7E4-4CCE-8014-7F916FE37CD8}" srcOrd="0" destOrd="5" presId="urn:microsoft.com/office/officeart/2005/8/layout/vList5"/>
    <dgm:cxn modelId="{EDE8B641-1447-4BAB-A3DB-BAAF335ECB45}" type="presOf" srcId="{A6B3747F-3F28-4F9D-88B2-C1204AE76798}" destId="{64906DB7-D7E4-4CCE-8014-7F916FE37CD8}" srcOrd="0" destOrd="10" presId="urn:microsoft.com/office/officeart/2005/8/layout/vList5"/>
    <dgm:cxn modelId="{4FBD4565-575D-441F-800B-10AF2D1F85CF}" srcId="{02D1E66C-A8C9-4F7A-BEA4-B3460FC18605}" destId="{7DE244A0-FDFF-4240-ADB3-65AEDD379D59}" srcOrd="1" destOrd="0" parTransId="{69BFB0FE-62AF-4BE8-81FA-26B26B63865C}" sibTransId="{3C382E5F-F166-4C12-9E71-D5BC80DBCCB3}"/>
    <dgm:cxn modelId="{F6CDA24B-8CCA-4001-B607-9D89344C1932}" type="presOf" srcId="{A6F56DF1-A65E-47B0-BC8C-3B752E88388C}" destId="{64906DB7-D7E4-4CCE-8014-7F916FE37CD8}" srcOrd="0" destOrd="1" presId="urn:microsoft.com/office/officeart/2005/8/layout/vList5"/>
    <dgm:cxn modelId="{7C5BF686-09D7-473A-A522-1E5FCBF15C51}" type="presOf" srcId="{02D1E66C-A8C9-4F7A-BEA4-B3460FC18605}" destId="{64906DB7-D7E4-4CCE-8014-7F916FE37CD8}" srcOrd="0" destOrd="2" presId="urn:microsoft.com/office/officeart/2005/8/layout/vList5"/>
    <dgm:cxn modelId="{D281468A-9E3F-4C8E-ADC9-9782AD4CFB50}" type="presOf" srcId="{F0EB9E85-1C37-4886-BEEB-3ED70C289836}" destId="{64906DB7-D7E4-4CCE-8014-7F916FE37CD8}" srcOrd="0" destOrd="8" presId="urn:microsoft.com/office/officeart/2005/8/layout/vList5"/>
    <dgm:cxn modelId="{6EDCB18D-4B37-4894-AEBA-BFC616C9E44D}" type="presOf" srcId="{B7AAA75E-E37A-4BE8-94A5-A392D03605DD}" destId="{1DDE45C0-C25C-4A37-A49C-2B7FC11699A6}" srcOrd="0" destOrd="0" presId="urn:microsoft.com/office/officeart/2005/8/layout/vList5"/>
    <dgm:cxn modelId="{280D14B7-9AF8-4BCA-9D08-7116A7457541}" srcId="{DA8831C7-C7BA-4585-8B7E-D68942D0984C}" destId="{A6F56DF1-A65E-47B0-BC8C-3B752E88388C}" srcOrd="0" destOrd="0" parTransId="{341CD644-C9B5-41D9-87DF-58478793DE13}" sibTransId="{560C4732-6108-498F-949B-133D51F77EA7}"/>
    <dgm:cxn modelId="{699174BB-B6CC-4B13-BFCC-CA4C98D9EDA9}" type="presOf" srcId="{5A38877E-45FB-438B-9CEE-00865AC3132B}" destId="{64906DB7-D7E4-4CCE-8014-7F916FE37CD8}" srcOrd="0" destOrd="3" presId="urn:microsoft.com/office/officeart/2005/8/layout/vList5"/>
    <dgm:cxn modelId="{5138F6CF-C5FA-4FBB-83AB-CDCF12E2AFD2}" srcId="{0A359CE7-27B9-4690-9EB6-766FADFF8785}" destId="{02D1E66C-A8C9-4F7A-BEA4-B3460FC18605}" srcOrd="1" destOrd="0" parTransId="{62A11B2D-7C57-4668-890D-B0FCFFFD7698}" sibTransId="{B4124800-8A10-4575-A042-682E32ED1F46}"/>
    <dgm:cxn modelId="{FB63A4DE-9219-47D5-BD2A-DEAD84E41E94}" srcId="{02D1E66C-A8C9-4F7A-BEA4-B3460FC18605}" destId="{5A38877E-45FB-438B-9CEE-00865AC3132B}" srcOrd="0" destOrd="0" parTransId="{5C4D0FDA-5A30-48D1-899F-433C88098668}" sibTransId="{8C3B0EC5-289B-4655-93AA-473E7B41B605}"/>
    <dgm:cxn modelId="{1EA9C6E1-6B6C-4E09-BBA5-05200CB6B4ED}" type="presOf" srcId="{7DE244A0-FDFF-4240-ADB3-65AEDD379D59}" destId="{64906DB7-D7E4-4CCE-8014-7F916FE37CD8}" srcOrd="0" destOrd="4" presId="urn:microsoft.com/office/officeart/2005/8/layout/vList5"/>
    <dgm:cxn modelId="{DF046EEA-D415-43C0-962F-FDD5D4E67104}" type="presOf" srcId="{E9D7C745-85D0-410D-9C3B-6D1D6C71E9EF}" destId="{64906DB7-D7E4-4CCE-8014-7F916FE37CD8}" srcOrd="0" destOrd="7" presId="urn:microsoft.com/office/officeart/2005/8/layout/vList5"/>
    <dgm:cxn modelId="{E3FFB9EB-5E85-4B6E-9B94-3B83FED735DB}" type="presOf" srcId="{A4B8071A-1F7C-46CB-8BE6-A366E245D5E0}" destId="{64906DB7-D7E4-4CCE-8014-7F916FE37CD8}" srcOrd="0" destOrd="9" presId="urn:microsoft.com/office/officeart/2005/8/layout/vList5"/>
    <dgm:cxn modelId="{D0D76DEE-231D-4A1E-B86A-6956DE12F86F}" type="presOf" srcId="{585323C6-4136-4B84-9CAC-0AC8A39DCBCD}" destId="{64906DB7-D7E4-4CCE-8014-7F916FE37CD8}" srcOrd="0" destOrd="6" presId="urn:microsoft.com/office/officeart/2005/8/layout/vList5"/>
    <dgm:cxn modelId="{1D1A86FA-3CFA-44D5-B3E3-BED788B13118}" srcId="{0A359CE7-27B9-4690-9EB6-766FADFF8785}" destId="{E9D7C745-85D0-410D-9C3B-6D1D6C71E9EF}" srcOrd="3" destOrd="0" parTransId="{FC07C6A5-21CB-43AE-8EF6-25559DC5998D}" sibTransId="{0D1DFFE1-577A-4426-B617-6C0B770239B9}"/>
    <dgm:cxn modelId="{542621FB-2DB4-4A21-A801-AF0D6D284DA9}" type="presOf" srcId="{0A359CE7-27B9-4690-9EB6-766FADFF8785}" destId="{1D13B712-D702-4721-9EA6-6E5A727E2066}" srcOrd="0" destOrd="0" presId="urn:microsoft.com/office/officeart/2005/8/layout/vList5"/>
    <dgm:cxn modelId="{2CC684FF-2EED-4BF9-AF39-F7641F2B439B}" type="presOf" srcId="{DA8831C7-C7BA-4585-8B7E-D68942D0984C}" destId="{64906DB7-D7E4-4CCE-8014-7F916FE37CD8}" srcOrd="0" destOrd="0" presId="urn:microsoft.com/office/officeart/2005/8/layout/vList5"/>
    <dgm:cxn modelId="{E93AFC33-DAB0-4A99-B959-5E1ADFB56370}" type="presParOf" srcId="{1DDE45C0-C25C-4A37-A49C-2B7FC11699A6}" destId="{8D43D336-C58B-4B38-989E-385894DB602B}" srcOrd="0" destOrd="0" presId="urn:microsoft.com/office/officeart/2005/8/layout/vList5"/>
    <dgm:cxn modelId="{8AEFBA3B-6491-487E-AA3C-B5C78A0E42D3}" type="presParOf" srcId="{8D43D336-C58B-4B38-989E-385894DB602B}" destId="{1D13B712-D702-4721-9EA6-6E5A727E2066}" srcOrd="0" destOrd="0" presId="urn:microsoft.com/office/officeart/2005/8/layout/vList5"/>
    <dgm:cxn modelId="{E689237F-5095-4A00-B8EE-505618D0C8D0}" type="presParOf" srcId="{8D43D336-C58B-4B38-989E-385894DB602B}" destId="{64906DB7-D7E4-4CCE-8014-7F916FE37C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E36657-9167-435D-B5EC-0F752F6A5F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CF68C1-914D-4A20-A80E-A122D10C4082}">
      <dgm:prSet/>
      <dgm:spPr/>
      <dgm:t>
        <a:bodyPr/>
        <a:lstStyle/>
        <a:p>
          <a:r>
            <a:rPr lang="pt-BR" b="0" i="0"/>
            <a:t>Pós-migração</a:t>
          </a:r>
          <a:endParaRPr lang="en-US"/>
        </a:p>
      </dgm:t>
    </dgm:pt>
    <dgm:pt modelId="{CD20221A-A348-4642-B4AA-B0AB5E880587}" type="parTrans" cxnId="{505A1327-3DB7-4C6D-A4E7-544F4E2F1B82}">
      <dgm:prSet/>
      <dgm:spPr/>
      <dgm:t>
        <a:bodyPr/>
        <a:lstStyle/>
        <a:p>
          <a:endParaRPr lang="en-US"/>
        </a:p>
      </dgm:t>
    </dgm:pt>
    <dgm:pt modelId="{40986207-3CA2-4357-BF49-EAF478CFE14B}" type="sibTrans" cxnId="{505A1327-3DB7-4C6D-A4E7-544F4E2F1B82}">
      <dgm:prSet/>
      <dgm:spPr/>
      <dgm:t>
        <a:bodyPr/>
        <a:lstStyle/>
        <a:p>
          <a:endParaRPr lang="en-US"/>
        </a:p>
      </dgm:t>
    </dgm:pt>
    <dgm:pt modelId="{621996D3-E54F-45F5-95BB-D964C0774299}">
      <dgm:prSet/>
      <dgm:spPr/>
      <dgm:t>
        <a:bodyPr/>
        <a:lstStyle/>
        <a:p>
          <a:r>
            <a:rPr lang="pt-BR" b="0" i="0" dirty="0">
              <a:solidFill>
                <a:schemeClr val="bg1"/>
              </a:solidFill>
            </a:rPr>
            <a:t>Monitoramento;</a:t>
          </a:r>
          <a:endParaRPr lang="en-US" dirty="0">
            <a:solidFill>
              <a:schemeClr val="bg1"/>
            </a:solidFill>
          </a:endParaRPr>
        </a:p>
      </dgm:t>
    </dgm:pt>
    <dgm:pt modelId="{23EC2634-14B2-43D1-9348-471E11541984}" type="parTrans" cxnId="{066150A6-1670-471C-BA36-6EA07B2F4CCD}">
      <dgm:prSet/>
      <dgm:spPr/>
      <dgm:t>
        <a:bodyPr/>
        <a:lstStyle/>
        <a:p>
          <a:endParaRPr lang="en-US"/>
        </a:p>
      </dgm:t>
    </dgm:pt>
    <dgm:pt modelId="{6D583408-7AAC-4FEE-A46F-6BA33519AC94}" type="sibTrans" cxnId="{066150A6-1670-471C-BA36-6EA07B2F4CCD}">
      <dgm:prSet/>
      <dgm:spPr/>
      <dgm:t>
        <a:bodyPr/>
        <a:lstStyle/>
        <a:p>
          <a:endParaRPr lang="en-US"/>
        </a:p>
      </dgm:t>
    </dgm:pt>
    <dgm:pt modelId="{D7C788D3-19C5-487C-9DAC-7F2AF538A8A8}">
      <dgm:prSet/>
      <dgm:spPr/>
      <dgm:t>
        <a:bodyPr/>
        <a:lstStyle/>
        <a:p>
          <a:r>
            <a:rPr lang="pt-BR" b="0" i="0" dirty="0">
              <a:solidFill>
                <a:schemeClr val="bg1"/>
              </a:solidFill>
            </a:rPr>
            <a:t>Melhorias;</a:t>
          </a:r>
          <a:endParaRPr lang="en-US" dirty="0">
            <a:solidFill>
              <a:schemeClr val="bg1"/>
            </a:solidFill>
          </a:endParaRPr>
        </a:p>
      </dgm:t>
    </dgm:pt>
    <dgm:pt modelId="{99F891F0-12C1-4FF1-849F-8DD2AFB73E55}" type="parTrans" cxnId="{9EE39BBD-0FC3-4FB7-89F8-AD7E443F0924}">
      <dgm:prSet/>
      <dgm:spPr/>
      <dgm:t>
        <a:bodyPr/>
        <a:lstStyle/>
        <a:p>
          <a:endParaRPr lang="en-US"/>
        </a:p>
      </dgm:t>
    </dgm:pt>
    <dgm:pt modelId="{01ACF6D7-79FC-49B3-9DE0-A43FF16FBE2C}" type="sibTrans" cxnId="{9EE39BBD-0FC3-4FB7-89F8-AD7E443F0924}">
      <dgm:prSet/>
      <dgm:spPr/>
      <dgm:t>
        <a:bodyPr/>
        <a:lstStyle/>
        <a:p>
          <a:endParaRPr lang="en-US"/>
        </a:p>
      </dgm:t>
    </dgm:pt>
    <dgm:pt modelId="{6FA2EF87-0BEC-4031-B0C8-B0FC1E4756CF}">
      <dgm:prSet/>
      <dgm:spPr/>
      <dgm:t>
        <a:bodyPr/>
        <a:lstStyle/>
        <a:p>
          <a:r>
            <a:rPr lang="pt-BR" b="0" i="0" dirty="0">
              <a:solidFill>
                <a:schemeClr val="bg1"/>
              </a:solidFill>
            </a:rPr>
            <a:t>Segurança;</a:t>
          </a:r>
          <a:endParaRPr lang="en-US" dirty="0">
            <a:solidFill>
              <a:schemeClr val="bg1"/>
            </a:solidFill>
          </a:endParaRPr>
        </a:p>
      </dgm:t>
    </dgm:pt>
    <dgm:pt modelId="{A98930EC-97C6-45D3-B067-6E2129EEE974}" type="parTrans" cxnId="{AAD9C5C5-99C6-4E45-AECA-358F2DCE1223}">
      <dgm:prSet/>
      <dgm:spPr/>
      <dgm:t>
        <a:bodyPr/>
        <a:lstStyle/>
        <a:p>
          <a:endParaRPr lang="en-US"/>
        </a:p>
      </dgm:t>
    </dgm:pt>
    <dgm:pt modelId="{A5A4B131-38D4-47A4-AF9E-AEF01F04DDD1}" type="sibTrans" cxnId="{AAD9C5C5-99C6-4E45-AECA-358F2DCE1223}">
      <dgm:prSet/>
      <dgm:spPr/>
      <dgm:t>
        <a:bodyPr/>
        <a:lstStyle/>
        <a:p>
          <a:endParaRPr lang="en-US"/>
        </a:p>
      </dgm:t>
    </dgm:pt>
    <dgm:pt modelId="{EA1127FC-AC00-4BB6-AD9A-8F57C1D93C63}">
      <dgm:prSet/>
      <dgm:spPr/>
      <dgm:t>
        <a:bodyPr/>
        <a:lstStyle/>
        <a:p>
          <a:r>
            <a:rPr lang="pt-BR" b="0" i="0" dirty="0">
              <a:solidFill>
                <a:schemeClr val="bg1"/>
              </a:solidFill>
            </a:rPr>
            <a:t>Performance;</a:t>
          </a:r>
          <a:endParaRPr lang="en-US" dirty="0">
            <a:solidFill>
              <a:schemeClr val="bg1"/>
            </a:solidFill>
          </a:endParaRPr>
        </a:p>
      </dgm:t>
    </dgm:pt>
    <dgm:pt modelId="{1FDE85C6-C84F-413D-B83D-3F922BB4918C}" type="parTrans" cxnId="{6BF0B7AD-7926-49B4-8012-F265D4276305}">
      <dgm:prSet/>
      <dgm:spPr/>
      <dgm:t>
        <a:bodyPr/>
        <a:lstStyle/>
        <a:p>
          <a:endParaRPr lang="en-US"/>
        </a:p>
      </dgm:t>
    </dgm:pt>
    <dgm:pt modelId="{2913A014-AC86-40D7-B4DA-F6FF6C1C1509}" type="sibTrans" cxnId="{6BF0B7AD-7926-49B4-8012-F265D4276305}">
      <dgm:prSet/>
      <dgm:spPr/>
      <dgm:t>
        <a:bodyPr/>
        <a:lstStyle/>
        <a:p>
          <a:endParaRPr lang="en-US"/>
        </a:p>
      </dgm:t>
    </dgm:pt>
    <dgm:pt modelId="{A50FE878-849D-4F6E-8F41-5613D0503589}">
      <dgm:prSet/>
      <dgm:spPr/>
      <dgm:t>
        <a:bodyPr/>
        <a:lstStyle/>
        <a:p>
          <a:r>
            <a:rPr lang="pt-BR" b="0" i="0" dirty="0">
              <a:solidFill>
                <a:schemeClr val="bg1"/>
              </a:solidFill>
            </a:rPr>
            <a:t>DR;</a:t>
          </a:r>
          <a:endParaRPr lang="en-US" dirty="0">
            <a:solidFill>
              <a:schemeClr val="bg1"/>
            </a:solidFill>
          </a:endParaRPr>
        </a:p>
      </dgm:t>
    </dgm:pt>
    <dgm:pt modelId="{9C77B94D-1B9E-4417-BA9C-FEBF77517528}" type="parTrans" cxnId="{CC93C175-8E0A-447A-B9BD-32A65B824784}">
      <dgm:prSet/>
      <dgm:spPr/>
      <dgm:t>
        <a:bodyPr/>
        <a:lstStyle/>
        <a:p>
          <a:endParaRPr lang="en-US"/>
        </a:p>
      </dgm:t>
    </dgm:pt>
    <dgm:pt modelId="{F9407B9E-E3DB-4637-98B2-670AC09B17CD}" type="sibTrans" cxnId="{CC93C175-8E0A-447A-B9BD-32A65B824784}">
      <dgm:prSet/>
      <dgm:spPr/>
      <dgm:t>
        <a:bodyPr/>
        <a:lstStyle/>
        <a:p>
          <a:endParaRPr lang="en-US"/>
        </a:p>
      </dgm:t>
    </dgm:pt>
    <dgm:pt modelId="{3507AD8B-3505-447B-8708-844CD66EB1B3}" type="pres">
      <dgm:prSet presAssocID="{49E36657-9167-435D-B5EC-0F752F6A5F7B}" presName="linear" presStyleCnt="0">
        <dgm:presLayoutVars>
          <dgm:animLvl val="lvl"/>
          <dgm:resizeHandles val="exact"/>
        </dgm:presLayoutVars>
      </dgm:prSet>
      <dgm:spPr/>
    </dgm:pt>
    <dgm:pt modelId="{C3C3E0C1-C141-440B-894B-9E4DC42C4848}" type="pres">
      <dgm:prSet presAssocID="{B7CF68C1-914D-4A20-A80E-A122D10C408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7E2EFCF-81B6-4779-A9D3-92D7E75565DD}" type="pres">
      <dgm:prSet presAssocID="{B7CF68C1-914D-4A20-A80E-A122D10C408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DA0507-1AE6-4A96-9E61-DBEFED506377}" type="presOf" srcId="{6FA2EF87-0BEC-4031-B0C8-B0FC1E4756CF}" destId="{07E2EFCF-81B6-4779-A9D3-92D7E75565DD}" srcOrd="0" destOrd="2" presId="urn:microsoft.com/office/officeart/2005/8/layout/vList2"/>
    <dgm:cxn modelId="{8CA41817-D58C-4CE2-B8CE-016B3E4E1894}" type="presOf" srcId="{EA1127FC-AC00-4BB6-AD9A-8F57C1D93C63}" destId="{07E2EFCF-81B6-4779-A9D3-92D7E75565DD}" srcOrd="0" destOrd="3" presId="urn:microsoft.com/office/officeart/2005/8/layout/vList2"/>
    <dgm:cxn modelId="{16705518-DA00-4081-9B2D-F6320803B9C9}" type="presOf" srcId="{D7C788D3-19C5-487C-9DAC-7F2AF538A8A8}" destId="{07E2EFCF-81B6-4779-A9D3-92D7E75565DD}" srcOrd="0" destOrd="1" presId="urn:microsoft.com/office/officeart/2005/8/layout/vList2"/>
    <dgm:cxn modelId="{505A1327-3DB7-4C6D-A4E7-544F4E2F1B82}" srcId="{49E36657-9167-435D-B5EC-0F752F6A5F7B}" destId="{B7CF68C1-914D-4A20-A80E-A122D10C4082}" srcOrd="0" destOrd="0" parTransId="{CD20221A-A348-4642-B4AA-B0AB5E880587}" sibTransId="{40986207-3CA2-4357-BF49-EAF478CFE14B}"/>
    <dgm:cxn modelId="{DB8A0360-1644-4C81-9826-39FFDB56AB78}" type="presOf" srcId="{621996D3-E54F-45F5-95BB-D964C0774299}" destId="{07E2EFCF-81B6-4779-A9D3-92D7E75565DD}" srcOrd="0" destOrd="0" presId="urn:microsoft.com/office/officeart/2005/8/layout/vList2"/>
    <dgm:cxn modelId="{DEAAD44B-A49A-4558-A3C7-46EA10548D55}" type="presOf" srcId="{A50FE878-849D-4F6E-8F41-5613D0503589}" destId="{07E2EFCF-81B6-4779-A9D3-92D7E75565DD}" srcOrd="0" destOrd="4" presId="urn:microsoft.com/office/officeart/2005/8/layout/vList2"/>
    <dgm:cxn modelId="{CC93C175-8E0A-447A-B9BD-32A65B824784}" srcId="{B7CF68C1-914D-4A20-A80E-A122D10C4082}" destId="{A50FE878-849D-4F6E-8F41-5613D0503589}" srcOrd="4" destOrd="0" parTransId="{9C77B94D-1B9E-4417-BA9C-FEBF77517528}" sibTransId="{F9407B9E-E3DB-4637-98B2-670AC09B17CD}"/>
    <dgm:cxn modelId="{066150A6-1670-471C-BA36-6EA07B2F4CCD}" srcId="{B7CF68C1-914D-4A20-A80E-A122D10C4082}" destId="{621996D3-E54F-45F5-95BB-D964C0774299}" srcOrd="0" destOrd="0" parTransId="{23EC2634-14B2-43D1-9348-471E11541984}" sibTransId="{6D583408-7AAC-4FEE-A46F-6BA33519AC94}"/>
    <dgm:cxn modelId="{6BF0B7AD-7926-49B4-8012-F265D4276305}" srcId="{B7CF68C1-914D-4A20-A80E-A122D10C4082}" destId="{EA1127FC-AC00-4BB6-AD9A-8F57C1D93C63}" srcOrd="3" destOrd="0" parTransId="{1FDE85C6-C84F-413D-B83D-3F922BB4918C}" sibTransId="{2913A014-AC86-40D7-B4DA-F6FF6C1C1509}"/>
    <dgm:cxn modelId="{9EE39BBD-0FC3-4FB7-89F8-AD7E443F0924}" srcId="{B7CF68C1-914D-4A20-A80E-A122D10C4082}" destId="{D7C788D3-19C5-487C-9DAC-7F2AF538A8A8}" srcOrd="1" destOrd="0" parTransId="{99F891F0-12C1-4FF1-849F-8DD2AFB73E55}" sibTransId="{01ACF6D7-79FC-49B3-9DE0-A43FF16FBE2C}"/>
    <dgm:cxn modelId="{AAD9C5C5-99C6-4E45-AECA-358F2DCE1223}" srcId="{B7CF68C1-914D-4A20-A80E-A122D10C4082}" destId="{6FA2EF87-0BEC-4031-B0C8-B0FC1E4756CF}" srcOrd="2" destOrd="0" parTransId="{A98930EC-97C6-45D3-B067-6E2129EEE974}" sibTransId="{A5A4B131-38D4-47A4-AF9E-AEF01F04DDD1}"/>
    <dgm:cxn modelId="{9D95BDE6-E6B8-4F0A-B66B-A964DF27A4FB}" type="presOf" srcId="{B7CF68C1-914D-4A20-A80E-A122D10C4082}" destId="{C3C3E0C1-C141-440B-894B-9E4DC42C4848}" srcOrd="0" destOrd="0" presId="urn:microsoft.com/office/officeart/2005/8/layout/vList2"/>
    <dgm:cxn modelId="{0CF2CCF5-BFC8-46F5-847A-5903A7908D90}" type="presOf" srcId="{49E36657-9167-435D-B5EC-0F752F6A5F7B}" destId="{3507AD8B-3505-447B-8708-844CD66EB1B3}" srcOrd="0" destOrd="0" presId="urn:microsoft.com/office/officeart/2005/8/layout/vList2"/>
    <dgm:cxn modelId="{CDF03063-F89A-4564-AE3F-BB69B6FAB5C1}" type="presParOf" srcId="{3507AD8B-3505-447B-8708-844CD66EB1B3}" destId="{C3C3E0C1-C141-440B-894B-9E4DC42C4848}" srcOrd="0" destOrd="0" presId="urn:microsoft.com/office/officeart/2005/8/layout/vList2"/>
    <dgm:cxn modelId="{2C54A43C-90F9-4CB1-87E0-7091F180C29B}" type="presParOf" srcId="{3507AD8B-3505-447B-8708-844CD66EB1B3}" destId="{07E2EFCF-81B6-4779-A9D3-92D7E75565D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06DB7-D7E4-4CCE-8014-7F916FE37CD8}">
      <dsp:nvSpPr>
        <dsp:cNvPr id="0" name=""/>
        <dsp:cNvSpPr/>
      </dsp:nvSpPr>
      <dsp:spPr>
        <a:xfrm rot="5400000">
          <a:off x="4716414" y="-1269485"/>
          <a:ext cx="2437745" cy="55861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Tópicos</a:t>
          </a:r>
          <a:r>
            <a:rPr lang="en-US" sz="1200" b="0" i="0" kern="1200" dirty="0"/>
            <a:t> </a:t>
          </a:r>
          <a:r>
            <a:rPr lang="en-US" sz="1200" b="0" i="0" kern="1200" dirty="0" err="1"/>
            <a:t>Introdutório</a:t>
          </a:r>
          <a:r>
            <a:rPr lang="en-US" sz="1200" b="0" i="0" kern="1200" dirty="0"/>
            <a:t> </a:t>
          </a:r>
          <a:r>
            <a:rPr lang="en-US" sz="1200" b="0" i="0" kern="1200" dirty="0" err="1"/>
            <a:t>em</a:t>
          </a:r>
          <a:r>
            <a:rPr lang="en-US" sz="1200" b="0" i="0" kern="1200" dirty="0"/>
            <a:t> </a:t>
          </a:r>
          <a:r>
            <a:rPr lang="en-US" sz="1200" b="0" i="0" kern="1200" dirty="0" err="1"/>
            <a:t>Nuvem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IaaS, PaaS, SaaS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Criação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recurso</a:t>
          </a:r>
          <a:r>
            <a:rPr lang="en-US" sz="1200" b="0" i="0" kern="1200" dirty="0"/>
            <a:t> – SQL MI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Azure Portal;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Powershell</a:t>
          </a:r>
          <a:r>
            <a:rPr lang="en-US" sz="1200" b="0" i="0" kern="1200" dirty="0"/>
            <a:t>;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Azure CLI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Camadas de serviço;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Limitações</a:t>
          </a:r>
          <a:r>
            <a:rPr lang="en-US" sz="1200" b="0" i="0" kern="1200" dirty="0"/>
            <a:t> e </a:t>
          </a:r>
          <a:r>
            <a:rPr lang="en-US" sz="1200" b="0" i="0" kern="1200" dirty="0" err="1"/>
            <a:t>restrições</a:t>
          </a:r>
          <a:r>
            <a:rPr lang="en-US" sz="1200" b="0" i="0" kern="1200" dirty="0"/>
            <a:t>;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Ferramentas de </a:t>
          </a:r>
          <a:r>
            <a:rPr lang="en-US" sz="1200" b="0" i="0" kern="1200" dirty="0" err="1"/>
            <a:t>migração</a:t>
          </a:r>
          <a:r>
            <a:rPr lang="en-US" sz="1200" b="0" i="0" kern="1200" dirty="0"/>
            <a:t>;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Pós-migração;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Demo</a:t>
          </a:r>
          <a:endParaRPr lang="en-US" sz="1200" kern="1200" dirty="0"/>
        </a:p>
      </dsp:txBody>
      <dsp:txXfrm rot="-5400000">
        <a:off x="3142211" y="423719"/>
        <a:ext cx="5467151" cy="2199743"/>
      </dsp:txXfrm>
    </dsp:sp>
    <dsp:sp modelId="{1D13B712-D702-4721-9EA6-6E5A727E2066}">
      <dsp:nvSpPr>
        <dsp:cNvPr id="0" name=""/>
        <dsp:cNvSpPr/>
      </dsp:nvSpPr>
      <dsp:spPr>
        <a:xfrm>
          <a:off x="0" y="0"/>
          <a:ext cx="3142211" cy="30471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b="0" i="0" kern="1200" dirty="0"/>
            <a:t>Agenda</a:t>
          </a:r>
          <a:r>
            <a:rPr lang="pt-BR" sz="5400" b="0" i="0" kern="1200" dirty="0"/>
            <a:t>:</a:t>
          </a:r>
          <a:endParaRPr lang="en-US" sz="5400" kern="1200" dirty="0"/>
        </a:p>
      </dsp:txBody>
      <dsp:txXfrm>
        <a:off x="148751" y="148751"/>
        <a:ext cx="2844709" cy="2749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3E0C1-C141-440B-894B-9E4DC42C4848}">
      <dsp:nvSpPr>
        <dsp:cNvPr id="0" name=""/>
        <dsp:cNvSpPr/>
      </dsp:nvSpPr>
      <dsp:spPr>
        <a:xfrm>
          <a:off x="0" y="42073"/>
          <a:ext cx="6081132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Pós-migração</a:t>
          </a:r>
          <a:endParaRPr lang="en-US" sz="2600" kern="1200"/>
        </a:p>
      </dsp:txBody>
      <dsp:txXfrm>
        <a:off x="29700" y="71773"/>
        <a:ext cx="6021732" cy="549000"/>
      </dsp:txXfrm>
    </dsp:sp>
    <dsp:sp modelId="{07E2EFCF-81B6-4779-A9D3-92D7E75565DD}">
      <dsp:nvSpPr>
        <dsp:cNvPr id="0" name=""/>
        <dsp:cNvSpPr/>
      </dsp:nvSpPr>
      <dsp:spPr>
        <a:xfrm>
          <a:off x="0" y="650473"/>
          <a:ext cx="6081132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b="0" i="0" kern="1200" dirty="0">
              <a:solidFill>
                <a:schemeClr val="bg1"/>
              </a:solidFill>
            </a:rPr>
            <a:t>Monitoramento;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b="0" i="0" kern="1200" dirty="0">
              <a:solidFill>
                <a:schemeClr val="bg1"/>
              </a:solidFill>
            </a:rPr>
            <a:t>Melhorias;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b="0" i="0" kern="1200" dirty="0">
              <a:solidFill>
                <a:schemeClr val="bg1"/>
              </a:solidFill>
            </a:rPr>
            <a:t>Segurança;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b="0" i="0" kern="1200" dirty="0">
              <a:solidFill>
                <a:schemeClr val="bg1"/>
              </a:solidFill>
            </a:rPr>
            <a:t>Performance;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b="0" i="0" kern="1200" dirty="0">
              <a:solidFill>
                <a:schemeClr val="bg1"/>
              </a:solidFill>
            </a:rPr>
            <a:t>DR;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650473"/>
        <a:ext cx="6081132" cy="161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sql/managed-instance/service-tiers-managed-instance-vcore?view=azuresql&amp;tabs=azure-porta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2f63295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32f63295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32f63295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32f63295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32f63295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32f63295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2f63295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2f63295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vCore</a:t>
            </a:r>
            <a:r>
              <a:rPr lang="en-US" dirty="0">
                <a:hlinkClick r:id="rId3"/>
              </a:rPr>
              <a:t> purchasing model - Azure SQL Managed Instance | Microsoft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75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2f63295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2f63295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50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2f63295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2f63295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564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2f63295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2f63295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984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2f63295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2f63295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65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-113000" y="-4211554"/>
            <a:ext cx="10330980" cy="10713155"/>
            <a:chOff x="-113000" y="-4211554"/>
            <a:chExt cx="10330980" cy="10713155"/>
          </a:xfrm>
        </p:grpSpPr>
        <p:sp>
          <p:nvSpPr>
            <p:cNvPr id="10" name="Google Shape;10;p1"/>
            <p:cNvSpPr/>
            <p:nvPr/>
          </p:nvSpPr>
          <p:spPr>
            <a:xfrm>
              <a:off x="-7475" y="-7475"/>
              <a:ext cx="9144000" cy="5143500"/>
            </a:xfrm>
            <a:prstGeom prst="rect">
              <a:avLst/>
            </a:prstGeom>
            <a:gradFill>
              <a:gsLst>
                <a:gs pos="0">
                  <a:srgbClr val="0F146E"/>
                </a:gs>
                <a:gs pos="100000">
                  <a:srgbClr val="01013E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113000" y="3738000"/>
              <a:ext cx="9355059" cy="2763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>
            <a:blip r:embed="rId12">
              <a:alphaModFix amt="58000"/>
            </a:blip>
            <a:stretch>
              <a:fillRect/>
            </a:stretch>
          </p:blipFill>
          <p:spPr>
            <a:xfrm rot="-5400000" flipH="1">
              <a:off x="4158650" y="-915825"/>
              <a:ext cx="9355059" cy="2763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zure/azure-sql/managed-instance/high-availability-sla?view=azuresq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209425"/>
            <a:ext cx="6759526" cy="34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554" y="4459450"/>
            <a:ext cx="1119852" cy="4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750" y="4664025"/>
            <a:ext cx="882273" cy="373926"/>
          </a:xfrm>
          <a:prstGeom prst="rect">
            <a:avLst/>
          </a:prstGeom>
          <a:noFill/>
          <a:ln>
            <a:noFill/>
          </a:ln>
          <a:effectLst>
            <a:outerShdw blurRad="228600" dist="38100" dir="1200000" algn="bl" rotWithShape="0">
              <a:srgbClr val="000000"/>
            </a:outerShdw>
          </a:effectLst>
        </p:spPr>
      </p:pic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500" dirty="0">
                <a:solidFill>
                  <a:schemeClr val="lt1"/>
                </a:solidFill>
              </a:rPr>
              <a:t>Azure SQL </a:t>
            </a:r>
            <a:r>
              <a:rPr lang="pt-BR" sz="1500" dirty="0" err="1">
                <a:solidFill>
                  <a:schemeClr val="lt1"/>
                </a:solidFill>
              </a:rPr>
              <a:t>Managed</a:t>
            </a:r>
            <a:r>
              <a:rPr lang="pt-BR" sz="1500" dirty="0">
                <a:solidFill>
                  <a:schemeClr val="lt1"/>
                </a:solidFill>
              </a:rPr>
              <a:t> </a:t>
            </a:r>
            <a:r>
              <a:rPr lang="pt-BR" sz="1500" dirty="0" err="1">
                <a:solidFill>
                  <a:schemeClr val="lt1"/>
                </a:solidFill>
              </a:rPr>
              <a:t>Instance</a:t>
            </a:r>
            <a:r>
              <a:rPr lang="pt-BR" sz="1500" dirty="0">
                <a:solidFill>
                  <a:schemeClr val="lt1"/>
                </a:solidFill>
              </a:rPr>
              <a:t> – SQL Server na Nuvem</a:t>
            </a:r>
            <a:br>
              <a:rPr lang="pt-BR" sz="2000" dirty="0">
                <a:solidFill>
                  <a:schemeClr val="lt1"/>
                </a:solidFill>
              </a:rPr>
            </a:br>
            <a:endParaRPr lang="pt-BR" sz="2000" dirty="0">
              <a:solidFill>
                <a:schemeClr val="lt1"/>
              </a:solidFill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F0A8207-DE2C-370B-E5A2-C486B5AF0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653355"/>
              </p:ext>
            </p:extLst>
          </p:nvPr>
        </p:nvGraphicFramePr>
        <p:xfrm>
          <a:off x="356839" y="911374"/>
          <a:ext cx="6081132" cy="230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861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750" y="4664025"/>
            <a:ext cx="882273" cy="373926"/>
          </a:xfrm>
          <a:prstGeom prst="rect">
            <a:avLst/>
          </a:prstGeom>
          <a:noFill/>
          <a:ln>
            <a:noFill/>
          </a:ln>
          <a:effectLst>
            <a:outerShdw blurRad="228600" dist="38100" dir="1200000" algn="bl" rotWithShape="0">
              <a:srgbClr val="000000"/>
            </a:outerShdw>
          </a:effectLst>
        </p:spPr>
      </p:pic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500" dirty="0">
                <a:solidFill>
                  <a:schemeClr val="lt1"/>
                </a:solidFill>
              </a:rPr>
              <a:t>Azure SQL </a:t>
            </a:r>
            <a:r>
              <a:rPr lang="pt-BR" sz="1500" dirty="0" err="1">
                <a:solidFill>
                  <a:schemeClr val="lt1"/>
                </a:solidFill>
              </a:rPr>
              <a:t>Managed</a:t>
            </a:r>
            <a:r>
              <a:rPr lang="pt-BR" sz="1500" dirty="0">
                <a:solidFill>
                  <a:schemeClr val="lt1"/>
                </a:solidFill>
              </a:rPr>
              <a:t> </a:t>
            </a:r>
            <a:r>
              <a:rPr lang="pt-BR" sz="1500" dirty="0" err="1">
                <a:solidFill>
                  <a:schemeClr val="lt1"/>
                </a:solidFill>
              </a:rPr>
              <a:t>Instance</a:t>
            </a:r>
            <a:r>
              <a:rPr lang="pt-BR" sz="1500" dirty="0">
                <a:solidFill>
                  <a:schemeClr val="lt1"/>
                </a:solidFill>
              </a:rPr>
              <a:t> – SQL Server na Nuvem</a:t>
            </a:r>
            <a:br>
              <a:rPr lang="pt-BR" sz="2000" dirty="0">
                <a:solidFill>
                  <a:schemeClr val="lt1"/>
                </a:solidFill>
              </a:rPr>
            </a:br>
            <a:endParaRPr lang="pt-BR" sz="2000" dirty="0">
              <a:solidFill>
                <a:schemeClr val="lt1"/>
              </a:solidFill>
            </a:endParaRPr>
          </a:p>
        </p:txBody>
      </p:sp>
      <p:pic>
        <p:nvPicPr>
          <p:cNvPr id="2" name="Picture 1" descr="Shape, arrow&#10;&#10;Description automatically generated">
            <a:extLst>
              <a:ext uri="{FF2B5EF4-FFF2-40B4-BE49-F238E27FC236}">
                <a16:creationId xmlns:a16="http://schemas.microsoft.com/office/drawing/2014/main" id="{8DAC44A1-B1E5-6AB9-787B-FC65CE211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48" y="631372"/>
            <a:ext cx="6047098" cy="34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4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875" y="2625150"/>
            <a:ext cx="3019377" cy="12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0" y="1113925"/>
            <a:ext cx="9144000" cy="8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Agradecimentos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223" y="243550"/>
            <a:ext cx="1787556" cy="757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>
            <a:off x="732925" y="1349950"/>
            <a:ext cx="7334342" cy="3279366"/>
            <a:chOff x="690675" y="1079560"/>
            <a:chExt cx="7008449" cy="3032239"/>
          </a:xfrm>
        </p:grpSpPr>
        <p:pic>
          <p:nvPicPr>
            <p:cNvPr id="66" name="Google Shape;6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6843" y="1079560"/>
              <a:ext cx="1865893" cy="759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75813" y="2353800"/>
              <a:ext cx="1573099" cy="75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48962" y="2353800"/>
              <a:ext cx="1919217" cy="75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90675" y="3296725"/>
              <a:ext cx="5180559" cy="75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52825" y="3296725"/>
              <a:ext cx="946299" cy="8150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3075725" y="297250"/>
            <a:ext cx="3381900" cy="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779">
                <a:solidFill>
                  <a:schemeClr val="lt1"/>
                </a:solidFill>
              </a:rPr>
              <a:t>Realização</a:t>
            </a:r>
            <a:endParaRPr sz="1580"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3016725" y="1349950"/>
            <a:ext cx="3381900" cy="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779">
                <a:solidFill>
                  <a:schemeClr val="lt1"/>
                </a:solidFill>
              </a:rPr>
              <a:t>Apoio</a:t>
            </a:r>
            <a:endParaRPr sz="158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2923325" y="2659450"/>
            <a:ext cx="3381900" cy="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779">
                <a:solidFill>
                  <a:schemeClr val="lt1"/>
                </a:solidFill>
              </a:rPr>
              <a:t>Patrocinadores</a:t>
            </a:r>
            <a:endParaRPr sz="158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252" y="4552723"/>
            <a:ext cx="825923" cy="350049"/>
          </a:xfrm>
          <a:prstGeom prst="rect">
            <a:avLst/>
          </a:prstGeom>
          <a:noFill/>
          <a:ln>
            <a:noFill/>
          </a:ln>
          <a:effectLst>
            <a:outerShdw blurRad="228600" dist="38100" dir="1200000" algn="bl" rotWithShape="0">
              <a:srgbClr val="000000"/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642733" y="416129"/>
            <a:ext cx="5097950" cy="20678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l"/>
            <a:r>
              <a:rPr lang="pt-BR" sz="2000" dirty="0">
                <a:solidFill>
                  <a:schemeClr val="lt1"/>
                </a:solidFill>
              </a:rPr>
              <a:t>Oberdan Schaider</a:t>
            </a:r>
            <a:br>
              <a:rPr lang="pt-BR" sz="1200" dirty="0">
                <a:solidFill>
                  <a:schemeClr val="lt1"/>
                </a:solidFill>
              </a:rPr>
            </a:br>
            <a:r>
              <a:rPr lang="pt-BR" sz="1200" dirty="0">
                <a:solidFill>
                  <a:schemeClr val="lt1"/>
                </a:solidFill>
              </a:rPr>
              <a:t>Formado em Engenharia de Computação - </a:t>
            </a:r>
            <a:r>
              <a:rPr lang="pt-BR" sz="1200" dirty="0" err="1">
                <a:solidFill>
                  <a:schemeClr val="lt1"/>
                </a:solidFill>
              </a:rPr>
              <a:t>UniFtec</a:t>
            </a:r>
            <a:r>
              <a:rPr lang="pt-BR" sz="1200" dirty="0">
                <a:solidFill>
                  <a:schemeClr val="lt1"/>
                </a:solidFill>
              </a:rPr>
              <a:t>;</a:t>
            </a:r>
            <a:br>
              <a:rPr lang="pt-BR" sz="1200" dirty="0">
                <a:solidFill>
                  <a:schemeClr val="lt1"/>
                </a:solidFill>
              </a:rPr>
            </a:br>
            <a:r>
              <a:rPr lang="pt-PT" sz="1200" dirty="0">
                <a:solidFill>
                  <a:schemeClr val="lt1"/>
                </a:solidFill>
              </a:rPr>
              <a:t>MCSE: </a:t>
            </a:r>
            <a:r>
              <a:rPr lang="pt-BR" sz="1200" dirty="0">
                <a:solidFill>
                  <a:schemeClr val="lt1"/>
                </a:solidFill>
              </a:rPr>
              <a:t>Data Management </a:t>
            </a:r>
            <a:r>
              <a:rPr lang="pt-BR" sz="1200" dirty="0" err="1">
                <a:solidFill>
                  <a:schemeClr val="lt1"/>
                </a:solidFill>
              </a:rPr>
              <a:t>and</a:t>
            </a:r>
            <a:r>
              <a:rPr lang="pt-BR" sz="1200" dirty="0">
                <a:solidFill>
                  <a:schemeClr val="lt1"/>
                </a:solidFill>
              </a:rPr>
              <a:t> </a:t>
            </a:r>
            <a:r>
              <a:rPr lang="pt-BR" sz="1200" dirty="0" err="1">
                <a:solidFill>
                  <a:schemeClr val="lt1"/>
                </a:solidFill>
              </a:rPr>
              <a:t>Analytics</a:t>
            </a:r>
            <a:r>
              <a:rPr lang="pt-BR" sz="1200" dirty="0">
                <a:solidFill>
                  <a:schemeClr val="lt1"/>
                </a:solidFill>
              </a:rPr>
              <a:t>;</a:t>
            </a:r>
            <a:br>
              <a:rPr lang="pt-BR" sz="1200" dirty="0">
                <a:solidFill>
                  <a:schemeClr val="lt1"/>
                </a:solidFill>
              </a:rPr>
            </a:br>
            <a:r>
              <a:rPr lang="pt-BR" sz="1200" dirty="0">
                <a:solidFill>
                  <a:schemeClr val="lt1"/>
                </a:solidFill>
              </a:rPr>
              <a:t>Microsoft </a:t>
            </a:r>
            <a:r>
              <a:rPr lang="pt-BR" sz="1200" dirty="0" err="1">
                <a:solidFill>
                  <a:schemeClr val="lt1"/>
                </a:solidFill>
              </a:rPr>
              <a:t>Certified</a:t>
            </a:r>
            <a:r>
              <a:rPr lang="pt-BR" sz="1200" dirty="0">
                <a:solidFill>
                  <a:schemeClr val="lt1"/>
                </a:solidFill>
              </a:rPr>
              <a:t>: Azure </a:t>
            </a:r>
            <a:r>
              <a:rPr lang="pt-BR" sz="1200" dirty="0" err="1">
                <a:solidFill>
                  <a:schemeClr val="lt1"/>
                </a:solidFill>
              </a:rPr>
              <a:t>Database</a:t>
            </a:r>
            <a:r>
              <a:rPr lang="pt-BR" sz="1200" dirty="0">
                <a:solidFill>
                  <a:schemeClr val="lt1"/>
                </a:solidFill>
              </a:rPr>
              <a:t> Administrator;</a:t>
            </a:r>
            <a:br>
              <a:rPr lang="pt-BR" sz="1200" dirty="0">
                <a:solidFill>
                  <a:schemeClr val="lt1"/>
                </a:solidFill>
              </a:rPr>
            </a:br>
            <a:r>
              <a:rPr lang="pt-BR" sz="1200" dirty="0">
                <a:solidFill>
                  <a:schemeClr val="lt1"/>
                </a:solidFill>
              </a:rPr>
              <a:t>MLSA: Microsoft </a:t>
            </a:r>
            <a:r>
              <a:rPr lang="pt-BR" sz="1200" dirty="0" err="1">
                <a:solidFill>
                  <a:schemeClr val="lt1"/>
                </a:solidFill>
              </a:rPr>
              <a:t>Learn</a:t>
            </a:r>
            <a:r>
              <a:rPr lang="pt-BR" sz="1200" dirty="0">
                <a:solidFill>
                  <a:schemeClr val="lt1"/>
                </a:solidFill>
              </a:rPr>
              <a:t> </a:t>
            </a:r>
            <a:r>
              <a:rPr lang="pt-BR" sz="1200" dirty="0" err="1">
                <a:solidFill>
                  <a:schemeClr val="lt1"/>
                </a:solidFill>
              </a:rPr>
              <a:t>Student</a:t>
            </a:r>
            <a:r>
              <a:rPr lang="pt-BR" sz="1200" dirty="0">
                <a:solidFill>
                  <a:schemeClr val="lt1"/>
                </a:solidFill>
              </a:rPr>
              <a:t> </a:t>
            </a:r>
            <a:r>
              <a:rPr lang="pt-BR" sz="1200" dirty="0" err="1">
                <a:solidFill>
                  <a:schemeClr val="lt1"/>
                </a:solidFill>
              </a:rPr>
              <a:t>Ambassadors</a:t>
            </a:r>
            <a:r>
              <a:rPr lang="pt-BR" sz="1200" dirty="0">
                <a:solidFill>
                  <a:schemeClr val="lt1"/>
                </a:solidFill>
              </a:rPr>
              <a:t>;</a:t>
            </a:r>
            <a:br>
              <a:rPr lang="en-US" sz="1200" dirty="0">
                <a:solidFill>
                  <a:schemeClr val="lt1"/>
                </a:solidFill>
              </a:rPr>
            </a:br>
            <a:r>
              <a:rPr lang="pt-BR" sz="1200" dirty="0">
                <a:solidFill>
                  <a:schemeClr val="lt1"/>
                </a:solidFill>
              </a:rPr>
              <a:t>DBA na empresa CDB Data </a:t>
            </a:r>
            <a:r>
              <a:rPr lang="pt-BR" sz="1200" dirty="0" err="1">
                <a:solidFill>
                  <a:schemeClr val="lt1"/>
                </a:solidFill>
              </a:rPr>
              <a:t>Solutions</a:t>
            </a:r>
            <a:r>
              <a:rPr lang="pt-BR" sz="1200" dirty="0">
                <a:solidFill>
                  <a:schemeClr val="lt1"/>
                </a:solidFill>
              </a:rPr>
              <a:t>.</a:t>
            </a:r>
            <a:br>
              <a:rPr lang="en-US" sz="1200" dirty="0">
                <a:solidFill>
                  <a:schemeClr val="lt1"/>
                </a:solidFill>
              </a:rPr>
            </a:br>
            <a:br>
              <a:rPr lang="en-US" sz="800" dirty="0"/>
            </a:br>
            <a:endParaRPr lang="pt-BR" sz="1200" dirty="0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45575" y="2775700"/>
            <a:ext cx="85206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</a:rPr>
              <a:t>Azure SQL </a:t>
            </a:r>
            <a:r>
              <a:rPr lang="pt-BR" sz="3200" dirty="0" err="1">
                <a:solidFill>
                  <a:schemeClr val="lt1"/>
                </a:solidFill>
              </a:rPr>
              <a:t>Managed</a:t>
            </a:r>
            <a:r>
              <a:rPr lang="pt-BR" sz="3200" dirty="0">
                <a:solidFill>
                  <a:schemeClr val="lt1"/>
                </a:solidFill>
              </a:rPr>
              <a:t> </a:t>
            </a:r>
            <a:r>
              <a:rPr lang="pt-BR" sz="3200" dirty="0" err="1">
                <a:solidFill>
                  <a:schemeClr val="lt1"/>
                </a:solidFill>
              </a:rPr>
              <a:t>Instance</a:t>
            </a:r>
            <a:r>
              <a:rPr lang="pt-BR" sz="3200" dirty="0">
                <a:solidFill>
                  <a:schemeClr val="lt1"/>
                </a:solidFill>
              </a:rPr>
              <a:t> – SQL Server na Nuvem</a:t>
            </a:r>
            <a:endParaRPr sz="3200" dirty="0">
              <a:solidFill>
                <a:schemeClr val="l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FCC380-8D4F-6575-F5B4-E6C8D9D68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035" y="241696"/>
            <a:ext cx="2534004" cy="25340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750" y="4525479"/>
            <a:ext cx="882273" cy="373926"/>
          </a:xfrm>
          <a:prstGeom prst="rect">
            <a:avLst/>
          </a:prstGeom>
          <a:noFill/>
          <a:ln>
            <a:noFill/>
          </a:ln>
          <a:effectLst>
            <a:outerShdw blurRad="228600" dist="38100" dir="1200000" algn="bl" rotWithShape="0">
              <a:srgbClr val="000000"/>
            </a:outerShdw>
          </a:effectLst>
        </p:spPr>
      </p:pic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500" dirty="0">
                <a:solidFill>
                  <a:schemeClr val="lt1"/>
                </a:solidFill>
              </a:rPr>
              <a:t>Azure SQL </a:t>
            </a:r>
            <a:r>
              <a:rPr lang="pt-BR" sz="1500" dirty="0" err="1">
                <a:solidFill>
                  <a:schemeClr val="lt1"/>
                </a:solidFill>
              </a:rPr>
              <a:t>Managed</a:t>
            </a:r>
            <a:r>
              <a:rPr lang="pt-BR" sz="1500" dirty="0">
                <a:solidFill>
                  <a:schemeClr val="lt1"/>
                </a:solidFill>
              </a:rPr>
              <a:t> </a:t>
            </a:r>
            <a:r>
              <a:rPr lang="pt-BR" sz="1500" dirty="0" err="1">
                <a:solidFill>
                  <a:schemeClr val="lt1"/>
                </a:solidFill>
              </a:rPr>
              <a:t>Instance</a:t>
            </a:r>
            <a:r>
              <a:rPr lang="pt-BR" sz="1500" dirty="0">
                <a:solidFill>
                  <a:schemeClr val="lt1"/>
                </a:solidFill>
              </a:rPr>
              <a:t> – SQL Server na Nuvem</a:t>
            </a:r>
            <a:br>
              <a:rPr lang="pt-BR" sz="2000" dirty="0">
                <a:solidFill>
                  <a:schemeClr val="lt1"/>
                </a:solidFill>
              </a:rPr>
            </a:br>
            <a:endParaRPr lang="pt-BR" sz="2000" dirty="0">
              <a:solidFill>
                <a:schemeClr val="lt1"/>
              </a:solidFill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54D2860-8B3B-91D6-E09F-DF4E1B747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631008"/>
              </p:ext>
            </p:extLst>
          </p:nvPr>
        </p:nvGraphicFramePr>
        <p:xfrm>
          <a:off x="263236" y="859800"/>
          <a:ext cx="8728364" cy="3047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7;p16">
            <a:extLst>
              <a:ext uri="{FF2B5EF4-FFF2-40B4-BE49-F238E27FC236}">
                <a16:creationId xmlns:a16="http://schemas.microsoft.com/office/drawing/2014/main" id="{348C56C3-5475-9A78-F3CD-4B5FDD1675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500" dirty="0">
                <a:solidFill>
                  <a:schemeClr val="lt1"/>
                </a:solidFill>
              </a:rPr>
              <a:t>Azure SQL </a:t>
            </a:r>
            <a:r>
              <a:rPr lang="pt-BR" sz="1500" dirty="0" err="1">
                <a:solidFill>
                  <a:schemeClr val="lt1"/>
                </a:solidFill>
              </a:rPr>
              <a:t>Managed</a:t>
            </a:r>
            <a:r>
              <a:rPr lang="pt-BR" sz="1500" dirty="0">
                <a:solidFill>
                  <a:schemeClr val="lt1"/>
                </a:solidFill>
              </a:rPr>
              <a:t> </a:t>
            </a:r>
            <a:r>
              <a:rPr lang="pt-BR" sz="1500" dirty="0" err="1">
                <a:solidFill>
                  <a:schemeClr val="lt1"/>
                </a:solidFill>
              </a:rPr>
              <a:t>Instance</a:t>
            </a:r>
            <a:r>
              <a:rPr lang="pt-BR" sz="1500" dirty="0">
                <a:solidFill>
                  <a:schemeClr val="lt1"/>
                </a:solidFill>
              </a:rPr>
              <a:t> – SQL Server na Nuvem</a:t>
            </a:r>
            <a:br>
              <a:rPr lang="pt-BR" sz="2000" dirty="0">
                <a:solidFill>
                  <a:schemeClr val="lt1"/>
                </a:solidFill>
              </a:rPr>
            </a:br>
            <a:endParaRPr lang="pt-BR" sz="2000" dirty="0">
              <a:solidFill>
                <a:schemeClr val="lt1"/>
              </a:solidFill>
            </a:endParaRPr>
          </a:p>
        </p:txBody>
      </p:sp>
      <p:sp>
        <p:nvSpPr>
          <p:cNvPr id="6" name="Google Shape;88;p16">
            <a:extLst>
              <a:ext uri="{FF2B5EF4-FFF2-40B4-BE49-F238E27FC236}">
                <a16:creationId xmlns:a16="http://schemas.microsoft.com/office/drawing/2014/main" id="{25E45805-F170-3C44-90E8-4A2EA5372C1A}"/>
              </a:ext>
            </a:extLst>
          </p:cNvPr>
          <p:cNvSpPr txBox="1">
            <a:spLocks/>
          </p:cNvSpPr>
          <p:nvPr/>
        </p:nvSpPr>
        <p:spPr>
          <a:xfrm>
            <a:off x="0" y="532697"/>
            <a:ext cx="9144000" cy="3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>
                <a:solidFill>
                  <a:schemeClr val="lt1"/>
                </a:solidFill>
              </a:rPr>
              <a:t>IaaS, PaaS, SaaS</a:t>
            </a: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lt1"/>
              </a:solidFill>
            </a:endParaRPr>
          </a:p>
        </p:txBody>
      </p:sp>
      <p:pic>
        <p:nvPicPr>
          <p:cNvPr id="8" name="Picture 2" descr="Tapping into SaaS, PaaS and IaaS - An Introduction to Cloud">
            <a:extLst>
              <a:ext uri="{FF2B5EF4-FFF2-40B4-BE49-F238E27FC236}">
                <a16:creationId xmlns:a16="http://schemas.microsoft.com/office/drawing/2014/main" id="{DE9025B3-C879-3964-A372-F388D597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78" y="1033309"/>
            <a:ext cx="5724243" cy="35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86;p16">
            <a:extLst>
              <a:ext uri="{FF2B5EF4-FFF2-40B4-BE49-F238E27FC236}">
                <a16:creationId xmlns:a16="http://schemas.microsoft.com/office/drawing/2014/main" id="{FEEA03FD-C222-E3A1-247E-5F41F90C20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750" y="4525479"/>
            <a:ext cx="882273" cy="373926"/>
          </a:xfrm>
          <a:prstGeom prst="rect">
            <a:avLst/>
          </a:prstGeom>
          <a:noFill/>
          <a:ln>
            <a:noFill/>
          </a:ln>
          <a:effectLst>
            <a:outerShdw blurRad="228600" dist="38100" dir="1200000" algn="bl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22525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7;p16">
            <a:extLst>
              <a:ext uri="{FF2B5EF4-FFF2-40B4-BE49-F238E27FC236}">
                <a16:creationId xmlns:a16="http://schemas.microsoft.com/office/drawing/2014/main" id="{348C56C3-5475-9A78-F3CD-4B5FDD1675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500" dirty="0">
                <a:solidFill>
                  <a:schemeClr val="lt1"/>
                </a:solidFill>
              </a:rPr>
              <a:t>Azure SQL </a:t>
            </a:r>
            <a:r>
              <a:rPr lang="pt-BR" sz="1500" dirty="0" err="1">
                <a:solidFill>
                  <a:schemeClr val="lt1"/>
                </a:solidFill>
              </a:rPr>
              <a:t>Managed</a:t>
            </a:r>
            <a:r>
              <a:rPr lang="pt-BR" sz="1500" dirty="0">
                <a:solidFill>
                  <a:schemeClr val="lt1"/>
                </a:solidFill>
              </a:rPr>
              <a:t> </a:t>
            </a:r>
            <a:r>
              <a:rPr lang="pt-BR" sz="1500" dirty="0" err="1">
                <a:solidFill>
                  <a:schemeClr val="lt1"/>
                </a:solidFill>
              </a:rPr>
              <a:t>Instance</a:t>
            </a:r>
            <a:r>
              <a:rPr lang="pt-BR" sz="1500" dirty="0">
                <a:solidFill>
                  <a:schemeClr val="lt1"/>
                </a:solidFill>
              </a:rPr>
              <a:t> – SQL Server na Nuvem</a:t>
            </a:r>
            <a:br>
              <a:rPr lang="pt-BR" sz="2000" dirty="0">
                <a:solidFill>
                  <a:schemeClr val="lt1"/>
                </a:solidFill>
              </a:rPr>
            </a:br>
            <a:endParaRPr lang="pt-BR" sz="2000" dirty="0">
              <a:solidFill>
                <a:schemeClr val="lt1"/>
              </a:solidFill>
            </a:endParaRPr>
          </a:p>
        </p:txBody>
      </p:sp>
      <p:sp>
        <p:nvSpPr>
          <p:cNvPr id="6" name="Google Shape;88;p16">
            <a:extLst>
              <a:ext uri="{FF2B5EF4-FFF2-40B4-BE49-F238E27FC236}">
                <a16:creationId xmlns:a16="http://schemas.microsoft.com/office/drawing/2014/main" id="{25E45805-F170-3C44-90E8-4A2EA5372C1A}"/>
              </a:ext>
            </a:extLst>
          </p:cNvPr>
          <p:cNvSpPr txBox="1">
            <a:spLocks/>
          </p:cNvSpPr>
          <p:nvPr/>
        </p:nvSpPr>
        <p:spPr>
          <a:xfrm>
            <a:off x="0" y="532697"/>
            <a:ext cx="9144000" cy="3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>
                <a:solidFill>
                  <a:schemeClr val="lt1"/>
                </a:solidFill>
              </a:rPr>
              <a:t>Criação de Recurso – SQL MI</a:t>
            </a:r>
          </a:p>
          <a:p>
            <a:pPr algn="ctr"/>
            <a:endParaRPr lang="pt-BR" sz="2800" dirty="0">
              <a:solidFill>
                <a:schemeClr val="lt1"/>
              </a:solidFill>
            </a:endParaRP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l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0B02E8-F559-1A3E-C7AD-0489D87A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57" y="2663489"/>
            <a:ext cx="3369023" cy="18288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0874F2-1C76-2D03-879E-610A6A0D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03" y="1290749"/>
            <a:ext cx="6760418" cy="77127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6AF8C31-F399-ADD4-5EB7-631DC46AF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921" y="2357815"/>
            <a:ext cx="3369022" cy="24402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6D8286-B34F-8386-4E17-4E859206E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02" y="1040323"/>
            <a:ext cx="6901219" cy="135681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9F0693A-BBEF-2C83-6A96-DBCEF7675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52" y="2688629"/>
            <a:ext cx="7442791" cy="1414548"/>
          </a:xfrm>
          <a:prstGeom prst="rect">
            <a:avLst/>
          </a:prstGeom>
        </p:spPr>
      </p:pic>
      <p:pic>
        <p:nvPicPr>
          <p:cNvPr id="2" name="Google Shape;86;p16">
            <a:extLst>
              <a:ext uri="{FF2B5EF4-FFF2-40B4-BE49-F238E27FC236}">
                <a16:creationId xmlns:a16="http://schemas.microsoft.com/office/drawing/2014/main" id="{6AF82CFC-1BCD-A004-AD02-6442A17D9A4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8750" y="4525479"/>
            <a:ext cx="882273" cy="373926"/>
          </a:xfrm>
          <a:prstGeom prst="rect">
            <a:avLst/>
          </a:prstGeom>
          <a:noFill/>
          <a:ln>
            <a:noFill/>
          </a:ln>
          <a:effectLst>
            <a:outerShdw blurRad="228600" dist="38100" dir="1200000" algn="bl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4500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7;p16">
            <a:extLst>
              <a:ext uri="{FF2B5EF4-FFF2-40B4-BE49-F238E27FC236}">
                <a16:creationId xmlns:a16="http://schemas.microsoft.com/office/drawing/2014/main" id="{348C56C3-5475-9A78-F3CD-4B5FDD1675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500" dirty="0">
                <a:solidFill>
                  <a:schemeClr val="lt1"/>
                </a:solidFill>
              </a:rPr>
              <a:t>Azure SQL </a:t>
            </a:r>
            <a:r>
              <a:rPr lang="pt-BR" sz="1500" dirty="0" err="1">
                <a:solidFill>
                  <a:schemeClr val="lt1"/>
                </a:solidFill>
              </a:rPr>
              <a:t>Managed</a:t>
            </a:r>
            <a:r>
              <a:rPr lang="pt-BR" sz="1500" dirty="0">
                <a:solidFill>
                  <a:schemeClr val="lt1"/>
                </a:solidFill>
              </a:rPr>
              <a:t> </a:t>
            </a:r>
            <a:r>
              <a:rPr lang="pt-BR" sz="1500" dirty="0" err="1">
                <a:solidFill>
                  <a:schemeClr val="lt1"/>
                </a:solidFill>
              </a:rPr>
              <a:t>Instance</a:t>
            </a:r>
            <a:r>
              <a:rPr lang="pt-BR" sz="1500" dirty="0">
                <a:solidFill>
                  <a:schemeClr val="lt1"/>
                </a:solidFill>
              </a:rPr>
              <a:t> – SQL Server na Nuvem</a:t>
            </a:r>
            <a:br>
              <a:rPr lang="pt-BR" sz="2000" dirty="0">
                <a:solidFill>
                  <a:schemeClr val="lt1"/>
                </a:solidFill>
              </a:rPr>
            </a:br>
            <a:endParaRPr lang="pt-BR" sz="2000" dirty="0">
              <a:solidFill>
                <a:schemeClr val="lt1"/>
              </a:solidFill>
            </a:endParaRPr>
          </a:p>
        </p:txBody>
      </p:sp>
      <p:sp>
        <p:nvSpPr>
          <p:cNvPr id="15" name="Google Shape;88;p16">
            <a:extLst>
              <a:ext uri="{FF2B5EF4-FFF2-40B4-BE49-F238E27FC236}">
                <a16:creationId xmlns:a16="http://schemas.microsoft.com/office/drawing/2014/main" id="{9540FACF-402F-6815-65DA-7014DC10B7B0}"/>
              </a:ext>
            </a:extLst>
          </p:cNvPr>
          <p:cNvSpPr txBox="1">
            <a:spLocks/>
          </p:cNvSpPr>
          <p:nvPr/>
        </p:nvSpPr>
        <p:spPr>
          <a:xfrm>
            <a:off x="0" y="592171"/>
            <a:ext cx="9144000" cy="3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>
                <a:solidFill>
                  <a:schemeClr val="lt1"/>
                </a:solidFill>
              </a:rPr>
              <a:t>Camadas de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General </a:t>
            </a:r>
            <a:r>
              <a:rPr lang="pt-BR" sz="1500" dirty="0" err="1">
                <a:solidFill>
                  <a:schemeClr val="lt1"/>
                </a:solidFill>
              </a:rPr>
              <a:t>Purpouse</a:t>
            </a:r>
            <a:r>
              <a:rPr lang="pt-BR" sz="1500" dirty="0">
                <a:solidFill>
                  <a:schemeClr val="lt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Business </a:t>
            </a:r>
            <a:r>
              <a:rPr lang="pt-BR" sz="1500" dirty="0" err="1">
                <a:solidFill>
                  <a:schemeClr val="lt1"/>
                </a:solidFill>
              </a:rPr>
              <a:t>Critical</a:t>
            </a:r>
            <a:r>
              <a:rPr lang="pt-BR" sz="1500" dirty="0">
                <a:solidFill>
                  <a:schemeClr val="lt1"/>
                </a:solidFill>
              </a:rPr>
              <a:t>;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74C9C4F-F86C-8681-2133-99491F26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93" y="502961"/>
            <a:ext cx="5397542" cy="4275655"/>
          </a:xfrm>
          <a:prstGeom prst="rect">
            <a:avLst/>
          </a:prstGeom>
        </p:spPr>
      </p:pic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7D7EBD6F-BAD6-86AD-5770-3B2454513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57" y="502961"/>
            <a:ext cx="4885013" cy="4275655"/>
          </a:xfrm>
          <a:prstGeom prst="rect">
            <a:avLst/>
          </a:prstGeom>
        </p:spPr>
      </p:pic>
      <p:pic>
        <p:nvPicPr>
          <p:cNvPr id="2" name="Google Shape;86;p16">
            <a:extLst>
              <a:ext uri="{FF2B5EF4-FFF2-40B4-BE49-F238E27FC236}">
                <a16:creationId xmlns:a16="http://schemas.microsoft.com/office/drawing/2014/main" id="{7494BCA5-1F7B-4090-5D32-FA724D5A4D4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8750" y="4525479"/>
            <a:ext cx="882273" cy="373926"/>
          </a:xfrm>
          <a:prstGeom prst="rect">
            <a:avLst/>
          </a:prstGeom>
          <a:noFill/>
          <a:ln>
            <a:noFill/>
          </a:ln>
          <a:effectLst>
            <a:outerShdw blurRad="228600" dist="38100" dir="1200000" algn="bl" rotWithShape="0">
              <a:srgbClr val="000000"/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0C40D32-36EF-FFEB-E56C-9DA520364B3C}"/>
              </a:ext>
            </a:extLst>
          </p:cNvPr>
          <p:cNvSpPr txBox="1"/>
          <p:nvPr/>
        </p:nvSpPr>
        <p:spPr>
          <a:xfrm>
            <a:off x="2891533" y="4765379"/>
            <a:ext cx="53975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 availability - Azure SQL Managed Instance | Microsoft Learn</a:t>
            </a:r>
            <a:endParaRPr lang="en-US" sz="1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750" y="4664025"/>
            <a:ext cx="882273" cy="373926"/>
          </a:xfrm>
          <a:prstGeom prst="rect">
            <a:avLst/>
          </a:prstGeom>
          <a:noFill/>
          <a:ln>
            <a:noFill/>
          </a:ln>
          <a:effectLst>
            <a:outerShdw blurRad="228600" dist="38100" dir="1200000" algn="bl" rotWithShape="0">
              <a:srgbClr val="000000"/>
            </a:outerShdw>
          </a:effectLst>
        </p:spPr>
      </p:pic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500" dirty="0">
                <a:solidFill>
                  <a:schemeClr val="lt1"/>
                </a:solidFill>
              </a:rPr>
              <a:t>Azure SQL </a:t>
            </a:r>
            <a:r>
              <a:rPr lang="pt-BR" sz="1500" dirty="0" err="1">
                <a:solidFill>
                  <a:schemeClr val="lt1"/>
                </a:solidFill>
              </a:rPr>
              <a:t>Managed</a:t>
            </a:r>
            <a:r>
              <a:rPr lang="pt-BR" sz="1500" dirty="0">
                <a:solidFill>
                  <a:schemeClr val="lt1"/>
                </a:solidFill>
              </a:rPr>
              <a:t> </a:t>
            </a:r>
            <a:r>
              <a:rPr lang="pt-BR" sz="1500" dirty="0" err="1">
                <a:solidFill>
                  <a:schemeClr val="lt1"/>
                </a:solidFill>
              </a:rPr>
              <a:t>Instance</a:t>
            </a:r>
            <a:r>
              <a:rPr lang="pt-BR" sz="1500" dirty="0">
                <a:solidFill>
                  <a:schemeClr val="lt1"/>
                </a:solidFill>
              </a:rPr>
              <a:t> – SQL Server na Nuvem</a:t>
            </a:r>
            <a:br>
              <a:rPr lang="pt-BR" sz="2000" dirty="0">
                <a:solidFill>
                  <a:schemeClr val="lt1"/>
                </a:solidFill>
              </a:rPr>
            </a:br>
            <a:endParaRPr lang="pt-BR" sz="2000" dirty="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0" y="859800"/>
            <a:ext cx="9144000" cy="3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90000"/>
            </a:pPr>
            <a:r>
              <a:rPr lang="pt-BR" dirty="0">
                <a:solidFill>
                  <a:schemeClr val="lt1"/>
                </a:solidFill>
              </a:rPr>
              <a:t>Limitações e restrições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Backup:</a:t>
            </a:r>
          </a:p>
          <a:p>
            <a:pPr marL="742950" lvl="1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Backup automático</a:t>
            </a:r>
          </a:p>
          <a:p>
            <a:pPr marL="1200150" lvl="2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Suporta backup manual – full </a:t>
            </a:r>
            <a:r>
              <a:rPr lang="pt-BR" sz="1500" dirty="0" err="1">
                <a:solidFill>
                  <a:schemeClr val="lt1"/>
                </a:solidFill>
              </a:rPr>
              <a:t>copy_only</a:t>
            </a:r>
            <a:r>
              <a:rPr lang="pt-BR" sz="1500" dirty="0">
                <a:solidFill>
                  <a:schemeClr val="lt1"/>
                </a:solidFill>
              </a:rPr>
              <a:t> para URL apenas;</a:t>
            </a:r>
          </a:p>
          <a:p>
            <a:pPr marL="1200150" lvl="2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Utilização da CMK + AKV devido ao TDE;</a:t>
            </a:r>
          </a:p>
          <a:p>
            <a:pPr marL="742950" lvl="1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Limitação de até 32 arquivos – suficiente para até 4 TB compactado;</a:t>
            </a:r>
          </a:p>
          <a:p>
            <a:pPr marL="742950" lvl="1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Backups nativos suporta </a:t>
            </a:r>
            <a:r>
              <a:rPr lang="pt-BR" sz="1500" dirty="0" err="1">
                <a:solidFill>
                  <a:schemeClr val="lt1"/>
                </a:solidFill>
              </a:rPr>
              <a:t>restore</a:t>
            </a:r>
            <a:r>
              <a:rPr lang="pt-BR" sz="1500" dirty="0">
                <a:solidFill>
                  <a:schemeClr val="lt1"/>
                </a:solidFill>
              </a:rPr>
              <a:t> apenas no SQL Server 2022;</a:t>
            </a:r>
          </a:p>
          <a:p>
            <a:pPr marL="285750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Auditoria:</a:t>
            </a:r>
          </a:p>
          <a:p>
            <a:pPr marL="742950" lvl="1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Arquivos devem ser armazenados em </a:t>
            </a:r>
            <a:r>
              <a:rPr lang="pt-BR" sz="1500" dirty="0" err="1">
                <a:solidFill>
                  <a:schemeClr val="lt1"/>
                </a:solidFill>
              </a:rPr>
              <a:t>blob</a:t>
            </a:r>
            <a:r>
              <a:rPr lang="pt-BR" sz="1500" dirty="0">
                <a:solidFill>
                  <a:schemeClr val="lt1"/>
                </a:solidFill>
              </a:rPr>
              <a:t> </a:t>
            </a:r>
            <a:r>
              <a:rPr lang="pt-BR" sz="1500" dirty="0" err="1">
                <a:solidFill>
                  <a:schemeClr val="lt1"/>
                </a:solidFill>
              </a:rPr>
              <a:t>storage</a:t>
            </a:r>
            <a:r>
              <a:rPr lang="pt-BR" sz="1500" dirty="0">
                <a:solidFill>
                  <a:schemeClr val="lt1"/>
                </a:solidFill>
              </a:rPr>
              <a:t>:</a:t>
            </a:r>
          </a:p>
          <a:p>
            <a:pPr marL="1200150" lvl="2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CREATE SERVER AUDIT TO URL</a:t>
            </a:r>
          </a:p>
          <a:p>
            <a:pPr marL="285750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Logins:</a:t>
            </a:r>
          </a:p>
          <a:p>
            <a:pPr marL="742950" lvl="1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Pode ser integrado com o AAD:</a:t>
            </a:r>
          </a:p>
          <a:p>
            <a:pPr marL="1200150" lvl="2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CREATE LOGIN [MEUAD\</a:t>
            </a:r>
            <a:r>
              <a:rPr lang="pt-BR" sz="1500" dirty="0" err="1">
                <a:solidFill>
                  <a:schemeClr val="lt1"/>
                </a:solidFill>
              </a:rPr>
              <a:t>oschaider</a:t>
            </a:r>
            <a:r>
              <a:rPr lang="pt-BR" sz="1500" dirty="0">
                <a:solidFill>
                  <a:schemeClr val="lt1"/>
                </a:solidFill>
              </a:rPr>
              <a:t>] FROM EXTERNAL PROVIDER</a:t>
            </a:r>
          </a:p>
          <a:p>
            <a:pPr marL="285750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 err="1">
                <a:solidFill>
                  <a:schemeClr val="lt1"/>
                </a:solidFill>
              </a:rPr>
              <a:t>Collation</a:t>
            </a:r>
            <a:r>
              <a:rPr lang="pt-BR" sz="1500" dirty="0">
                <a:solidFill>
                  <a:schemeClr val="lt1"/>
                </a:solidFill>
              </a:rPr>
              <a:t>:</a:t>
            </a:r>
          </a:p>
          <a:p>
            <a:pPr marL="742950" lvl="1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Pode ser escolhida quando o serviço é criado;</a:t>
            </a:r>
          </a:p>
          <a:p>
            <a:pPr marL="285750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Objetos </a:t>
            </a:r>
            <a:r>
              <a:rPr lang="pt-BR" sz="1500" dirty="0" err="1">
                <a:solidFill>
                  <a:schemeClr val="lt1"/>
                </a:solidFill>
              </a:rPr>
              <a:t>In-memory</a:t>
            </a:r>
            <a:r>
              <a:rPr lang="pt-BR" sz="1500" dirty="0">
                <a:solidFill>
                  <a:schemeClr val="lt1"/>
                </a:solidFill>
              </a:rPr>
              <a:t> não são suportados no </a:t>
            </a:r>
            <a:r>
              <a:rPr lang="pt-BR" sz="1500" dirty="0" err="1">
                <a:solidFill>
                  <a:schemeClr val="lt1"/>
                </a:solidFill>
              </a:rPr>
              <a:t>tier</a:t>
            </a:r>
            <a:r>
              <a:rPr lang="pt-BR" sz="1500" dirty="0">
                <a:solidFill>
                  <a:schemeClr val="lt1"/>
                </a:solidFill>
              </a:rPr>
              <a:t> General </a:t>
            </a:r>
            <a:r>
              <a:rPr lang="pt-BR" sz="1500" dirty="0" err="1">
                <a:solidFill>
                  <a:schemeClr val="lt1"/>
                </a:solidFill>
              </a:rPr>
              <a:t>Purpose</a:t>
            </a:r>
            <a:endParaRPr lang="pt-BR" sz="1500" dirty="0">
              <a:solidFill>
                <a:schemeClr val="lt1"/>
              </a:solidFill>
            </a:endParaRPr>
          </a:p>
          <a:p>
            <a:pPr marL="285750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lt1"/>
                </a:solidFill>
              </a:rPr>
              <a:t>CLR não suporta acesso a arquivos externos (.</a:t>
            </a:r>
            <a:r>
              <a:rPr lang="pt-BR" sz="1500" dirty="0" err="1">
                <a:solidFill>
                  <a:schemeClr val="lt1"/>
                </a:solidFill>
              </a:rPr>
              <a:t>dll</a:t>
            </a:r>
            <a:r>
              <a:rPr lang="pt-BR" sz="1500" dirty="0">
                <a:solidFill>
                  <a:schemeClr val="lt1"/>
                </a:solidFill>
              </a:rPr>
              <a:t>);</a:t>
            </a:r>
          </a:p>
          <a:p>
            <a:pPr marL="285750" indent="-285750" algn="l">
              <a:buSzPct val="90000"/>
              <a:buFont typeface="Arial" panose="020B0604020202020204" pitchFamily="34" charset="0"/>
              <a:buChar char="•"/>
            </a:pPr>
            <a:r>
              <a:rPr lang="pt-BR" sz="1500" dirty="0" err="1">
                <a:solidFill>
                  <a:schemeClr val="lt1"/>
                </a:solidFill>
              </a:rPr>
              <a:t>Linked</a:t>
            </a:r>
            <a:r>
              <a:rPr lang="pt-BR" sz="1500" dirty="0">
                <a:solidFill>
                  <a:schemeClr val="lt1"/>
                </a:solidFill>
              </a:rPr>
              <a:t> Server suporta destinos como: </a:t>
            </a:r>
            <a:r>
              <a:rPr lang="en-US" sz="1500" dirty="0">
                <a:solidFill>
                  <a:schemeClr val="lt1"/>
                </a:solidFill>
              </a:rPr>
              <a:t>SQL Managed Instance, SQL Database, Azure Synapse SQL serverless e dedicated pools e SQL Server instances</a:t>
            </a:r>
            <a:endParaRPr lang="pt-BR" sz="1500" dirty="0">
              <a:solidFill>
                <a:schemeClr val="lt1"/>
              </a:solidFill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lt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E38FB8-BE77-6768-5FD6-E71F5F2B0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041" y="1935353"/>
            <a:ext cx="6843773" cy="566940"/>
          </a:xfrm>
          <a:prstGeom prst="bracketPair">
            <a:avLst/>
          </a:prstGeom>
        </p:spPr>
      </p:pic>
    </p:spTree>
    <p:extLst>
      <p:ext uri="{BB962C8B-B14F-4D97-AF65-F5344CB8AC3E}">
        <p14:creationId xmlns:p14="http://schemas.microsoft.com/office/powerpoint/2010/main" val="207114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750" y="4664025"/>
            <a:ext cx="882273" cy="373926"/>
          </a:xfrm>
          <a:prstGeom prst="rect">
            <a:avLst/>
          </a:prstGeom>
          <a:noFill/>
          <a:ln>
            <a:noFill/>
          </a:ln>
          <a:effectLst>
            <a:outerShdw blurRad="228600" dist="38100" dir="1200000" algn="bl" rotWithShape="0">
              <a:srgbClr val="000000"/>
            </a:outerShdw>
          </a:effectLst>
        </p:spPr>
      </p:pic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500" dirty="0">
                <a:solidFill>
                  <a:schemeClr val="lt1"/>
                </a:solidFill>
              </a:rPr>
              <a:t>Azure SQL </a:t>
            </a:r>
            <a:r>
              <a:rPr lang="pt-BR" sz="1500" dirty="0" err="1">
                <a:solidFill>
                  <a:schemeClr val="lt1"/>
                </a:solidFill>
              </a:rPr>
              <a:t>Managed</a:t>
            </a:r>
            <a:r>
              <a:rPr lang="pt-BR" sz="1500" dirty="0">
                <a:solidFill>
                  <a:schemeClr val="lt1"/>
                </a:solidFill>
              </a:rPr>
              <a:t> </a:t>
            </a:r>
            <a:r>
              <a:rPr lang="pt-BR" sz="1500" dirty="0" err="1">
                <a:solidFill>
                  <a:schemeClr val="lt1"/>
                </a:solidFill>
              </a:rPr>
              <a:t>Instance</a:t>
            </a:r>
            <a:r>
              <a:rPr lang="pt-BR" sz="1500" dirty="0">
                <a:solidFill>
                  <a:schemeClr val="lt1"/>
                </a:solidFill>
              </a:rPr>
              <a:t> – SQL Server na Nuvem</a:t>
            </a:r>
            <a:br>
              <a:rPr lang="pt-BR" sz="2000" dirty="0">
                <a:solidFill>
                  <a:schemeClr val="lt1"/>
                </a:solidFill>
              </a:rPr>
            </a:br>
            <a:endParaRPr lang="pt-BR" sz="2000" dirty="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0" y="859800"/>
            <a:ext cx="9144000" cy="3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Ferramentas de Migração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lt1"/>
                </a:solidFill>
              </a:rPr>
              <a:t>Backup/</a:t>
            </a:r>
            <a:r>
              <a:rPr lang="pt-BR" sz="1600" dirty="0" err="1">
                <a:solidFill>
                  <a:schemeClr val="lt1"/>
                </a:solidFill>
              </a:rPr>
              <a:t>Restore</a:t>
            </a:r>
            <a:r>
              <a:rPr lang="pt-BR" sz="1600" dirty="0">
                <a:solidFill>
                  <a:schemeClr val="lt1"/>
                </a:solidFill>
              </a:rPr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lt1"/>
                </a:solidFill>
              </a:rPr>
              <a:t>Azure SQL </a:t>
            </a:r>
            <a:r>
              <a:rPr lang="pt-BR" sz="1600" dirty="0" err="1">
                <a:solidFill>
                  <a:schemeClr val="lt1"/>
                </a:solidFill>
              </a:rPr>
              <a:t>Migration</a:t>
            </a:r>
            <a:r>
              <a:rPr lang="pt-BR" sz="1600" dirty="0">
                <a:solidFill>
                  <a:schemeClr val="lt1"/>
                </a:solidFill>
              </a:rPr>
              <a:t> </a:t>
            </a:r>
            <a:r>
              <a:rPr lang="pt-BR" sz="1600" dirty="0" err="1">
                <a:solidFill>
                  <a:schemeClr val="lt1"/>
                </a:solidFill>
              </a:rPr>
              <a:t>Extension</a:t>
            </a:r>
            <a:r>
              <a:rPr lang="pt-BR" sz="1600" dirty="0">
                <a:solidFill>
                  <a:schemeClr val="lt1"/>
                </a:solidFill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lt1"/>
                </a:solidFill>
              </a:rPr>
              <a:t>Data </a:t>
            </a:r>
            <a:r>
              <a:rPr lang="pt-BR" sz="1600" dirty="0" err="1">
                <a:solidFill>
                  <a:schemeClr val="lt1"/>
                </a:solidFill>
              </a:rPr>
              <a:t>Migration</a:t>
            </a:r>
            <a:r>
              <a:rPr lang="pt-BR" sz="1600" dirty="0">
                <a:solidFill>
                  <a:schemeClr val="lt1"/>
                </a:solidFill>
              </a:rPr>
              <a:t> Service;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lt1"/>
                </a:solidFill>
              </a:rPr>
              <a:t>Log Replay Service;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lt1"/>
                </a:solidFill>
              </a:rPr>
              <a:t>Link </a:t>
            </a:r>
            <a:r>
              <a:rPr lang="pt-BR" sz="1600" dirty="0" err="1">
                <a:solidFill>
                  <a:schemeClr val="lt1"/>
                </a:solidFill>
              </a:rPr>
              <a:t>feature</a:t>
            </a:r>
            <a:r>
              <a:rPr lang="pt-BR" sz="1600" dirty="0">
                <a:solidFill>
                  <a:schemeClr val="lt1"/>
                </a:solidFill>
              </a:rPr>
              <a:t> for SQL MI;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lt1"/>
                </a:solidFill>
              </a:rPr>
              <a:t>Bacpac</a:t>
            </a:r>
            <a:r>
              <a:rPr lang="pt-BR" sz="1600" dirty="0">
                <a:solidFill>
                  <a:schemeClr val="lt1"/>
                </a:solidFill>
              </a:rPr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lt1"/>
                </a:solidFill>
              </a:rPr>
              <a:t>Azure Data </a:t>
            </a:r>
            <a:r>
              <a:rPr lang="pt-BR" sz="1600" dirty="0" err="1">
                <a:solidFill>
                  <a:schemeClr val="lt1"/>
                </a:solidFill>
              </a:rPr>
              <a:t>Factory</a:t>
            </a:r>
            <a:endParaRPr lang="pt-BR" sz="1600" dirty="0">
              <a:solidFill>
                <a:schemeClr val="lt1"/>
              </a:solidFill>
            </a:endParaRPr>
          </a:p>
        </p:txBody>
      </p:sp>
      <p:pic>
        <p:nvPicPr>
          <p:cNvPr id="1026" name="Picture 2" descr="Diagram showing how the link feature for SQL Managed Instance works.">
            <a:extLst>
              <a:ext uri="{FF2B5EF4-FFF2-40B4-BE49-F238E27FC236}">
                <a16:creationId xmlns:a16="http://schemas.microsoft.com/office/drawing/2014/main" id="{02024573-B59C-8229-F466-3693AE66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602" y="1798101"/>
            <a:ext cx="6025711" cy="148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0E8F93D-7355-8C12-FAB8-AD589429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803" y="1425525"/>
            <a:ext cx="3794282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12277</TotalTime>
  <Words>399</Words>
  <Application>Microsoft Office PowerPoint</Application>
  <PresentationFormat>Apresentação na tela (16:9)</PresentationFormat>
  <Paragraphs>65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Apresentação do PowerPoint</vt:lpstr>
      <vt:lpstr>Realização</vt:lpstr>
      <vt:lpstr>Oberdan Schaider Formado em Engenharia de Computação - UniFtec; MCSE: Data Management and Analytics; Microsoft Certified: Azure Database Administrator; MLSA: Microsoft Learn Student Ambassadors; DBA na empresa CDB Data Solutions.  </vt:lpstr>
      <vt:lpstr>Azure SQL Managed Instance – SQL Server na Nuvem </vt:lpstr>
      <vt:lpstr>Apresentação do PowerPoint</vt:lpstr>
      <vt:lpstr>Apresentação do PowerPoint</vt:lpstr>
      <vt:lpstr>Apresentação do PowerPoint</vt:lpstr>
      <vt:lpstr>Azure SQL Managed Instance – SQL Server na Nuvem </vt:lpstr>
      <vt:lpstr>Azure SQL Managed Instance – SQL Server na Nuvem </vt:lpstr>
      <vt:lpstr>Azure SQL Managed Instance – SQL Server na Nuvem </vt:lpstr>
      <vt:lpstr>Azure SQL Managed Instance – SQL Server na Nuvem 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NoteFernando</dc:creator>
  <cp:lastModifiedBy>Oberdan Schaider</cp:lastModifiedBy>
  <cp:revision>3</cp:revision>
  <dcterms:modified xsi:type="dcterms:W3CDTF">2023-06-13T13:52:35Z</dcterms:modified>
</cp:coreProperties>
</file>