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0" r:id="rId6"/>
    <p:sldId id="259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79A-4498-406E-94CB-9F94018EB882}" type="datetimeFigureOut">
              <a:rPr lang="en-NG" smtClean="0"/>
              <a:t>03/04/2022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7244-1E5C-4945-AA02-82EED899F01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0433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79A-4498-406E-94CB-9F94018EB882}" type="datetimeFigureOut">
              <a:rPr lang="en-NG" smtClean="0"/>
              <a:t>03/04/2022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7244-1E5C-4945-AA02-82EED899F01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4218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79A-4498-406E-94CB-9F94018EB882}" type="datetimeFigureOut">
              <a:rPr lang="en-NG" smtClean="0"/>
              <a:t>03/04/2022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7244-1E5C-4945-AA02-82EED899F01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0825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79A-4498-406E-94CB-9F94018EB882}" type="datetimeFigureOut">
              <a:rPr lang="en-NG" smtClean="0"/>
              <a:t>03/04/2022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7244-1E5C-4945-AA02-82EED899F014}" type="slidenum">
              <a:rPr lang="en-NG" smtClean="0"/>
              <a:t>‹#›</a:t>
            </a:fld>
            <a:endParaRPr lang="en-N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5338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79A-4498-406E-94CB-9F94018EB882}" type="datetimeFigureOut">
              <a:rPr lang="en-NG" smtClean="0"/>
              <a:t>03/04/2022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7244-1E5C-4945-AA02-82EED899F01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57608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79A-4498-406E-94CB-9F94018EB882}" type="datetimeFigureOut">
              <a:rPr lang="en-NG" smtClean="0"/>
              <a:t>03/04/2022</a:t>
            </a:fld>
            <a:endParaRPr lang="en-N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7244-1E5C-4945-AA02-82EED899F01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15827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79A-4498-406E-94CB-9F94018EB882}" type="datetimeFigureOut">
              <a:rPr lang="en-NG" smtClean="0"/>
              <a:t>03/04/2022</a:t>
            </a:fld>
            <a:endParaRPr lang="en-N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7244-1E5C-4945-AA02-82EED899F01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23571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79A-4498-406E-94CB-9F94018EB882}" type="datetimeFigureOut">
              <a:rPr lang="en-NG" smtClean="0"/>
              <a:t>03/04/2022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7244-1E5C-4945-AA02-82EED899F01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02621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79A-4498-406E-94CB-9F94018EB882}" type="datetimeFigureOut">
              <a:rPr lang="en-NG" smtClean="0"/>
              <a:t>03/04/2022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7244-1E5C-4945-AA02-82EED899F01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2108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79A-4498-406E-94CB-9F94018EB882}" type="datetimeFigureOut">
              <a:rPr lang="en-NG" smtClean="0"/>
              <a:t>03/04/2022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7244-1E5C-4945-AA02-82EED899F01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80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79A-4498-406E-94CB-9F94018EB882}" type="datetimeFigureOut">
              <a:rPr lang="en-NG" smtClean="0"/>
              <a:t>03/04/2022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7244-1E5C-4945-AA02-82EED899F01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4373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79A-4498-406E-94CB-9F94018EB882}" type="datetimeFigureOut">
              <a:rPr lang="en-NG" smtClean="0"/>
              <a:t>03/04/2022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7244-1E5C-4945-AA02-82EED899F01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2312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79A-4498-406E-94CB-9F94018EB882}" type="datetimeFigureOut">
              <a:rPr lang="en-NG" smtClean="0"/>
              <a:t>03/04/2022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7244-1E5C-4945-AA02-82EED899F01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6694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79A-4498-406E-94CB-9F94018EB882}" type="datetimeFigureOut">
              <a:rPr lang="en-NG" smtClean="0"/>
              <a:t>03/04/2022</a:t>
            </a:fld>
            <a:endParaRPr lang="en-N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7244-1E5C-4945-AA02-82EED899F01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7630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79A-4498-406E-94CB-9F94018EB882}" type="datetimeFigureOut">
              <a:rPr lang="en-NG" smtClean="0"/>
              <a:t>03/04/2022</a:t>
            </a:fld>
            <a:endParaRPr lang="en-N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7244-1E5C-4945-AA02-82EED899F01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1126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79A-4498-406E-94CB-9F94018EB882}" type="datetimeFigureOut">
              <a:rPr lang="en-NG" smtClean="0"/>
              <a:t>03/04/2022</a:t>
            </a:fld>
            <a:endParaRPr lang="en-N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7244-1E5C-4945-AA02-82EED899F01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3981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79A-4498-406E-94CB-9F94018EB882}" type="datetimeFigureOut">
              <a:rPr lang="en-NG" smtClean="0"/>
              <a:t>03/04/2022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7244-1E5C-4945-AA02-82EED899F01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3941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F7D79A-4498-406E-94CB-9F94018EB882}" type="datetimeFigureOut">
              <a:rPr lang="en-NG" smtClean="0"/>
              <a:t>03/04/2022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77244-1E5C-4945-AA02-82EED899F01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72917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B8B1-1A38-40F5-9423-7DFA42C131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 PROJECT</a:t>
            </a: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AF378-EA00-4CEC-A0C2-1BFFB9A49C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2692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278D-EE33-46BA-883A-6D7A2CD9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FA7E5-D2A6-41E3-A111-9242741CB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2052918"/>
            <a:ext cx="11423373" cy="459967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Above 10kg</a:t>
            </a:r>
          </a:p>
          <a:p>
            <a:endParaRPr lang="en-US" dirty="0"/>
          </a:p>
          <a:p>
            <a:pPr algn="ctr"/>
            <a:r>
              <a:rPr lang="en-US" dirty="0"/>
              <a:t>                                                 </a:t>
            </a:r>
          </a:p>
          <a:p>
            <a:r>
              <a:rPr lang="en-US" dirty="0"/>
              <a:t>                                               </a:t>
            </a:r>
            <a:r>
              <a:rPr lang="en-US" dirty="0" err="1"/>
              <a:t>Epe</a:t>
            </a:r>
            <a:r>
              <a:rPr lang="en-US" dirty="0"/>
              <a:t> </a:t>
            </a:r>
          </a:p>
          <a:p>
            <a:r>
              <a:rPr lang="en-US" dirty="0"/>
              <a:t>                   </a:t>
            </a:r>
          </a:p>
          <a:p>
            <a:r>
              <a:rPr lang="en-US" dirty="0"/>
              <a:t>                             PAU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Less than 10kg                       </a:t>
            </a:r>
          </a:p>
          <a:p>
            <a:endParaRPr lang="en-US" dirty="0"/>
          </a:p>
          <a:p>
            <a:pPr marL="0" indent="0">
              <a:buNone/>
            </a:pPr>
            <a:endParaRPr lang="en-N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B7D7FF-C896-435C-9EA4-4F19957E44E6}"/>
              </a:ext>
            </a:extLst>
          </p:cNvPr>
          <p:cNvSpPr/>
          <p:nvPr/>
        </p:nvSpPr>
        <p:spPr>
          <a:xfrm>
            <a:off x="1338469" y="609601"/>
            <a:ext cx="2398644" cy="95415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START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310E19-8BA0-4F74-BDF7-8B7E96A2EBAE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37791" y="1563758"/>
            <a:ext cx="0" cy="44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rallelogram 8">
            <a:extLst>
              <a:ext uri="{FF2B5EF4-FFF2-40B4-BE49-F238E27FC236}">
                <a16:creationId xmlns:a16="http://schemas.microsoft.com/office/drawing/2014/main" id="{413A9DBB-8D2E-4AED-B568-AFA21C8C8E3D}"/>
              </a:ext>
            </a:extLst>
          </p:cNvPr>
          <p:cNvSpPr/>
          <p:nvPr/>
        </p:nvSpPr>
        <p:spPr>
          <a:xfrm>
            <a:off x="1530627" y="2045686"/>
            <a:ext cx="2014327" cy="118938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 place of delivery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58A889-D40E-4B32-8677-EEF9F03F1DB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686873" y="3235069"/>
            <a:ext cx="1" cy="311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D304FB24-FA96-464C-B467-D3539453FBAE}"/>
              </a:ext>
            </a:extLst>
          </p:cNvPr>
          <p:cNvSpPr/>
          <p:nvPr/>
        </p:nvSpPr>
        <p:spPr>
          <a:xfrm>
            <a:off x="1292082" y="3546310"/>
            <a:ext cx="2789583" cy="182726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 the place of delivery PAU or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Epe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BF707E-5639-4E40-A1D1-900BEABB0137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686874" y="5373571"/>
            <a:ext cx="0" cy="61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>
            <a:extLst>
              <a:ext uri="{FF2B5EF4-FFF2-40B4-BE49-F238E27FC236}">
                <a16:creationId xmlns:a16="http://schemas.microsoft.com/office/drawing/2014/main" id="{EB46C208-8021-4196-ADBF-4D6EE6268F89}"/>
              </a:ext>
            </a:extLst>
          </p:cNvPr>
          <p:cNvSpPr/>
          <p:nvPr/>
        </p:nvSpPr>
        <p:spPr>
          <a:xfrm>
            <a:off x="921022" y="6036179"/>
            <a:ext cx="4538873" cy="61641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 the weight above 10 kg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C6DDBC-6010-4ACF-9FBA-E4929F0FBFBB}"/>
              </a:ext>
            </a:extLst>
          </p:cNvPr>
          <p:cNvCxnSpPr>
            <a:cxnSpLocks/>
            <a:stCxn id="20" idx="3"/>
            <a:endCxn id="24" idx="5"/>
          </p:cNvCxnSpPr>
          <p:nvPr/>
        </p:nvCxnSpPr>
        <p:spPr>
          <a:xfrm flipV="1">
            <a:off x="5459895" y="6301798"/>
            <a:ext cx="1843807" cy="4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6B0FDFB8-15E6-4C60-8A52-3BAB4A9F1581}"/>
              </a:ext>
            </a:extLst>
          </p:cNvPr>
          <p:cNvSpPr/>
          <p:nvPr/>
        </p:nvSpPr>
        <p:spPr>
          <a:xfrm>
            <a:off x="7225748" y="5989983"/>
            <a:ext cx="1868556" cy="623630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Price is 1500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F5A1B4-6E21-48DE-B7D5-8436A44D8710}"/>
              </a:ext>
            </a:extLst>
          </p:cNvPr>
          <p:cNvCxnSpPr>
            <a:stCxn id="12" idx="3"/>
          </p:cNvCxnSpPr>
          <p:nvPr/>
        </p:nvCxnSpPr>
        <p:spPr>
          <a:xfrm>
            <a:off x="4081665" y="4459941"/>
            <a:ext cx="901152" cy="6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amond 28">
            <a:extLst>
              <a:ext uri="{FF2B5EF4-FFF2-40B4-BE49-F238E27FC236}">
                <a16:creationId xmlns:a16="http://schemas.microsoft.com/office/drawing/2014/main" id="{865BFCC5-4D94-4006-A16F-7B5280469441}"/>
              </a:ext>
            </a:extLst>
          </p:cNvPr>
          <p:cNvSpPr/>
          <p:nvPr/>
        </p:nvSpPr>
        <p:spPr>
          <a:xfrm>
            <a:off x="5002685" y="3674259"/>
            <a:ext cx="2789583" cy="1583448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 the weight at least 10 kg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E07E72-A394-4EF8-B577-EED22D96CD9B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6397477" y="3183741"/>
            <a:ext cx="0" cy="490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E4186AD4-8FF4-476E-96A6-CE4886CDC025}"/>
              </a:ext>
            </a:extLst>
          </p:cNvPr>
          <p:cNvSpPr/>
          <p:nvPr/>
        </p:nvSpPr>
        <p:spPr>
          <a:xfrm>
            <a:off x="5459895" y="1994358"/>
            <a:ext cx="1843807" cy="118938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Price is N5000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2F3C73-9AA5-471C-ADE3-E0599FED2AFE}"/>
              </a:ext>
            </a:extLst>
          </p:cNvPr>
          <p:cNvCxnSpPr/>
          <p:nvPr/>
        </p:nvCxnSpPr>
        <p:spPr>
          <a:xfrm>
            <a:off x="7792268" y="4459941"/>
            <a:ext cx="854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37DAFB7F-98C9-4C10-8C0C-3EEDF8FF334F}"/>
              </a:ext>
            </a:extLst>
          </p:cNvPr>
          <p:cNvSpPr/>
          <p:nvPr/>
        </p:nvSpPr>
        <p:spPr>
          <a:xfrm>
            <a:off x="8507897" y="4055749"/>
            <a:ext cx="1868556" cy="808382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Price is N4000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3917D3-C830-453B-8FDB-AB5D05D18BE1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7155029" y="2589050"/>
            <a:ext cx="4387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F589B6-FD7D-4892-AC4A-B455C9AB7558}"/>
              </a:ext>
            </a:extLst>
          </p:cNvPr>
          <p:cNvCxnSpPr>
            <a:cxnSpLocks/>
          </p:cNvCxnSpPr>
          <p:nvPr/>
        </p:nvCxnSpPr>
        <p:spPr>
          <a:xfrm>
            <a:off x="11542643" y="2589050"/>
            <a:ext cx="92766" cy="4024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7B28AB7-0392-493C-B897-85C9239889D4}"/>
              </a:ext>
            </a:extLst>
          </p:cNvPr>
          <p:cNvCxnSpPr>
            <a:stCxn id="36" idx="2"/>
          </p:cNvCxnSpPr>
          <p:nvPr/>
        </p:nvCxnSpPr>
        <p:spPr>
          <a:xfrm>
            <a:off x="10275405" y="4459940"/>
            <a:ext cx="12672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7FFD983-3051-42FA-B652-D765C5AE6E5D}"/>
              </a:ext>
            </a:extLst>
          </p:cNvPr>
          <p:cNvCxnSpPr/>
          <p:nvPr/>
        </p:nvCxnSpPr>
        <p:spPr>
          <a:xfrm>
            <a:off x="11542643" y="4459940"/>
            <a:ext cx="0" cy="2060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C830694-66D1-4037-8ED4-5605860EE28E}"/>
              </a:ext>
            </a:extLst>
          </p:cNvPr>
          <p:cNvCxnSpPr>
            <a:stCxn id="24" idx="2"/>
          </p:cNvCxnSpPr>
          <p:nvPr/>
        </p:nvCxnSpPr>
        <p:spPr>
          <a:xfrm>
            <a:off x="9016350" y="6301798"/>
            <a:ext cx="1996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3B5E098-1E89-4BF5-B390-A499ADC79B1D}"/>
              </a:ext>
            </a:extLst>
          </p:cNvPr>
          <p:cNvCxnSpPr/>
          <p:nvPr/>
        </p:nvCxnSpPr>
        <p:spPr>
          <a:xfrm>
            <a:off x="11012557" y="6305407"/>
            <a:ext cx="0" cy="30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958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FD8E-B3ED-4CCC-9267-10402CE3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96683"/>
          </a:xfrm>
        </p:spPr>
        <p:txBody>
          <a:bodyPr/>
          <a:lstStyle/>
          <a:p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47907-FE67-4A16-9A68-D6A033B02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973" y="901192"/>
            <a:ext cx="9815540" cy="5402316"/>
          </a:xfrm>
        </p:spPr>
        <p:txBody>
          <a:bodyPr/>
          <a:lstStyle/>
          <a:p>
            <a:r>
              <a:rPr lang="en-US" dirty="0"/>
              <a:t>            Less than 10kg</a:t>
            </a:r>
            <a:endParaRPr lang="en-NG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2C2D3A-7EFC-4872-ACB7-F8DB08183BB5}"/>
              </a:ext>
            </a:extLst>
          </p:cNvPr>
          <p:cNvCxnSpPr>
            <a:cxnSpLocks/>
          </p:cNvCxnSpPr>
          <p:nvPr/>
        </p:nvCxnSpPr>
        <p:spPr>
          <a:xfrm>
            <a:off x="2339949" y="551059"/>
            <a:ext cx="0" cy="114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rallelogram 5">
            <a:extLst>
              <a:ext uri="{FF2B5EF4-FFF2-40B4-BE49-F238E27FC236}">
                <a16:creationId xmlns:a16="http://schemas.microsoft.com/office/drawing/2014/main" id="{B8982DB4-9861-40C3-A582-3B41B7B4BFC5}"/>
              </a:ext>
            </a:extLst>
          </p:cNvPr>
          <p:cNvSpPr/>
          <p:nvPr/>
        </p:nvSpPr>
        <p:spPr>
          <a:xfrm>
            <a:off x="1518315" y="1693053"/>
            <a:ext cx="1431234" cy="1096618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Price is N2000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5623D7-16EE-4B3E-9844-4EC108654C89}"/>
              </a:ext>
            </a:extLst>
          </p:cNvPr>
          <p:cNvCxnSpPr/>
          <p:nvPr/>
        </p:nvCxnSpPr>
        <p:spPr>
          <a:xfrm>
            <a:off x="2233932" y="2855888"/>
            <a:ext cx="0" cy="57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73597F0-EC6D-446B-B253-43E3A291317E}"/>
              </a:ext>
            </a:extLst>
          </p:cNvPr>
          <p:cNvSpPr/>
          <p:nvPr/>
        </p:nvSpPr>
        <p:spPr>
          <a:xfrm>
            <a:off x="1471932" y="3478652"/>
            <a:ext cx="1736033" cy="11419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STOP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A177A1-EA8C-45F6-AB84-81E0C016A197}"/>
              </a:ext>
            </a:extLst>
          </p:cNvPr>
          <p:cNvCxnSpPr/>
          <p:nvPr/>
        </p:nvCxnSpPr>
        <p:spPr>
          <a:xfrm>
            <a:off x="9846365" y="649401"/>
            <a:ext cx="0" cy="3432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98DAFE-4038-47AB-BE28-4D3753E717A7}"/>
              </a:ext>
            </a:extLst>
          </p:cNvPr>
          <p:cNvCxnSpPr/>
          <p:nvPr/>
        </p:nvCxnSpPr>
        <p:spPr>
          <a:xfrm flipH="1">
            <a:off x="3207965" y="4121426"/>
            <a:ext cx="6625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4E2029-4B0C-4DE4-9AD1-95B77B346FBF}"/>
              </a:ext>
            </a:extLst>
          </p:cNvPr>
          <p:cNvCxnSpPr/>
          <p:nvPr/>
        </p:nvCxnSpPr>
        <p:spPr>
          <a:xfrm>
            <a:off x="9634330" y="768626"/>
            <a:ext cx="0" cy="303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C58D77-656E-4B80-88E9-19E5D6651363}"/>
              </a:ext>
            </a:extLst>
          </p:cNvPr>
          <p:cNvCxnSpPr/>
          <p:nvPr/>
        </p:nvCxnSpPr>
        <p:spPr>
          <a:xfrm flipH="1">
            <a:off x="3207965" y="3803374"/>
            <a:ext cx="6426365" cy="11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11BBA1-C810-4DF8-806B-BCEF4018FA06}"/>
              </a:ext>
            </a:extLst>
          </p:cNvPr>
          <p:cNvCxnSpPr>
            <a:cxnSpLocks/>
          </p:cNvCxnSpPr>
          <p:nvPr/>
        </p:nvCxnSpPr>
        <p:spPr>
          <a:xfrm>
            <a:off x="8984037" y="901192"/>
            <a:ext cx="0" cy="2716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F9DFE8-0FEA-4540-8DB4-571A84384E45}"/>
              </a:ext>
            </a:extLst>
          </p:cNvPr>
          <p:cNvCxnSpPr>
            <a:cxnSpLocks/>
          </p:cNvCxnSpPr>
          <p:nvPr/>
        </p:nvCxnSpPr>
        <p:spPr>
          <a:xfrm flipH="1">
            <a:off x="3114261" y="3617843"/>
            <a:ext cx="5869776" cy="185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84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FC69-F5DA-4389-B548-1B3FAA35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question 4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40F0E-707B-4C9C-90B3-C7FEE1E53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candidate name</a:t>
            </a:r>
          </a:p>
          <a:p>
            <a:r>
              <a:rPr lang="en-US" dirty="0"/>
              <a:t>CHECK if candidate has 230 above in jamb</a:t>
            </a:r>
          </a:p>
          <a:p>
            <a:r>
              <a:rPr lang="en-US" dirty="0"/>
              <a:t>CHECK if candidate has five credits</a:t>
            </a:r>
          </a:p>
          <a:p>
            <a:r>
              <a:rPr lang="en-US" dirty="0"/>
              <a:t>IF candidate has 230 above in jamb and has five credits in key subjects print YOU have admission</a:t>
            </a:r>
          </a:p>
          <a:p>
            <a:r>
              <a:rPr lang="en-US" dirty="0"/>
              <a:t>ELSE: print(YOU have not gained admission)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60943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79F85-329C-4992-82CF-82DD2846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A77C1-3E6A-4857-B7DA-935A7E9DB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No</a:t>
            </a:r>
          </a:p>
          <a:p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                                            YES                                                                               </a:t>
            </a:r>
            <a:endParaRPr lang="en-N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EB8C1C-8DB9-4A1B-8225-267629DD8F12}"/>
              </a:ext>
            </a:extLst>
          </p:cNvPr>
          <p:cNvSpPr/>
          <p:nvPr/>
        </p:nvSpPr>
        <p:spPr>
          <a:xfrm>
            <a:off x="4903304" y="452718"/>
            <a:ext cx="1550505" cy="70022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START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64BFF5-1E10-4FF1-BCFE-8DA0F83D99AA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678557" y="1152939"/>
            <a:ext cx="0" cy="37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rallelogram 8">
            <a:extLst>
              <a:ext uri="{FF2B5EF4-FFF2-40B4-BE49-F238E27FC236}">
                <a16:creationId xmlns:a16="http://schemas.microsoft.com/office/drawing/2014/main" id="{B5DE19ED-77AC-47A2-8AA0-4AC29EF13814}"/>
              </a:ext>
            </a:extLst>
          </p:cNvPr>
          <p:cNvSpPr/>
          <p:nvPr/>
        </p:nvSpPr>
        <p:spPr>
          <a:xfrm>
            <a:off x="4662183" y="1540793"/>
            <a:ext cx="1828798" cy="1136145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 user’s jamb score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876EC5-4A9C-4198-912A-52F4BFA436CD}"/>
              </a:ext>
            </a:extLst>
          </p:cNvPr>
          <p:cNvCxnSpPr/>
          <p:nvPr/>
        </p:nvCxnSpPr>
        <p:spPr>
          <a:xfrm>
            <a:off x="5459896" y="2693731"/>
            <a:ext cx="0" cy="24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E90B72BF-8904-448D-81C9-BE03EDBC4850}"/>
              </a:ext>
            </a:extLst>
          </p:cNvPr>
          <p:cNvSpPr/>
          <p:nvPr/>
        </p:nvSpPr>
        <p:spPr>
          <a:xfrm>
            <a:off x="3632316" y="2938713"/>
            <a:ext cx="3432312" cy="113614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 the jamb score at least 230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97CBC1-1E9A-4015-B653-6E1F6EF1B040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064628" y="3506786"/>
            <a:ext cx="1867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0E0020-9CEB-4F41-BAD1-6B958F053DD6}"/>
              </a:ext>
            </a:extLst>
          </p:cNvPr>
          <p:cNvCxnSpPr>
            <a:cxnSpLocks/>
          </p:cNvCxnSpPr>
          <p:nvPr/>
        </p:nvCxnSpPr>
        <p:spPr>
          <a:xfrm>
            <a:off x="5314122" y="4074858"/>
            <a:ext cx="0" cy="311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F96C100F-6362-43BC-BD58-821DB6D7BB5E}"/>
              </a:ext>
            </a:extLst>
          </p:cNvPr>
          <p:cNvSpPr/>
          <p:nvPr/>
        </p:nvSpPr>
        <p:spPr>
          <a:xfrm>
            <a:off x="4412974" y="4524878"/>
            <a:ext cx="1802295" cy="1136145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 grade in 5 key subjects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2444D6-744E-4F0E-9032-F98B01D7690B}"/>
              </a:ext>
            </a:extLst>
          </p:cNvPr>
          <p:cNvCxnSpPr/>
          <p:nvPr/>
        </p:nvCxnSpPr>
        <p:spPr>
          <a:xfrm>
            <a:off x="5314122" y="5661023"/>
            <a:ext cx="0" cy="364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C5EE34-0047-4BBB-8EDE-292753E39129}"/>
              </a:ext>
            </a:extLst>
          </p:cNvPr>
          <p:cNvCxnSpPr/>
          <p:nvPr/>
        </p:nvCxnSpPr>
        <p:spPr>
          <a:xfrm>
            <a:off x="8931965" y="3506786"/>
            <a:ext cx="0" cy="251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610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B614-164F-41E7-860F-E9BAF804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D09976-3EB0-4F95-8FC5-939B5D6F7B54}"/>
              </a:ext>
            </a:extLst>
          </p:cNvPr>
          <p:cNvCxnSpPr/>
          <p:nvPr/>
        </p:nvCxnSpPr>
        <p:spPr>
          <a:xfrm>
            <a:off x="5353878" y="596348"/>
            <a:ext cx="0" cy="27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06A90942-F0A5-4D29-9A80-D0337D0D6CB5}"/>
              </a:ext>
            </a:extLst>
          </p:cNvPr>
          <p:cNvSpPr/>
          <p:nvPr/>
        </p:nvSpPr>
        <p:spPr>
          <a:xfrm>
            <a:off x="3922645" y="929709"/>
            <a:ext cx="2994989" cy="140053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Does candidate have 5 credits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CED1DD-C5A2-412E-BEF0-D1A156279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2192" y="929709"/>
            <a:ext cx="2231680" cy="1755912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Sorry, you have not been given admission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60E674-C4C6-4F49-9236-89AEBFCF89FB}"/>
              </a:ext>
            </a:extLst>
          </p:cNvPr>
          <p:cNvCxnSpPr>
            <a:cxnSpLocks/>
          </p:cNvCxnSpPr>
          <p:nvPr/>
        </p:nvCxnSpPr>
        <p:spPr>
          <a:xfrm>
            <a:off x="8468139" y="596348"/>
            <a:ext cx="0" cy="333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BFC23A-AEBE-49B7-9215-537D71F0C1DE}"/>
              </a:ext>
            </a:extLst>
          </p:cNvPr>
          <p:cNvCxnSpPr>
            <a:cxnSpLocks/>
          </p:cNvCxnSpPr>
          <p:nvPr/>
        </p:nvCxnSpPr>
        <p:spPr>
          <a:xfrm>
            <a:off x="7023652" y="1616765"/>
            <a:ext cx="503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014CC6A-F89A-4E9E-80C2-DC14C2945032}"/>
              </a:ext>
            </a:extLst>
          </p:cNvPr>
          <p:cNvSpPr txBox="1"/>
          <p:nvPr/>
        </p:nvSpPr>
        <p:spPr>
          <a:xfrm>
            <a:off x="6917634" y="1232452"/>
            <a:ext cx="50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NG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E9C5E0-A023-4C29-9823-215383DC6AB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420140" y="2330239"/>
            <a:ext cx="0" cy="35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2DB6500C-E794-4D42-BC51-71DE9DAB5EFE}"/>
              </a:ext>
            </a:extLst>
          </p:cNvPr>
          <p:cNvSpPr/>
          <p:nvPr/>
        </p:nvSpPr>
        <p:spPr>
          <a:xfrm>
            <a:off x="4142524" y="2685620"/>
            <a:ext cx="2411895" cy="1400529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Print Congrats, you have been given admission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66416D-17DC-4F22-B6A9-AFB9411CCD0D}"/>
              </a:ext>
            </a:extLst>
          </p:cNvPr>
          <p:cNvCxnSpPr>
            <a:stCxn id="19" idx="4"/>
          </p:cNvCxnSpPr>
          <p:nvPr/>
        </p:nvCxnSpPr>
        <p:spPr>
          <a:xfrm>
            <a:off x="5348472" y="4086149"/>
            <a:ext cx="5406" cy="56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1CDE4C6-4D05-45EE-8DAB-FAFF243A32F4}"/>
              </a:ext>
            </a:extLst>
          </p:cNvPr>
          <p:cNvSpPr/>
          <p:nvPr/>
        </p:nvSpPr>
        <p:spPr>
          <a:xfrm>
            <a:off x="4296143" y="4651513"/>
            <a:ext cx="2258276" cy="9806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STOP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5A4FC2-DA35-49A9-9345-31EF468D4965}"/>
              </a:ext>
            </a:extLst>
          </p:cNvPr>
          <p:cNvSpPr txBox="1"/>
          <p:nvPr/>
        </p:nvSpPr>
        <p:spPr>
          <a:xfrm>
            <a:off x="4789444" y="2340648"/>
            <a:ext cx="83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NG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49784F-71D3-4766-9FAA-F9D4FE82A406}"/>
              </a:ext>
            </a:extLst>
          </p:cNvPr>
          <p:cNvCxnSpPr>
            <a:stCxn id="7" idx="4"/>
          </p:cNvCxnSpPr>
          <p:nvPr/>
        </p:nvCxnSpPr>
        <p:spPr>
          <a:xfrm>
            <a:off x="8378032" y="2685621"/>
            <a:ext cx="0" cy="2548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F05BE4-5101-46F8-A70C-8E264EF36816}"/>
              </a:ext>
            </a:extLst>
          </p:cNvPr>
          <p:cNvCxnSpPr/>
          <p:nvPr/>
        </p:nvCxnSpPr>
        <p:spPr>
          <a:xfrm flipH="1">
            <a:off x="6554419" y="5234609"/>
            <a:ext cx="1823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05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5829-433A-414B-879E-8132A219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C3C06-E22C-488B-873B-970A30512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90" y="1963058"/>
            <a:ext cx="8946541" cy="4195481"/>
          </a:xfrm>
        </p:spPr>
        <p:txBody>
          <a:bodyPr/>
          <a:lstStyle/>
          <a:p>
            <a:endParaRPr lang="en-N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E048BE-284F-4569-BFC4-9C4557BBD6BE}"/>
              </a:ext>
            </a:extLst>
          </p:cNvPr>
          <p:cNvSpPr/>
          <p:nvPr/>
        </p:nvSpPr>
        <p:spPr>
          <a:xfrm>
            <a:off x="4386470" y="562528"/>
            <a:ext cx="2517913" cy="102773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START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B5DC76-D6ED-495F-B594-2FF90227D83C}"/>
              </a:ext>
            </a:extLst>
          </p:cNvPr>
          <p:cNvCxnSpPr>
            <a:cxnSpLocks/>
          </p:cNvCxnSpPr>
          <p:nvPr/>
        </p:nvCxnSpPr>
        <p:spPr>
          <a:xfrm>
            <a:off x="5698435" y="1590262"/>
            <a:ext cx="0" cy="26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9B0EEA4-EF6B-480D-9DD0-A616E52D2263}"/>
              </a:ext>
            </a:extLst>
          </p:cNvPr>
          <p:cNvSpPr/>
          <p:nvPr/>
        </p:nvSpPr>
        <p:spPr>
          <a:xfrm>
            <a:off x="4691274" y="1853248"/>
            <a:ext cx="1802292" cy="1167360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 AMINA’s starting position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FD09F9-B305-42A5-BE02-40F4AA043F36}"/>
              </a:ext>
            </a:extLst>
          </p:cNvPr>
          <p:cNvCxnSpPr>
            <a:stCxn id="8" idx="4"/>
          </p:cNvCxnSpPr>
          <p:nvPr/>
        </p:nvCxnSpPr>
        <p:spPr>
          <a:xfrm flipH="1">
            <a:off x="5579169" y="3020608"/>
            <a:ext cx="13251" cy="20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FEE0CFB-6D1D-4D0A-ACCF-052E09226C77}"/>
              </a:ext>
            </a:extLst>
          </p:cNvPr>
          <p:cNvSpPr/>
          <p:nvPr/>
        </p:nvSpPr>
        <p:spPr>
          <a:xfrm>
            <a:off x="4386470" y="3199513"/>
            <a:ext cx="2385392" cy="9586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Move 3 positions right to position (3,0)</a:t>
            </a:r>
            <a:endParaRPr lang="en-NG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C8CD88-A217-4AA9-8390-5FC2FEF630A4}"/>
              </a:ext>
            </a:extLst>
          </p:cNvPr>
          <p:cNvCxnSpPr/>
          <p:nvPr/>
        </p:nvCxnSpPr>
        <p:spPr>
          <a:xfrm>
            <a:off x="5698435" y="4158151"/>
            <a:ext cx="0" cy="22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1FC2543-9E62-4DA8-B326-43895E248B9F}"/>
              </a:ext>
            </a:extLst>
          </p:cNvPr>
          <p:cNvSpPr/>
          <p:nvPr/>
        </p:nvSpPr>
        <p:spPr>
          <a:xfrm>
            <a:off x="4485863" y="4394546"/>
            <a:ext cx="2425144" cy="5454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Carry the flower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600734-7927-4F0A-B918-F4954C9BE96E}"/>
              </a:ext>
            </a:extLst>
          </p:cNvPr>
          <p:cNvCxnSpPr/>
          <p:nvPr/>
        </p:nvCxnSpPr>
        <p:spPr>
          <a:xfrm>
            <a:off x="5830957" y="4903304"/>
            <a:ext cx="0" cy="26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56E804A-F59A-488F-A680-52E91A33745C}"/>
              </a:ext>
            </a:extLst>
          </p:cNvPr>
          <p:cNvSpPr/>
          <p:nvPr/>
        </p:nvSpPr>
        <p:spPr>
          <a:xfrm>
            <a:off x="4638266" y="5168348"/>
            <a:ext cx="2332382" cy="869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Move two positions down to position (3,2)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562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3A87-649B-42D3-9857-24B751AE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E6E78-4EB9-473E-8651-A8D78B0B0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83958" cy="4195481"/>
          </a:xfrm>
        </p:spPr>
        <p:txBody>
          <a:bodyPr/>
          <a:lstStyle/>
          <a:p>
            <a:endParaRPr lang="en-NG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0C40D8-FC2F-480A-AEFE-EF7B68304851}"/>
              </a:ext>
            </a:extLst>
          </p:cNvPr>
          <p:cNvCxnSpPr/>
          <p:nvPr/>
        </p:nvCxnSpPr>
        <p:spPr>
          <a:xfrm>
            <a:off x="5698435" y="452718"/>
            <a:ext cx="0" cy="40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5572A51-4521-40D6-B7AB-55CC9CCC8791}"/>
              </a:ext>
            </a:extLst>
          </p:cNvPr>
          <p:cNvSpPr/>
          <p:nvPr/>
        </p:nvSpPr>
        <p:spPr>
          <a:xfrm>
            <a:off x="4505751" y="861391"/>
            <a:ext cx="2398629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Drop the flower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22F5E3-66A4-48AB-9A25-54922ADA0918}"/>
              </a:ext>
            </a:extLst>
          </p:cNvPr>
          <p:cNvCxnSpPr/>
          <p:nvPr/>
        </p:nvCxnSpPr>
        <p:spPr>
          <a:xfrm>
            <a:off x="5897217" y="1590261"/>
            <a:ext cx="0" cy="331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rallelogram 8">
            <a:extLst>
              <a:ext uri="{FF2B5EF4-FFF2-40B4-BE49-F238E27FC236}">
                <a16:creationId xmlns:a16="http://schemas.microsoft.com/office/drawing/2014/main" id="{92C347F0-FEEB-4D87-B2B2-44C972D57A9E}"/>
              </a:ext>
            </a:extLst>
          </p:cNvPr>
          <p:cNvSpPr/>
          <p:nvPr/>
        </p:nvSpPr>
        <p:spPr>
          <a:xfrm>
            <a:off x="4373218" y="1921565"/>
            <a:ext cx="2650433" cy="1046922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Place Amina one position east at (4,2)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E4DA8E-B7E1-4A1D-9654-8E8FBF6E0D26}"/>
              </a:ext>
            </a:extLst>
          </p:cNvPr>
          <p:cNvCxnSpPr>
            <a:stCxn id="9" idx="4"/>
          </p:cNvCxnSpPr>
          <p:nvPr/>
        </p:nvCxnSpPr>
        <p:spPr>
          <a:xfrm>
            <a:off x="5698435" y="2968487"/>
            <a:ext cx="6630" cy="3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B8E29E2-F8BA-41C1-A84F-2394C4DBA326}"/>
              </a:ext>
            </a:extLst>
          </p:cNvPr>
          <p:cNvSpPr/>
          <p:nvPr/>
        </p:nvSpPr>
        <p:spPr>
          <a:xfrm>
            <a:off x="4558750" y="3297647"/>
            <a:ext cx="2292626" cy="9044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Stop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136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C6D9-B736-4A0A-8FC6-2C1C25D1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question 1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F8903-BCFC-4EDA-8F13-87BD9FDBA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 AMINA’s starting position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MOVE 3 positions right to position (3,0)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CARRY the flower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MOVE two positions down to position (3,2)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DROP the flower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NG" dirty="0"/>
          </a:p>
          <a:p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24251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BD840-9D00-4CD6-9A1D-22A09A70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Project ii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F28D-20BF-4077-86DF-5CEED2852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project 2 is in the  following slides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63877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00AE-5530-4A9E-9C62-06E5DBA2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C2199-35D4-41DD-9A81-8F175E87B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7316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NO</a:t>
            </a:r>
          </a:p>
          <a:p>
            <a:r>
              <a:rPr lang="en-US" dirty="0"/>
              <a:t>                                                         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YES                                                      </a:t>
            </a:r>
            <a:endParaRPr lang="en-N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A86B955-1641-4391-82A0-FBB80B4D7E73}"/>
              </a:ext>
            </a:extLst>
          </p:cNvPr>
          <p:cNvSpPr/>
          <p:nvPr/>
        </p:nvSpPr>
        <p:spPr>
          <a:xfrm>
            <a:off x="4214192" y="609601"/>
            <a:ext cx="2027583" cy="10734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START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09A0F6-0AA9-4A12-8EB1-3DF0AE6DC737}"/>
              </a:ext>
            </a:extLst>
          </p:cNvPr>
          <p:cNvCxnSpPr>
            <a:stCxn id="4" idx="4"/>
          </p:cNvCxnSpPr>
          <p:nvPr/>
        </p:nvCxnSpPr>
        <p:spPr>
          <a:xfrm flipH="1">
            <a:off x="5227983" y="1683027"/>
            <a:ext cx="1" cy="36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>
            <a:extLst>
              <a:ext uri="{FF2B5EF4-FFF2-40B4-BE49-F238E27FC236}">
                <a16:creationId xmlns:a16="http://schemas.microsoft.com/office/drawing/2014/main" id="{7DD3CBF5-EC48-42E7-A3E0-19F93037EE82}"/>
              </a:ext>
            </a:extLst>
          </p:cNvPr>
          <p:cNvSpPr/>
          <p:nvPr/>
        </p:nvSpPr>
        <p:spPr>
          <a:xfrm>
            <a:off x="4214192" y="2052918"/>
            <a:ext cx="1749286" cy="873756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 name of individual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AA6179-80B8-48EC-AC55-1EF637F326F4}"/>
              </a:ext>
            </a:extLst>
          </p:cNvPr>
          <p:cNvCxnSpPr/>
          <p:nvPr/>
        </p:nvCxnSpPr>
        <p:spPr>
          <a:xfrm>
            <a:off x="5227983" y="2926674"/>
            <a:ext cx="0" cy="19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8EA1B366-1174-4FFC-9473-5950732EE908}"/>
              </a:ext>
            </a:extLst>
          </p:cNvPr>
          <p:cNvSpPr/>
          <p:nvPr/>
        </p:nvSpPr>
        <p:spPr>
          <a:xfrm>
            <a:off x="3816627" y="3126344"/>
            <a:ext cx="2756450" cy="204862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 the name of individual in employee list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325FC8-C652-401A-BB97-9E8A7E206080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194852" y="5174973"/>
            <a:ext cx="0" cy="496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4D50B5-5CEF-4CE6-BA05-DC05D8F19C92}"/>
              </a:ext>
            </a:extLst>
          </p:cNvPr>
          <p:cNvSpPr/>
          <p:nvPr/>
        </p:nvSpPr>
        <p:spPr>
          <a:xfrm>
            <a:off x="4214193" y="5621066"/>
            <a:ext cx="2027582" cy="7842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Allow the individual to enter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516B16-FCA8-4092-8DFC-4F31A9BBC420}"/>
              </a:ext>
            </a:extLst>
          </p:cNvPr>
          <p:cNvCxnSpPr>
            <a:stCxn id="10" idx="3"/>
          </p:cNvCxnSpPr>
          <p:nvPr/>
        </p:nvCxnSpPr>
        <p:spPr>
          <a:xfrm>
            <a:off x="6573077" y="4150659"/>
            <a:ext cx="715619" cy="10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6A01E8A-36BE-4BE0-A097-6087F9D56F97}"/>
              </a:ext>
            </a:extLst>
          </p:cNvPr>
          <p:cNvSpPr/>
          <p:nvPr/>
        </p:nvSpPr>
        <p:spPr>
          <a:xfrm>
            <a:off x="7288696" y="3736226"/>
            <a:ext cx="2146853" cy="9011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Kindly tell the individual to go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00527C-0F16-460B-A8DC-8BCAE9F2BB54}"/>
              </a:ext>
            </a:extLst>
          </p:cNvPr>
          <p:cNvCxnSpPr>
            <a:stCxn id="17" idx="2"/>
          </p:cNvCxnSpPr>
          <p:nvPr/>
        </p:nvCxnSpPr>
        <p:spPr>
          <a:xfrm flipH="1">
            <a:off x="8362122" y="4637373"/>
            <a:ext cx="1" cy="33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A0C098A7-B883-452B-9C4B-2B79C16A3C1F}"/>
              </a:ext>
            </a:extLst>
          </p:cNvPr>
          <p:cNvSpPr/>
          <p:nvPr/>
        </p:nvSpPr>
        <p:spPr>
          <a:xfrm>
            <a:off x="7593496" y="5062330"/>
            <a:ext cx="1842053" cy="901147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Print Kindly Go away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C0ED76-0946-4790-87BB-85B67469E914}"/>
              </a:ext>
            </a:extLst>
          </p:cNvPr>
          <p:cNvCxnSpPr/>
          <p:nvPr/>
        </p:nvCxnSpPr>
        <p:spPr>
          <a:xfrm>
            <a:off x="8640417" y="5963477"/>
            <a:ext cx="0" cy="441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520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F9B0-C73C-44FD-90E6-94AC4AD5B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3592F-6B2B-4A27-8BF1-A48B00B0C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G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3ACB7EA-BA2C-4BDC-AE46-04D56DC645F2}"/>
              </a:ext>
            </a:extLst>
          </p:cNvPr>
          <p:cNvCxnSpPr/>
          <p:nvPr/>
        </p:nvCxnSpPr>
        <p:spPr>
          <a:xfrm>
            <a:off x="5075583" y="452718"/>
            <a:ext cx="0" cy="42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>
            <a:extLst>
              <a:ext uri="{FF2B5EF4-FFF2-40B4-BE49-F238E27FC236}">
                <a16:creationId xmlns:a16="http://schemas.microsoft.com/office/drawing/2014/main" id="{2718AA6E-32B8-4C66-866E-6AAFC2055713}"/>
              </a:ext>
            </a:extLst>
          </p:cNvPr>
          <p:cNvSpPr/>
          <p:nvPr/>
        </p:nvSpPr>
        <p:spPr>
          <a:xfrm>
            <a:off x="4015413" y="874643"/>
            <a:ext cx="2080583" cy="1073427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Print Welcome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6EFEA4-4696-4717-9A45-FF42430B2DE3}"/>
              </a:ext>
            </a:extLst>
          </p:cNvPr>
          <p:cNvCxnSpPr/>
          <p:nvPr/>
        </p:nvCxnSpPr>
        <p:spPr>
          <a:xfrm>
            <a:off x="4943061" y="1948070"/>
            <a:ext cx="0" cy="783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074904D-832F-4EC9-A89C-B2F163313CF4}"/>
              </a:ext>
            </a:extLst>
          </p:cNvPr>
          <p:cNvSpPr/>
          <p:nvPr/>
        </p:nvSpPr>
        <p:spPr>
          <a:xfrm>
            <a:off x="4260575" y="2786270"/>
            <a:ext cx="1364971" cy="9276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STOP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D96472-FA69-4BAC-BD77-446EB212A252}"/>
              </a:ext>
            </a:extLst>
          </p:cNvPr>
          <p:cNvCxnSpPr>
            <a:cxnSpLocks/>
          </p:cNvCxnSpPr>
          <p:nvPr/>
        </p:nvCxnSpPr>
        <p:spPr>
          <a:xfrm>
            <a:off x="7527235" y="636104"/>
            <a:ext cx="0" cy="2792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867D2D-BA87-4960-B049-A85AAB4B6AEA}"/>
              </a:ext>
            </a:extLst>
          </p:cNvPr>
          <p:cNvCxnSpPr/>
          <p:nvPr/>
        </p:nvCxnSpPr>
        <p:spPr>
          <a:xfrm flipH="1">
            <a:off x="5625546" y="3429000"/>
            <a:ext cx="1901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40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D926-B61E-4467-8306-4B1FBB25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project 2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91BC8-C836-408F-8E94-5B592D860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List=name of </a:t>
            </a:r>
            <a:r>
              <a:rPr lang="en-US" dirty="0" err="1"/>
              <a:t>employess</a:t>
            </a:r>
            <a:endParaRPr lang="en-US" dirty="0"/>
          </a:p>
          <a:p>
            <a:r>
              <a:rPr lang="en-US" dirty="0"/>
              <a:t>Input individual’s name</a:t>
            </a:r>
          </a:p>
          <a:p>
            <a:r>
              <a:rPr lang="en-US" dirty="0"/>
              <a:t>If individual’s name is in name of employees print Welcome</a:t>
            </a:r>
          </a:p>
          <a:p>
            <a:r>
              <a:rPr lang="en-US" dirty="0"/>
              <a:t>Else print Kindly go away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266409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9CE1-1AE2-457A-A809-FF1F1544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question 3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1F20C-ACD4-4AAE-9122-2C1B9AFCD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624862" cy="4195481"/>
          </a:xfrm>
        </p:spPr>
        <p:txBody>
          <a:bodyPr/>
          <a:lstStyle/>
          <a:p>
            <a:r>
              <a:rPr lang="en-US" dirty="0"/>
              <a:t>INPUT place of delivery</a:t>
            </a:r>
          </a:p>
          <a:p>
            <a:r>
              <a:rPr lang="en-US" dirty="0"/>
              <a:t>If place of delivery is </a:t>
            </a:r>
            <a:r>
              <a:rPr lang="en-US" dirty="0" err="1"/>
              <a:t>Epe</a:t>
            </a:r>
            <a:endParaRPr lang="en-US" dirty="0"/>
          </a:p>
          <a:p>
            <a:r>
              <a:rPr lang="en-US" dirty="0"/>
              <a:t>INPUT weight of package </a:t>
            </a:r>
          </a:p>
          <a:p>
            <a:r>
              <a:rPr lang="en-US" dirty="0"/>
              <a:t>If weight of package is above 10 kg print price is N5000</a:t>
            </a:r>
          </a:p>
          <a:p>
            <a:r>
              <a:rPr lang="en-US" dirty="0"/>
              <a:t>Else print price is N4000</a:t>
            </a:r>
          </a:p>
          <a:p>
            <a:r>
              <a:rPr lang="en-US" dirty="0"/>
              <a:t>If place of delivery is PAU</a:t>
            </a:r>
          </a:p>
          <a:p>
            <a:r>
              <a:rPr lang="en-US" dirty="0"/>
              <a:t>Input weight of the package</a:t>
            </a:r>
          </a:p>
          <a:p>
            <a:r>
              <a:rPr lang="en-US" dirty="0"/>
              <a:t>If weight is above10 kg print price is 2000</a:t>
            </a:r>
          </a:p>
          <a:p>
            <a:r>
              <a:rPr lang="en-US" dirty="0"/>
              <a:t>Else </a:t>
            </a:r>
            <a:r>
              <a:rPr lang="en-US"/>
              <a:t>print price is 1500 </a:t>
            </a:r>
            <a:endParaRPr lang="en-US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599508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197</TotalTime>
  <Words>360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WEEK 2 PROJECT</vt:lpstr>
      <vt:lpstr>PowerPoint Presentation</vt:lpstr>
      <vt:lpstr>PowerPoint Presentation</vt:lpstr>
      <vt:lpstr>Pseudocode for question 1</vt:lpstr>
      <vt:lpstr>Class Project ii</vt:lpstr>
      <vt:lpstr>PowerPoint Presentation</vt:lpstr>
      <vt:lpstr>PowerPoint Presentation</vt:lpstr>
      <vt:lpstr>Pseudocode for project 2</vt:lpstr>
      <vt:lpstr>Pseudocode for question 3</vt:lpstr>
      <vt:lpstr>PowerPoint Presentation</vt:lpstr>
      <vt:lpstr>PowerPoint Presentation</vt:lpstr>
      <vt:lpstr>Pseudocode for question 4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Obere</dc:creator>
  <cp:lastModifiedBy>Felix Obere</cp:lastModifiedBy>
  <cp:revision>7</cp:revision>
  <dcterms:created xsi:type="dcterms:W3CDTF">2022-03-31T14:32:08Z</dcterms:created>
  <dcterms:modified xsi:type="dcterms:W3CDTF">2022-04-03T15:53:57Z</dcterms:modified>
</cp:coreProperties>
</file>