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7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128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391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8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5948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776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462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77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59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510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982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825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6531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602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1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24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879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CCE048-2081-47B8-99F5-86EEC6305BCF}" type="datetimeFigureOut">
              <a:rPr lang="en-NG" smtClean="0"/>
              <a:t>28/04/2022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3682-239A-45BB-BB20-8B91D877AC7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348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AEB-F5AD-4005-A259-3D9D1FA2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A455-CD20-4FD4-A143-F6B10A7C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7" y="4777380"/>
            <a:ext cx="9463776" cy="861420"/>
          </a:xfrm>
        </p:spPr>
        <p:txBody>
          <a:bodyPr/>
          <a:lstStyle/>
          <a:p>
            <a:r>
              <a:rPr lang="en-US" dirty="0"/>
              <a:t>Price between 10 and 15000</a:t>
            </a:r>
            <a:endParaRPr lang="en-N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7967F9-D525-4F31-9C87-3467C8396658}"/>
              </a:ext>
            </a:extLst>
          </p:cNvPr>
          <p:cNvSpPr/>
          <p:nvPr/>
        </p:nvSpPr>
        <p:spPr>
          <a:xfrm>
            <a:off x="4108174" y="453887"/>
            <a:ext cx="2160104" cy="99391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DB700D-9304-4546-B1BE-ACB4069A2BDB}"/>
              </a:ext>
            </a:extLst>
          </p:cNvPr>
          <p:cNvCxnSpPr>
            <a:stCxn id="4" idx="4"/>
          </p:cNvCxnSpPr>
          <p:nvPr/>
        </p:nvCxnSpPr>
        <p:spPr>
          <a:xfrm>
            <a:off x="5188226" y="1447800"/>
            <a:ext cx="0" cy="3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3808F52-5E81-4272-9598-C56DBE71A28D}"/>
              </a:ext>
            </a:extLst>
          </p:cNvPr>
          <p:cNvSpPr/>
          <p:nvPr/>
        </p:nvSpPr>
        <p:spPr>
          <a:xfrm>
            <a:off x="4227443" y="1802296"/>
            <a:ext cx="2160104" cy="99391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price of items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B6F9F-0A1B-4609-85CD-4CDB3656D07E}"/>
              </a:ext>
            </a:extLst>
          </p:cNvPr>
          <p:cNvCxnSpPr>
            <a:stCxn id="8" idx="3"/>
          </p:cNvCxnSpPr>
          <p:nvPr/>
        </p:nvCxnSpPr>
        <p:spPr>
          <a:xfrm>
            <a:off x="5183256" y="2796209"/>
            <a:ext cx="497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22460-C846-4DBA-B213-F88395F08A73}"/>
              </a:ext>
            </a:extLst>
          </p:cNvPr>
          <p:cNvSpPr/>
          <p:nvPr/>
        </p:nvSpPr>
        <p:spPr>
          <a:xfrm>
            <a:off x="4108174" y="3140765"/>
            <a:ext cx="2145194" cy="861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 price of items</a:t>
            </a:r>
          </a:p>
          <a:p>
            <a:pPr algn="ctr"/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77075-D83B-4493-B890-00D2EC89C371}"/>
              </a:ext>
            </a:extLst>
          </p:cNvPr>
          <p:cNvCxnSpPr>
            <a:stCxn id="11" idx="2"/>
          </p:cNvCxnSpPr>
          <p:nvPr/>
        </p:nvCxnSpPr>
        <p:spPr>
          <a:xfrm>
            <a:off x="5180771" y="4002185"/>
            <a:ext cx="7455" cy="56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A4FE0404-5E02-4383-BD21-E380B9BEC01F}"/>
              </a:ext>
            </a:extLst>
          </p:cNvPr>
          <p:cNvSpPr/>
          <p:nvPr/>
        </p:nvSpPr>
        <p:spPr>
          <a:xfrm>
            <a:off x="3790985" y="4648144"/>
            <a:ext cx="3511826" cy="11231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price of the item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A849D0-4E52-4701-926E-1808587E14EA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 flipV="1">
            <a:off x="7302811" y="5058989"/>
            <a:ext cx="899276" cy="1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97C99-23B2-44EF-8FDC-71BE8A6DFB60}"/>
              </a:ext>
            </a:extLst>
          </p:cNvPr>
          <p:cNvSpPr txBox="1"/>
          <p:nvPr/>
        </p:nvSpPr>
        <p:spPr>
          <a:xfrm>
            <a:off x="6997147" y="4689657"/>
            <a:ext cx="240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than N10000</a:t>
            </a:r>
            <a:endParaRPr lang="en-NG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DA6226-0B16-48D5-9623-B86572AB36CE}"/>
              </a:ext>
            </a:extLst>
          </p:cNvPr>
          <p:cNvCxnSpPr/>
          <p:nvPr/>
        </p:nvCxnSpPr>
        <p:spPr>
          <a:xfrm>
            <a:off x="8136834" y="5077225"/>
            <a:ext cx="0" cy="56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277C5-E5BE-4B6F-90A2-1F358CDFD206}"/>
              </a:ext>
            </a:extLst>
          </p:cNvPr>
          <p:cNvCxnSpPr>
            <a:stCxn id="14" idx="2"/>
          </p:cNvCxnSpPr>
          <p:nvPr/>
        </p:nvCxnSpPr>
        <p:spPr>
          <a:xfrm>
            <a:off x="5546898" y="5771294"/>
            <a:ext cx="19879" cy="83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F9CAA-2F46-4942-94A7-CC50C7A314F7}"/>
              </a:ext>
            </a:extLst>
          </p:cNvPr>
          <p:cNvSpPr txBox="1"/>
          <p:nvPr/>
        </p:nvSpPr>
        <p:spPr>
          <a:xfrm>
            <a:off x="3544957" y="5629870"/>
            <a:ext cx="115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Price is greater than 15000</a:t>
            </a:r>
            <a:endParaRPr lang="en-NG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9D60FD-6BB1-442E-A7CB-23C2B7C33E92}"/>
              </a:ext>
            </a:extLst>
          </p:cNvPr>
          <p:cNvCxnSpPr>
            <a:stCxn id="14" idx="1"/>
          </p:cNvCxnSpPr>
          <p:nvPr/>
        </p:nvCxnSpPr>
        <p:spPr>
          <a:xfrm flipH="1">
            <a:off x="2518777" y="5209719"/>
            <a:ext cx="12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03F9C6-C748-40AC-AA8B-F3294E06B343}"/>
              </a:ext>
            </a:extLst>
          </p:cNvPr>
          <p:cNvCxnSpPr/>
          <p:nvPr/>
        </p:nvCxnSpPr>
        <p:spPr>
          <a:xfrm>
            <a:off x="2518777" y="5209719"/>
            <a:ext cx="0" cy="101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8668-4A91-4FB2-85F0-A22270D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C100-C2F9-42ED-8045-DB485C4C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4B5703-26E7-4A0C-95BA-10F369CEFBC6}"/>
              </a:ext>
            </a:extLst>
          </p:cNvPr>
          <p:cNvCxnSpPr>
            <a:cxnSpLocks/>
          </p:cNvCxnSpPr>
          <p:nvPr/>
        </p:nvCxnSpPr>
        <p:spPr>
          <a:xfrm>
            <a:off x="7447722" y="649357"/>
            <a:ext cx="0" cy="22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5DA51-4F2E-48CE-AC92-C3743CE339D9}"/>
              </a:ext>
            </a:extLst>
          </p:cNvPr>
          <p:cNvCxnSpPr/>
          <p:nvPr/>
        </p:nvCxnSpPr>
        <p:spPr>
          <a:xfrm flipH="1">
            <a:off x="6652587" y="2892515"/>
            <a:ext cx="967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C00A64-B501-4C04-9625-9F385AFBA7E1}"/>
              </a:ext>
            </a:extLst>
          </p:cNvPr>
          <p:cNvSpPr/>
          <p:nvPr/>
        </p:nvSpPr>
        <p:spPr>
          <a:xfrm>
            <a:off x="3710608" y="2423091"/>
            <a:ext cx="2941979" cy="965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price*10%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229D3-7732-42E0-80E0-717B88AEBB38}"/>
              </a:ext>
            </a:extLst>
          </p:cNvPr>
          <p:cNvCxnSpPr/>
          <p:nvPr/>
        </p:nvCxnSpPr>
        <p:spPr>
          <a:xfrm>
            <a:off x="5247861" y="556591"/>
            <a:ext cx="0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60C878-FE6A-4EB7-B2BA-DDD6812904E6}"/>
              </a:ext>
            </a:extLst>
          </p:cNvPr>
          <p:cNvSpPr/>
          <p:nvPr/>
        </p:nvSpPr>
        <p:spPr>
          <a:xfrm>
            <a:off x="4253955" y="887896"/>
            <a:ext cx="1842036" cy="954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price * 25%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FC8410-1309-4A11-A32A-79B88E9E63EC}"/>
              </a:ext>
            </a:extLst>
          </p:cNvPr>
          <p:cNvCxnSpPr/>
          <p:nvPr/>
        </p:nvCxnSpPr>
        <p:spPr>
          <a:xfrm>
            <a:off x="2584174" y="742122"/>
            <a:ext cx="0" cy="327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AA627A-65F9-48EB-B64B-046A7968D0FE}"/>
              </a:ext>
            </a:extLst>
          </p:cNvPr>
          <p:cNvCxnSpPr/>
          <p:nvPr/>
        </p:nvCxnSpPr>
        <p:spPr>
          <a:xfrm>
            <a:off x="2584174" y="4015409"/>
            <a:ext cx="149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DBC5A8-D289-4149-B864-8872C28435A1}"/>
              </a:ext>
            </a:extLst>
          </p:cNvPr>
          <p:cNvSpPr/>
          <p:nvPr/>
        </p:nvSpPr>
        <p:spPr>
          <a:xfrm>
            <a:off x="4068418" y="3732113"/>
            <a:ext cx="3366051" cy="689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 price * 15%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F46D75-7D2B-4D25-AFA6-7768159E0D35}"/>
              </a:ext>
            </a:extLst>
          </p:cNvPr>
          <p:cNvSpPr/>
          <p:nvPr/>
        </p:nvSpPr>
        <p:spPr>
          <a:xfrm>
            <a:off x="4399722" y="5155096"/>
            <a:ext cx="2703443" cy="8150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A29D91-001E-4A7B-9F62-6A1902B865B4}"/>
              </a:ext>
            </a:extLst>
          </p:cNvPr>
          <p:cNvCxnSpPr/>
          <p:nvPr/>
        </p:nvCxnSpPr>
        <p:spPr>
          <a:xfrm>
            <a:off x="5552661" y="4421223"/>
            <a:ext cx="0" cy="7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0B65-9D10-423E-9333-030C765FD3CC}"/>
              </a:ext>
            </a:extLst>
          </p:cNvPr>
          <p:cNvCxnSpPr>
            <a:cxnSpLocks/>
          </p:cNvCxnSpPr>
          <p:nvPr/>
        </p:nvCxnSpPr>
        <p:spPr>
          <a:xfrm>
            <a:off x="6095991" y="1484243"/>
            <a:ext cx="253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1AFF75-6B80-4DF2-887A-1A81FBF3108E}"/>
              </a:ext>
            </a:extLst>
          </p:cNvPr>
          <p:cNvCxnSpPr/>
          <p:nvPr/>
        </p:nvCxnSpPr>
        <p:spPr>
          <a:xfrm>
            <a:off x="8627165" y="1556991"/>
            <a:ext cx="0" cy="406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9CA6E1-C61D-432E-AB23-0E13BE83F6ED}"/>
              </a:ext>
            </a:extLst>
          </p:cNvPr>
          <p:cNvCxnSpPr/>
          <p:nvPr/>
        </p:nvCxnSpPr>
        <p:spPr>
          <a:xfrm flipH="1">
            <a:off x="7103165" y="5618922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1418BA-F992-4E08-9F1E-1B838316C957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332383" y="2892515"/>
            <a:ext cx="1378225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FBEF00-4ED8-4078-92BA-AAEFC5624537}"/>
              </a:ext>
            </a:extLst>
          </p:cNvPr>
          <p:cNvCxnSpPr/>
          <p:nvPr/>
        </p:nvCxnSpPr>
        <p:spPr>
          <a:xfrm>
            <a:off x="2332383" y="2946325"/>
            <a:ext cx="0" cy="2672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A5BA39-102D-401B-992A-92784A3585EF}"/>
              </a:ext>
            </a:extLst>
          </p:cNvPr>
          <p:cNvCxnSpPr/>
          <p:nvPr/>
        </p:nvCxnSpPr>
        <p:spPr>
          <a:xfrm>
            <a:off x="2332383" y="5618922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3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Obere</dc:creator>
  <cp:lastModifiedBy>Felix Obere</cp:lastModifiedBy>
  <cp:revision>2</cp:revision>
  <dcterms:created xsi:type="dcterms:W3CDTF">2022-04-28T14:45:01Z</dcterms:created>
  <dcterms:modified xsi:type="dcterms:W3CDTF">2022-04-28T15:34:35Z</dcterms:modified>
</cp:coreProperties>
</file>