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6" r:id="rId9"/>
    <p:sldId id="268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91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3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3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366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2683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92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19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31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7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386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717E9-287D-401D-9FE8-FE31E8EF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6028" y="1787510"/>
            <a:ext cx="9144000" cy="1641490"/>
          </a:xfrm>
        </p:spPr>
        <p:txBody>
          <a:bodyPr/>
          <a:lstStyle/>
          <a:p>
            <a:r>
              <a:rPr lang="hu-HU" dirty="0"/>
              <a:t>Étel Projektterv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8FC68F-871E-4FB8-9890-CAEC81A4D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4965" y="3429000"/>
            <a:ext cx="3271007" cy="754025"/>
          </a:xfrm>
        </p:spPr>
        <p:txBody>
          <a:bodyPr/>
          <a:lstStyle/>
          <a:p>
            <a:r>
              <a:rPr lang="hu-HU" dirty="0"/>
              <a:t>II. Mérföldkő bemutató</a:t>
            </a:r>
          </a:p>
        </p:txBody>
      </p:sp>
    </p:spTree>
    <p:extLst>
      <p:ext uri="{BB962C8B-B14F-4D97-AF65-F5344CB8AC3E}">
        <p14:creationId xmlns:p14="http://schemas.microsoft.com/office/powerpoint/2010/main" val="251423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3171B847-3C17-49D0-AE51-0B576029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7044639" cy="576766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2AD5813-6A53-4BDE-B0AC-F61A4DD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237" y="621214"/>
            <a:ext cx="3275045" cy="1596177"/>
          </a:xfrm>
        </p:spPr>
        <p:txBody>
          <a:bodyPr/>
          <a:lstStyle/>
          <a:p>
            <a:r>
              <a:rPr lang="hu-HU" dirty="0"/>
              <a:t>Képernyőterv</a:t>
            </a:r>
            <a:br>
              <a:rPr lang="hu-HU" dirty="0"/>
            </a:br>
            <a:br>
              <a:rPr lang="hu-HU" dirty="0"/>
            </a:br>
            <a:r>
              <a:rPr lang="hu-HU" dirty="0"/>
              <a:t>Kapcsolat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771BE6F-6FD6-4C6E-B044-F667902B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4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8067B2-F44F-441D-97B4-4A1BDF3F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775FF-72B3-4E02-A2B7-E4541712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5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C48D9-5202-413D-BE3D-20F2CDB7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0" y="365125"/>
            <a:ext cx="4169229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E-K 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D41783-F081-4AE6-82F5-6B0B852C1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968" y="568734"/>
            <a:ext cx="7528064" cy="5720532"/>
          </a:xfrm>
        </p:spPr>
      </p:pic>
    </p:spTree>
    <p:extLst>
      <p:ext uri="{BB962C8B-B14F-4D97-AF65-F5344CB8AC3E}">
        <p14:creationId xmlns:p14="http://schemas.microsoft.com/office/powerpoint/2010/main" val="176333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CCACE-A6A1-4375-A37E-B57268FD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252" y="365126"/>
            <a:ext cx="3720005" cy="2154140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/>
              <a:t>Class</a:t>
            </a:r>
            <a:r>
              <a:rPr lang="hu-HU" sz="4000" dirty="0"/>
              <a:t> 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0F9624A-C661-4C6B-9B38-3E39941B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90" y="412541"/>
            <a:ext cx="7289107" cy="6032917"/>
          </a:xfrm>
        </p:spPr>
      </p:pic>
    </p:spTree>
    <p:extLst>
      <p:ext uri="{BB962C8B-B14F-4D97-AF65-F5344CB8AC3E}">
        <p14:creationId xmlns:p14="http://schemas.microsoft.com/office/powerpoint/2010/main" val="19670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635486-1B20-4110-9C9C-74C68E8C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558" y="365125"/>
            <a:ext cx="3153748" cy="2359414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/>
              <a:t>Use</a:t>
            </a:r>
            <a:r>
              <a:rPr lang="hu-HU" sz="4000" dirty="0"/>
              <a:t> </a:t>
            </a:r>
            <a:r>
              <a:rPr lang="hu-HU" sz="4000" dirty="0" err="1"/>
              <a:t>case</a:t>
            </a:r>
            <a:br>
              <a:rPr lang="hu-HU" sz="4000" dirty="0"/>
            </a:br>
            <a:r>
              <a:rPr lang="hu-HU" sz="4000" dirty="0"/>
              <a:t>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6AADC9-F942-4BE2-B013-CD457C4B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91" y="498501"/>
            <a:ext cx="6402679" cy="5860998"/>
          </a:xfrm>
        </p:spPr>
      </p:pic>
    </p:spTree>
    <p:extLst>
      <p:ext uri="{BB962C8B-B14F-4D97-AF65-F5344CB8AC3E}">
        <p14:creationId xmlns:p14="http://schemas.microsoft.com/office/powerpoint/2010/main" val="1425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0CCE0-CF85-4358-899F-871E4493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85" y="655839"/>
            <a:ext cx="2435290" cy="1596177"/>
          </a:xfrm>
        </p:spPr>
        <p:txBody>
          <a:bodyPr/>
          <a:lstStyle/>
          <a:p>
            <a:r>
              <a:rPr lang="hu-HU" dirty="0" err="1"/>
              <a:t>Sequence</a:t>
            </a:r>
            <a:r>
              <a:rPr lang="hu-HU" dirty="0"/>
              <a:t> 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A832EBC-30FE-4751-879E-36D72298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460" y="902057"/>
            <a:ext cx="7633067" cy="5494204"/>
          </a:xfrm>
        </p:spPr>
      </p:pic>
    </p:spTree>
    <p:extLst>
      <p:ext uri="{BB962C8B-B14F-4D97-AF65-F5344CB8AC3E}">
        <p14:creationId xmlns:p14="http://schemas.microsoft.com/office/powerpoint/2010/main" val="1831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9FACF-DEF8-488A-9A5F-5D5EE914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433" y="1607562"/>
            <a:ext cx="3795075" cy="1596177"/>
          </a:xfrm>
        </p:spPr>
        <p:txBody>
          <a:bodyPr/>
          <a:lstStyle/>
          <a:p>
            <a:r>
              <a:rPr lang="hu-HU" dirty="0" err="1"/>
              <a:t>Package</a:t>
            </a:r>
            <a:br>
              <a:rPr lang="hu-HU" dirty="0"/>
            </a:br>
            <a:r>
              <a:rPr lang="hu-HU" dirty="0"/>
              <a:t>diagram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66DA3B1-670F-411F-BFE0-F2CD7EAB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95" y="852396"/>
            <a:ext cx="4992504" cy="5153207"/>
          </a:xfrm>
        </p:spPr>
      </p:pic>
    </p:spTree>
    <p:extLst>
      <p:ext uri="{BB962C8B-B14F-4D97-AF65-F5344CB8AC3E}">
        <p14:creationId xmlns:p14="http://schemas.microsoft.com/office/powerpoint/2010/main" val="397931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D5813-6A53-4BDE-B0AC-F61A4DD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237" y="621214"/>
            <a:ext cx="3275045" cy="1596177"/>
          </a:xfrm>
        </p:spPr>
        <p:txBody>
          <a:bodyPr/>
          <a:lstStyle/>
          <a:p>
            <a:r>
              <a:rPr lang="hu-HU" dirty="0"/>
              <a:t>Képernyőterv</a:t>
            </a:r>
            <a:br>
              <a:rPr lang="hu-HU" dirty="0"/>
            </a:br>
            <a:br>
              <a:rPr lang="hu-HU" dirty="0"/>
            </a:br>
            <a:r>
              <a:rPr lang="hu-HU" dirty="0"/>
              <a:t>főoldal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9313289-823D-46C7-8260-212DD344F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4" y="618517"/>
            <a:ext cx="7044639" cy="5779306"/>
          </a:xfrm>
        </p:spPr>
      </p:pic>
    </p:spTree>
    <p:extLst>
      <p:ext uri="{BB962C8B-B14F-4D97-AF65-F5344CB8AC3E}">
        <p14:creationId xmlns:p14="http://schemas.microsoft.com/office/powerpoint/2010/main" val="231733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91CB60B-551A-4D2B-A5E0-14C64521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7"/>
            <a:ext cx="7020701" cy="57571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2AD5813-6A53-4BDE-B0AC-F61A4DD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795" y="618517"/>
            <a:ext cx="3275045" cy="1596177"/>
          </a:xfrm>
        </p:spPr>
        <p:txBody>
          <a:bodyPr/>
          <a:lstStyle/>
          <a:p>
            <a:r>
              <a:rPr lang="hu-HU" dirty="0"/>
              <a:t>Képernyőterv</a:t>
            </a:r>
            <a:br>
              <a:rPr lang="hu-HU" dirty="0"/>
            </a:br>
            <a:br>
              <a:rPr lang="hu-HU" dirty="0"/>
            </a:br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0C9E5A2-44A3-41F6-BEE7-7254596A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845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9D2C982-3011-455E-9F20-9BE7F974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18516"/>
            <a:ext cx="7079910" cy="57822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2AD5813-6A53-4BDE-B0AC-F61A4DD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237" y="621214"/>
            <a:ext cx="3275045" cy="1596177"/>
          </a:xfrm>
        </p:spPr>
        <p:txBody>
          <a:bodyPr/>
          <a:lstStyle/>
          <a:p>
            <a:r>
              <a:rPr lang="hu-HU" dirty="0"/>
              <a:t>Képernyőterv</a:t>
            </a:r>
            <a:br>
              <a:rPr lang="hu-HU" dirty="0"/>
            </a:br>
            <a:br>
              <a:rPr lang="hu-HU" dirty="0"/>
            </a:br>
            <a:r>
              <a:rPr lang="hu-HU" dirty="0"/>
              <a:t>Kosár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E21CA5D-DFF9-4173-99CF-EB8BB5E8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437328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30</TotalTime>
  <Words>35</Words>
  <Application>Microsoft Office PowerPoint</Application>
  <PresentationFormat>Szélesvásznú</PresentationFormat>
  <Paragraphs>11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Cseppecske</vt:lpstr>
      <vt:lpstr>Étel Projektterv</vt:lpstr>
      <vt:lpstr>E-K diagram</vt:lpstr>
      <vt:lpstr>Class diagram</vt:lpstr>
      <vt:lpstr>Use case diagram</vt:lpstr>
      <vt:lpstr>Sequence diagram</vt:lpstr>
      <vt:lpstr>Package diagram</vt:lpstr>
      <vt:lpstr>Képernyőterv  főoldal</vt:lpstr>
      <vt:lpstr>Képernyőterv  Bejelentkezés</vt:lpstr>
      <vt:lpstr>Képernyőterv  Kosár</vt:lpstr>
      <vt:lpstr>Képernyőterv  Kapcsolat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Étel Projektterv</dc:title>
  <dc:creator>Dominik Nagy</dc:creator>
  <cp:lastModifiedBy>Dominik Nagy</cp:lastModifiedBy>
  <cp:revision>1</cp:revision>
  <dcterms:created xsi:type="dcterms:W3CDTF">2021-10-20T18:41:09Z</dcterms:created>
  <dcterms:modified xsi:type="dcterms:W3CDTF">2021-10-20T19:12:00Z</dcterms:modified>
</cp:coreProperties>
</file>