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049431@stud.u-szeged.hu" TargetMode="External"/><Relationship Id="rId2" Type="http://schemas.openxmlformats.org/officeDocument/2006/relationships/hyperlink" Target="mailto:h049468@stud.u-szeged.h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h879870@stud.u-szeged.hu" TargetMode="External"/><Relationship Id="rId5" Type="http://schemas.openxmlformats.org/officeDocument/2006/relationships/hyperlink" Target="mailto:h051111@stud.u-szeged.hu" TargetMode="External"/><Relationship Id="rId4" Type="http://schemas.openxmlformats.org/officeDocument/2006/relationships/hyperlink" Target="mailto:h984509@stud.u-szeged.h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CF1D4-4BEE-4D39-AC2E-3DA678FA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72114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hu-HU" dirty="0"/>
              <a:t>Étel Projektterv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B6CEAC-F1CC-410E-A812-C871FCB54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336" y="4767013"/>
            <a:ext cx="6580464" cy="754025"/>
          </a:xfrm>
        </p:spPr>
        <p:txBody>
          <a:bodyPr/>
          <a:lstStyle/>
          <a:p>
            <a:pPr algn="l"/>
            <a:r>
              <a:rPr lang="hu-HU" dirty="0"/>
              <a:t>Bemutató</a:t>
            </a:r>
          </a:p>
        </p:txBody>
      </p:sp>
    </p:spTree>
    <p:extLst>
      <p:ext uri="{BB962C8B-B14F-4D97-AF65-F5344CB8AC3E}">
        <p14:creationId xmlns:p14="http://schemas.microsoft.com/office/powerpoint/2010/main" val="36506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E5F60A-7420-4B85-B20E-B4E7CBE2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BAE12-F6D1-4A96-9D70-8A6D8F0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felület biztosítása az online ételrendelésre</a:t>
            </a:r>
          </a:p>
          <a:p>
            <a:r>
              <a:rPr lang="hu-HU" dirty="0"/>
              <a:t>Az ebből következő adatok nyilvántartása, módosítása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  <a:p>
            <a:r>
              <a:rPr lang="hu-HU" dirty="0"/>
              <a:t>Egyszerű, modern, letisztult megjelenéssel</a:t>
            </a:r>
          </a:p>
          <a:p>
            <a:r>
              <a:rPr lang="hu-HU" dirty="0"/>
              <a:t>Javában, Spring Boot-ot használva van elképzelve</a:t>
            </a:r>
          </a:p>
        </p:txBody>
      </p:sp>
    </p:spTree>
    <p:extLst>
      <p:ext uri="{BB962C8B-B14F-4D97-AF65-F5344CB8AC3E}">
        <p14:creationId xmlns:p14="http://schemas.microsoft.com/office/powerpoint/2010/main" val="28317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DF813-EC41-4502-8778-4B73F5D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06165F-6F7C-4C02-8955-4F894C3A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 kezelés</a:t>
            </a:r>
          </a:p>
          <a:p>
            <a:r>
              <a:rPr lang="hu-HU" dirty="0"/>
              <a:t>Különböző jogosultsági szintekkel rendelkező fiókok</a:t>
            </a:r>
          </a:p>
          <a:p>
            <a:r>
              <a:rPr lang="hu-HU" dirty="0"/>
              <a:t>Adatbázisok létrehozása, kezelése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Rendelők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Élelmiszer raktár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Futárok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Rendelések</a:t>
            </a:r>
          </a:p>
        </p:txBody>
      </p:sp>
    </p:spTree>
    <p:extLst>
      <p:ext uri="{BB962C8B-B14F-4D97-AF65-F5344CB8AC3E}">
        <p14:creationId xmlns:p14="http://schemas.microsoft.com/office/powerpoint/2010/main" val="27098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CABEDD-5CAD-4C31-8536-0C89F1B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Jogosultsági szintek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6D0FB23-EB66-49D8-B077-51354C071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Adminisztrátor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F2D64A-B18C-41D4-873A-7F05F5BC0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Felhasználók (CRUD)</a:t>
            </a:r>
          </a:p>
          <a:p>
            <a:r>
              <a:rPr lang="hu-HU" dirty="0"/>
              <a:t>Rendelők (CRUD)</a:t>
            </a:r>
          </a:p>
          <a:p>
            <a:r>
              <a:rPr lang="hu-HU" dirty="0"/>
              <a:t>Élelmiszer raktárak (CRUD)</a:t>
            </a:r>
          </a:p>
          <a:p>
            <a:r>
              <a:rPr lang="hu-HU" dirty="0"/>
              <a:t>Futárok (CRUD)</a:t>
            </a:r>
          </a:p>
          <a:p>
            <a:r>
              <a:rPr lang="hu-HU" dirty="0"/>
              <a:t>Rendelések (CRUD),</a:t>
            </a:r>
          </a:p>
          <a:p>
            <a:pPr marL="0" indent="0">
              <a:buNone/>
            </a:pPr>
            <a:r>
              <a:rPr lang="hu-HU" dirty="0"/>
              <a:t>tehát az alábbiakhoz tud beszúrni, törölni, módosítani.</a:t>
            </a:r>
          </a:p>
          <a:p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5775B8F-462F-4988-923D-D3D3B242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hu-H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0B2D7DC4-6581-40F6-9D44-D6F44808D8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Felhasználó létrehozás</a:t>
            </a:r>
          </a:p>
          <a:p>
            <a:r>
              <a:rPr lang="hu-HU" dirty="0"/>
              <a:t>Rendelések leadása</a:t>
            </a:r>
          </a:p>
        </p:txBody>
      </p:sp>
    </p:spTree>
    <p:extLst>
      <p:ext uri="{BB962C8B-B14F-4D97-AF65-F5344CB8AC3E}">
        <p14:creationId xmlns:p14="http://schemas.microsoft.com/office/powerpoint/2010/main" val="23261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111D3D83-BE4F-4977-81E2-AA237243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Tagok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FE8F39C-6F05-407B-BDD1-010D72E66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György </a:t>
            </a:r>
            <a:r>
              <a:rPr lang="hu-HU" sz="2400" dirty="0"/>
              <a:t>– </a:t>
            </a:r>
            <a:r>
              <a:rPr lang="hu-HU" sz="1800" dirty="0"/>
              <a:t>Projekt menedzser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Eliot </a:t>
            </a:r>
            <a:r>
              <a:rPr lang="hu-HU" sz="2400" dirty="0"/>
              <a:t>– </a:t>
            </a:r>
            <a:r>
              <a:rPr lang="hu-HU" sz="1800" dirty="0"/>
              <a:t>Felhasználói felületek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Dominik </a:t>
            </a:r>
            <a:r>
              <a:rPr lang="hu-HU" sz="2400" dirty="0"/>
              <a:t>– </a:t>
            </a:r>
            <a:r>
              <a:rPr lang="hu-HU" sz="1800" dirty="0"/>
              <a:t>Prezentációk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Rózsa Kristóf </a:t>
            </a:r>
            <a:r>
              <a:rPr lang="hu-HU" sz="2400" dirty="0"/>
              <a:t>– </a:t>
            </a:r>
            <a:r>
              <a:rPr lang="hu-HU" sz="1800" dirty="0"/>
              <a:t>A rendszer működési logikája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 err="1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Oberhauser</a:t>
            </a: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Attila </a:t>
            </a:r>
            <a:r>
              <a:rPr lang="hu-HU" sz="2400" dirty="0"/>
              <a:t>– </a:t>
            </a:r>
            <a:r>
              <a:rPr lang="hu-HU" sz="1800" dirty="0"/>
              <a:t>Adatbázis és adatkapcsolatok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2A2E5DD7-7DDE-4BBB-A982-5D386140C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h049468@stud.u-szeged.hu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h049431@stud.u-szeged.hu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h984509@stud.u-szeged.hu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h051111@stud.u-szeged.hu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h879870@stud.u-szeged.hu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48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A89180F-8756-4601-A9E5-4662588B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2E0EF90-E05F-45E5-81C4-F3D92F693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02"/>
            <a:ext cx="12192000" cy="6827196"/>
          </a:xfrm>
        </p:spPr>
      </p:pic>
    </p:spTree>
    <p:extLst>
      <p:ext uri="{BB962C8B-B14F-4D97-AF65-F5344CB8AC3E}">
        <p14:creationId xmlns:p14="http://schemas.microsoft.com/office/powerpoint/2010/main" val="2938661837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Mélység</Template>
  <TotalTime>76</TotalTime>
  <Words>153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Mélység</vt:lpstr>
      <vt:lpstr>Étel Projektterv </vt:lpstr>
      <vt:lpstr>Röviden</vt:lpstr>
      <vt:lpstr>Funkcionális követelmények</vt:lpstr>
      <vt:lpstr>Jogosultsági szintek</vt:lpstr>
      <vt:lpstr>Tagok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Étel Projektterv</dc:title>
  <dc:creator>Dominik Nagy</dc:creator>
  <cp:lastModifiedBy>Dominik Nagy</cp:lastModifiedBy>
  <cp:revision>1</cp:revision>
  <dcterms:created xsi:type="dcterms:W3CDTF">2021-10-05T17:40:28Z</dcterms:created>
  <dcterms:modified xsi:type="dcterms:W3CDTF">2021-10-05T18:57:02Z</dcterms:modified>
</cp:coreProperties>
</file>