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10/6/2021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10/6/2021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10/6/2021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10/6/2021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10/6/2021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10/6/2021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10/6/2021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10/6/2021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10/6/2021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10/6/2021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10/6/2021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10/6/2021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10/6/2021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h049431@stud.u-szeged.hu" TargetMode="External"/><Relationship Id="rId2" Type="http://schemas.openxmlformats.org/officeDocument/2006/relationships/hyperlink" Target="mailto:h049468@stud.u-szeged.hu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h879870@stud.u-szeged.hu" TargetMode="External"/><Relationship Id="rId5" Type="http://schemas.openxmlformats.org/officeDocument/2006/relationships/hyperlink" Target="mailto:h051111@stud.u-szeged.hu" TargetMode="External"/><Relationship Id="rId4" Type="http://schemas.openxmlformats.org/officeDocument/2006/relationships/hyperlink" Target="mailto:h984509@stud.u-szeged.hu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1DCF1D4-4BEE-4D39-AC2E-3DA678FA7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3721141"/>
            <a:ext cx="9144000" cy="1641490"/>
          </a:xfrm>
        </p:spPr>
        <p:txBody>
          <a:bodyPr>
            <a:normAutofit fontScale="90000"/>
          </a:bodyPr>
          <a:lstStyle/>
          <a:p>
            <a:r>
              <a:rPr lang="hu-HU" dirty="0"/>
              <a:t>Étel Projektterv</a:t>
            </a:r>
            <a:br>
              <a:rPr lang="hu-HU" dirty="0"/>
            </a:b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EB6CEAC-F1CC-410E-A812-C871FCB542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3336" y="4767013"/>
            <a:ext cx="6580464" cy="754025"/>
          </a:xfrm>
        </p:spPr>
        <p:txBody>
          <a:bodyPr/>
          <a:lstStyle/>
          <a:p>
            <a:pPr algn="l"/>
            <a:r>
              <a:rPr lang="hu-HU" dirty="0"/>
              <a:t>Bemutató</a:t>
            </a:r>
          </a:p>
        </p:txBody>
      </p:sp>
    </p:spTree>
    <p:extLst>
      <p:ext uri="{BB962C8B-B14F-4D97-AF65-F5344CB8AC3E}">
        <p14:creationId xmlns:p14="http://schemas.microsoft.com/office/powerpoint/2010/main" val="3650657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5E5F60A-7420-4B85-B20E-B4E7CBE25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Röviden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43BAE12-F6D1-4A96-9D70-8A6D8F05A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Egy felület biztosítása az online ételrendelésre</a:t>
            </a:r>
          </a:p>
          <a:p>
            <a:r>
              <a:rPr lang="hu-HU" dirty="0"/>
              <a:t>Az ebből következő adatok nyilvántartása, módosítása </a:t>
            </a:r>
            <a:r>
              <a:rPr lang="hu-HU" dirty="0" err="1"/>
              <a:t>stb</a:t>
            </a:r>
            <a:r>
              <a:rPr lang="hu-HU" dirty="0"/>
              <a:t>…</a:t>
            </a:r>
          </a:p>
          <a:p>
            <a:r>
              <a:rPr lang="hu-HU" dirty="0"/>
              <a:t>Egyszerű, modern, letisztult megjelenéssel</a:t>
            </a:r>
          </a:p>
          <a:p>
            <a:r>
              <a:rPr lang="hu-HU" dirty="0"/>
              <a:t>Javában, Spring Boot-ot használva van elképzelve</a:t>
            </a:r>
          </a:p>
        </p:txBody>
      </p:sp>
    </p:spTree>
    <p:extLst>
      <p:ext uri="{BB962C8B-B14F-4D97-AF65-F5344CB8AC3E}">
        <p14:creationId xmlns:p14="http://schemas.microsoft.com/office/powerpoint/2010/main" val="2831731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8CDF813-EC41-4502-8778-4B73F5D8B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Funkcionális követelmények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906165F-6F7C-4C02-8955-4F894C3AD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Felhasználó kezelés</a:t>
            </a:r>
          </a:p>
          <a:p>
            <a:r>
              <a:rPr lang="hu-HU" dirty="0"/>
              <a:t>Különböző jogosultsági szintekkel rendelkező fiókok</a:t>
            </a:r>
          </a:p>
          <a:p>
            <a:r>
              <a:rPr lang="hu-HU" dirty="0"/>
              <a:t>Adatbázisok létrehozása, kezelése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dirty="0"/>
              <a:t>Rendelők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dirty="0"/>
              <a:t>Élelmiszer raktár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dirty="0"/>
              <a:t>Futárok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dirty="0"/>
              <a:t>Rendelések</a:t>
            </a:r>
          </a:p>
        </p:txBody>
      </p:sp>
    </p:spTree>
    <p:extLst>
      <p:ext uri="{BB962C8B-B14F-4D97-AF65-F5344CB8AC3E}">
        <p14:creationId xmlns:p14="http://schemas.microsoft.com/office/powerpoint/2010/main" val="2709806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EDCABEDD-5CAD-4C31-8536-0C89F1BFB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Jogosultsági szintek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E6D0FB23-EB66-49D8-B077-51354C0717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Adminisztrátor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6CF2D64A-B18C-41D4-873A-7F05F5BC077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/>
              <a:t>Felhasználók (CRUD)</a:t>
            </a:r>
          </a:p>
          <a:p>
            <a:r>
              <a:rPr lang="hu-HU" dirty="0"/>
              <a:t>Rendelők (CRUD)</a:t>
            </a:r>
          </a:p>
          <a:p>
            <a:r>
              <a:rPr lang="hu-HU" dirty="0"/>
              <a:t>Élelmiszer raktárak (CRUD)</a:t>
            </a:r>
          </a:p>
          <a:p>
            <a:r>
              <a:rPr lang="hu-HU" dirty="0"/>
              <a:t>Futárok (CRUD)</a:t>
            </a:r>
          </a:p>
          <a:p>
            <a:r>
              <a:rPr lang="hu-HU" dirty="0"/>
              <a:t>Rendelések (CRUD),</a:t>
            </a:r>
          </a:p>
          <a:p>
            <a:pPr marL="0" indent="0">
              <a:buNone/>
            </a:pPr>
            <a:r>
              <a:rPr lang="hu-HU" dirty="0"/>
              <a:t>tehát az alábbiakhoz tud beszúrni, törölni, módosítani.</a:t>
            </a:r>
          </a:p>
          <a:p>
            <a:endParaRPr lang="hu-HU" dirty="0"/>
          </a:p>
        </p:txBody>
      </p:sp>
      <p:sp>
        <p:nvSpPr>
          <p:cNvPr id="7" name="Szöveg helye 6">
            <a:extLst>
              <a:ext uri="{FF2B5EF4-FFF2-40B4-BE49-F238E27FC236}">
                <a16:creationId xmlns:a16="http://schemas.microsoft.com/office/drawing/2014/main" id="{55775B8F-462F-4988-923D-D3D3B24246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  <a:endParaRPr lang="hu-HU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artalom helye 7">
            <a:extLst>
              <a:ext uri="{FF2B5EF4-FFF2-40B4-BE49-F238E27FC236}">
                <a16:creationId xmlns:a16="http://schemas.microsoft.com/office/drawing/2014/main" id="{0B2D7DC4-6581-40F6-9D44-D6F44808D89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hu-HU" dirty="0"/>
              <a:t>Felhasználó létrehozás</a:t>
            </a:r>
          </a:p>
          <a:p>
            <a:r>
              <a:rPr lang="hu-HU" dirty="0"/>
              <a:t>Rendelések leadása</a:t>
            </a:r>
          </a:p>
        </p:txBody>
      </p:sp>
    </p:spTree>
    <p:extLst>
      <p:ext uri="{BB962C8B-B14F-4D97-AF65-F5344CB8AC3E}">
        <p14:creationId xmlns:p14="http://schemas.microsoft.com/office/powerpoint/2010/main" val="2326173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6">
            <a:extLst>
              <a:ext uri="{FF2B5EF4-FFF2-40B4-BE49-F238E27FC236}">
                <a16:creationId xmlns:a16="http://schemas.microsoft.com/office/drawing/2014/main" id="{111D3D83-BE4F-4977-81E2-AA237243D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Tagok</a:t>
            </a:r>
          </a:p>
        </p:txBody>
      </p:sp>
      <p:sp>
        <p:nvSpPr>
          <p:cNvPr id="8" name="Tartalom helye 7">
            <a:extLst>
              <a:ext uri="{FF2B5EF4-FFF2-40B4-BE49-F238E27FC236}">
                <a16:creationId xmlns:a16="http://schemas.microsoft.com/office/drawing/2014/main" id="{BFE8F39C-6F05-407B-BDD1-010D72E66B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hu-HU" sz="2400" b="1" dirty="0"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Nagy György </a:t>
            </a:r>
            <a:r>
              <a:rPr lang="hu-HU" sz="2400" dirty="0"/>
              <a:t>– </a:t>
            </a:r>
            <a:r>
              <a:rPr lang="hu-HU" sz="1800" dirty="0"/>
              <a:t>Projekt menedzser</a:t>
            </a:r>
          </a:p>
          <a:p>
            <a:pPr marL="571500" indent="-571500">
              <a:buFont typeface="+mj-lt"/>
              <a:buAutoNum type="romanUcPeriod"/>
            </a:pPr>
            <a:r>
              <a:rPr lang="hu-HU" sz="2400" b="1" dirty="0"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Nagy Eliot </a:t>
            </a:r>
            <a:r>
              <a:rPr lang="hu-HU" sz="2400" dirty="0"/>
              <a:t>– </a:t>
            </a:r>
            <a:r>
              <a:rPr lang="hu-HU" sz="1800" dirty="0"/>
              <a:t>Felhasználói felületek</a:t>
            </a:r>
          </a:p>
          <a:p>
            <a:pPr marL="571500" indent="-571500">
              <a:buFont typeface="+mj-lt"/>
              <a:buAutoNum type="romanUcPeriod"/>
            </a:pPr>
            <a:r>
              <a:rPr lang="hu-HU" sz="2400" b="1" dirty="0"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Nagy Dominik </a:t>
            </a:r>
            <a:r>
              <a:rPr lang="hu-HU" sz="2400" dirty="0"/>
              <a:t>– </a:t>
            </a:r>
            <a:r>
              <a:rPr lang="hu-HU" sz="1800" dirty="0"/>
              <a:t>Prezentációk</a:t>
            </a:r>
          </a:p>
          <a:p>
            <a:pPr marL="571500" indent="-571500">
              <a:buFont typeface="+mj-lt"/>
              <a:buAutoNum type="romanUcPeriod"/>
            </a:pPr>
            <a:r>
              <a:rPr lang="hu-HU" sz="2400" b="1" dirty="0"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Rózsa Kristóf </a:t>
            </a:r>
            <a:r>
              <a:rPr lang="hu-HU" sz="2400" dirty="0"/>
              <a:t>– </a:t>
            </a:r>
            <a:r>
              <a:rPr lang="hu-HU" sz="1800" dirty="0"/>
              <a:t>A rendszer működési logikája</a:t>
            </a:r>
          </a:p>
          <a:p>
            <a:pPr marL="571500" indent="-571500">
              <a:buFont typeface="+mj-lt"/>
              <a:buAutoNum type="romanUcPeriod"/>
            </a:pPr>
            <a:r>
              <a:rPr lang="hu-HU" sz="2400" b="1" dirty="0" err="1"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Oberhauser</a:t>
            </a:r>
            <a:r>
              <a:rPr lang="hu-HU" sz="2400" b="1" dirty="0">
                <a:solidFill>
                  <a:srgbClr val="DDDD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Attila </a:t>
            </a:r>
            <a:r>
              <a:rPr lang="hu-HU" sz="2400" dirty="0"/>
              <a:t>– </a:t>
            </a:r>
            <a:r>
              <a:rPr lang="hu-HU" sz="1800" dirty="0"/>
              <a:t>Adatbázis és adatkapcsolatok</a:t>
            </a:r>
          </a:p>
        </p:txBody>
      </p:sp>
      <p:sp>
        <p:nvSpPr>
          <p:cNvPr id="9" name="Tartalom helye 8">
            <a:extLst>
              <a:ext uri="{FF2B5EF4-FFF2-40B4-BE49-F238E27FC236}">
                <a16:creationId xmlns:a16="http://schemas.microsoft.com/office/drawing/2014/main" id="{2A2E5DD7-7DDE-4BBB-A982-5D386140C1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6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h049468@stud.u-szeged.hu</a:t>
            </a:r>
            <a:endParaRPr lang="hu-HU" sz="2600" dirty="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hu-HU" sz="26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h049431@stud.u-szeged.hu</a:t>
            </a:r>
            <a:endParaRPr lang="hu-HU" sz="2600" dirty="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hu-HU" sz="26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h984509@stud.u-szeged.hu</a:t>
            </a:r>
            <a:endParaRPr lang="hu-HU" sz="2600" dirty="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hu-HU" sz="26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h051111@stud.u-szeged.hu</a:t>
            </a:r>
            <a:endParaRPr lang="hu-HU" sz="2600" dirty="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hu-HU" sz="26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h879870@stud.u-szeged.hu</a:t>
            </a:r>
            <a:endParaRPr lang="hu-HU" sz="2600" dirty="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31488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3A89180F-8756-4601-A9E5-4662588B9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0D19A07-3272-4A6D-BD60-24E61767C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3CEC49D7-0911-4BAA-9FE0-3346A8B95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661837"/>
      </p:ext>
    </p:extLst>
  </p:cSld>
  <p:clrMapOvr>
    <a:masterClrMapping/>
  </p:clrMapOvr>
</p:sld>
</file>

<file path=ppt/theme/theme1.xml><?xml version="1.0" encoding="utf-8"?>
<a:theme xmlns:a="http://schemas.openxmlformats.org/drawingml/2006/main" name="Mélység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Mélység</Template>
  <TotalTime>78</TotalTime>
  <Words>153</Words>
  <Application>Microsoft Office PowerPoint</Application>
  <PresentationFormat>Szélesvásznú</PresentationFormat>
  <Paragraphs>37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Corbel</vt:lpstr>
      <vt:lpstr>Wingdings</vt:lpstr>
      <vt:lpstr>Mélység</vt:lpstr>
      <vt:lpstr>Étel Projektterv </vt:lpstr>
      <vt:lpstr>Röviden</vt:lpstr>
      <vt:lpstr>Funkcionális követelmények</vt:lpstr>
      <vt:lpstr>Jogosultsági szintek</vt:lpstr>
      <vt:lpstr>Tagok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Étel Projektterv</dc:title>
  <dc:creator>Dominik Nagy</dc:creator>
  <cp:lastModifiedBy>Dominik Nagy</cp:lastModifiedBy>
  <cp:revision>2</cp:revision>
  <dcterms:created xsi:type="dcterms:W3CDTF">2021-10-05T17:40:28Z</dcterms:created>
  <dcterms:modified xsi:type="dcterms:W3CDTF">2021-10-06T17:51:52Z</dcterms:modified>
</cp:coreProperties>
</file>