
<file path=[Content_Types].xml><?xml version="1.0" encoding="utf-8"?>
<Types xmlns="http://schemas.openxmlformats.org/package/2006/content-types">
  <Default Extension="jpeg" ContentType="image/jpeg"/>
  <Default Extension="tiff" ContentType="image/tif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375"/>
    <p:restoredTop sz="96291"/>
  </p:normalViewPr>
  <p:slideViewPr>
    <p:cSldViewPr snapToGrid="0" snapToObjects="1">
      <p:cViewPr varScale="1">
        <p:scale>
          <a:sx n="127" d="100"/>
          <a:sy n="127" d="100"/>
        </p:scale>
        <p:origin x="2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B02DF2-4E61-6C4A-AE18-FF96D58531A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47C54B-688C-A746-9B3F-0F12652B25C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灰度包使用找文杏，提前收集邮箱</a:t>
            </a:r>
            <a:endParaRPr kumimoji="1" lang="en-US" altLang="zh-CN" dirty="0"/>
          </a:p>
          <a:p>
            <a:r>
              <a:rPr kumimoji="1" lang="en-US" altLang="zh-CN" dirty="0"/>
              <a:t>7</a:t>
            </a:r>
            <a:r>
              <a:rPr kumimoji="1" lang="zh-CN" altLang="en-US" dirty="0"/>
              <a:t>号早上</a:t>
            </a:r>
            <a:r>
              <a:rPr kumimoji="1" lang="en-US" altLang="zh-CN" dirty="0"/>
              <a:t>10</a:t>
            </a:r>
            <a:r>
              <a:rPr kumimoji="1" lang="zh-CN" altLang="en-US" dirty="0"/>
              <a:t>点集成，下午</a:t>
            </a:r>
            <a:r>
              <a:rPr kumimoji="1" lang="en-US" altLang="zh-CN" dirty="0"/>
              <a:t>3</a:t>
            </a:r>
            <a:r>
              <a:rPr kumimoji="1" lang="zh-CN" altLang="en-US" dirty="0"/>
              <a:t>点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47C54B-688C-A746-9B3F-0F12652B25C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1180A-B77A-0941-8D8F-3F90770F8CA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45DA8-CAB7-E940-A1C4-CE0BC457908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1180A-B77A-0941-8D8F-3F90770F8CA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45DA8-CAB7-E940-A1C4-CE0BC457908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1180A-B77A-0941-8D8F-3F90770F8CA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45DA8-CAB7-E940-A1C4-CE0BC457908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1180A-B77A-0941-8D8F-3F90770F8CA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45DA8-CAB7-E940-A1C4-CE0BC457908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1180A-B77A-0941-8D8F-3F90770F8CA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45DA8-CAB7-E940-A1C4-CE0BC457908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1180A-B77A-0941-8D8F-3F90770F8CA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45DA8-CAB7-E940-A1C4-CE0BC457908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1180A-B77A-0941-8D8F-3F90770F8CA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45DA8-CAB7-E940-A1C4-CE0BC457908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1180A-B77A-0941-8D8F-3F90770F8CA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45DA8-CAB7-E940-A1C4-CE0BC457908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1180A-B77A-0941-8D8F-3F90770F8CA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45DA8-CAB7-E940-A1C4-CE0BC457908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1180A-B77A-0941-8D8F-3F90770F8CA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45DA8-CAB7-E940-A1C4-CE0BC457908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1180A-B77A-0941-8D8F-3F90770F8CA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45DA8-CAB7-E940-A1C4-CE0BC457908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1180A-B77A-0941-8D8F-3F90770F8CA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45DA8-CAB7-E940-A1C4-CE0BC457908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右箭头 1"/>
          <p:cNvSpPr/>
          <p:nvPr/>
        </p:nvSpPr>
        <p:spPr>
          <a:xfrm>
            <a:off x="1205802" y="3532354"/>
            <a:ext cx="9708987" cy="5635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40139" y="289137"/>
            <a:ext cx="6126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>
                <a:solidFill>
                  <a:srgbClr val="C00000"/>
                </a:solidFill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巡检报表</a:t>
            </a:r>
            <a:r>
              <a:rPr kumimoji="1" lang="zh-CN" altLang="en-US" sz="3600" dirty="0">
                <a:solidFill>
                  <a:srgbClr val="C00000"/>
                </a:solidFill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工具开发</a:t>
            </a:r>
            <a:r>
              <a:rPr kumimoji="1" lang="zh-CN" altLang="en-US" sz="3600" dirty="0">
                <a:solidFill>
                  <a:srgbClr val="C00000"/>
                </a:solidFill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进度图示例</a:t>
            </a:r>
            <a:endParaRPr kumimoji="1" lang="zh-CN" altLang="en-US" sz="3600" dirty="0">
              <a:solidFill>
                <a:srgbClr val="C00000"/>
              </a:solidFill>
              <a:latin typeface="Lantinghei SC Demibold" panose="02000000000000000000" pitchFamily="2" charset="-122"/>
              <a:ea typeface="Lantinghei SC Demibold" panose="02000000000000000000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70107" y="2934747"/>
            <a:ext cx="362493" cy="362493"/>
          </a:xfrm>
          <a:prstGeom prst="rect">
            <a:avLst/>
          </a:prstGeom>
        </p:spPr>
      </p:pic>
      <p:sp>
        <p:nvSpPr>
          <p:cNvPr id="10" name="椭圆 9"/>
          <p:cNvSpPr/>
          <p:nvPr/>
        </p:nvSpPr>
        <p:spPr>
          <a:xfrm>
            <a:off x="9595750" y="3708390"/>
            <a:ext cx="210207" cy="21020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428279" y="3305294"/>
            <a:ext cx="5949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3.25</a:t>
            </a:r>
            <a:endParaRPr kumimoji="1"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322483" y="4065261"/>
            <a:ext cx="6912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200" dirty="0">
                <a:latin typeface="等线 Light" panose="02010600030101010101" pitchFamily="2" charset="-122"/>
                <a:ea typeface="等线 Light" panose="02010600030101010101" pitchFamily="2" charset="-122"/>
              </a:rPr>
              <a:t>项目</a:t>
            </a:r>
            <a:r>
              <a:rPr kumimoji="1" lang="en-US" altLang="zh-CN" sz="1200" dirty="0">
                <a:latin typeface="等线 Light" panose="02010600030101010101" pitchFamily="2" charset="-122"/>
                <a:ea typeface="等线 Light" panose="02010600030101010101" pitchFamily="2" charset="-122"/>
              </a:rPr>
              <a:t>KO</a:t>
            </a:r>
            <a:endParaRPr kumimoji="1" lang="en-US" altLang="zh-CN" sz="12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1562986" y="3704748"/>
            <a:ext cx="210207" cy="21020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9437812" y="3305294"/>
            <a:ext cx="5949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6.</a:t>
            </a:r>
            <a:r>
              <a:rPr kumimoji="1" lang="en-US" dirty="0"/>
              <a:t>12</a:t>
            </a:r>
            <a:endParaRPr kumimoji="1" 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9342301" y="4063418"/>
            <a:ext cx="792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200" dirty="0">
                <a:latin typeface="等线 Light" panose="02010600030101010101" pitchFamily="2" charset="-122"/>
                <a:ea typeface="等线 Light" panose="02010600030101010101" pitchFamily="2" charset="-122"/>
              </a:rPr>
              <a:t>部署完成</a:t>
            </a:r>
            <a:endParaRPr kumimoji="1" lang="zh-CN" altLang="en-US" sz="12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3362868" y="3708634"/>
            <a:ext cx="210207" cy="21020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3228162" y="3305294"/>
            <a:ext cx="4743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4.6</a:t>
            </a:r>
            <a:endParaRPr kumimoji="1"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2266340" y="3305294"/>
            <a:ext cx="5949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3.</a:t>
            </a:r>
            <a:r>
              <a:rPr kumimoji="1" lang="en-US" dirty="0"/>
              <a:t>30</a:t>
            </a:r>
            <a:endParaRPr kumimoji="1" 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2186116" y="4058358"/>
            <a:ext cx="640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200" dirty="0">
                <a:latin typeface="等线 Light" panose="02010600030101010101" pitchFamily="2" charset="-122"/>
                <a:ea typeface="等线 Light" panose="02010600030101010101" pitchFamily="2" charset="-122"/>
              </a:rPr>
              <a:t>可行性</a:t>
            </a:r>
            <a:endParaRPr kumimoji="1" lang="zh-CN" altLang="en-US" sz="12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algn="ctr"/>
            <a:r>
              <a:rPr kumimoji="1" lang="zh-CN" altLang="en-US" sz="1200" dirty="0">
                <a:latin typeface="等线 Light" panose="02010600030101010101" pitchFamily="2" charset="-122"/>
                <a:ea typeface="等线 Light" panose="02010600030101010101" pitchFamily="2" charset="-122"/>
              </a:rPr>
              <a:t>分析</a:t>
            </a:r>
            <a:endParaRPr kumimoji="1" lang="en-US" altLang="zh-CN" sz="12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2401047" y="3697845"/>
            <a:ext cx="210207" cy="21020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8557165" y="3711615"/>
            <a:ext cx="210207" cy="21020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8398308" y="3305294"/>
            <a:ext cx="4743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6.5</a:t>
            </a:r>
            <a:endParaRPr kumimoji="1" 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8265808" y="4055918"/>
            <a:ext cx="792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200" dirty="0">
                <a:latin typeface="等线 Light" panose="02010600030101010101" pitchFamily="2" charset="-122"/>
                <a:ea typeface="等线 Light" panose="02010600030101010101" pitchFamily="2" charset="-122"/>
              </a:rPr>
              <a:t>测试完成</a:t>
            </a:r>
            <a:endParaRPr kumimoji="1" lang="zh-CN" altLang="en-US" sz="12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7615629" y="3731370"/>
            <a:ext cx="210207" cy="21020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7491127" y="3328030"/>
            <a:ext cx="5949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5.25</a:t>
            </a:r>
            <a:endParaRPr kumimoji="1"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7344597" y="4086398"/>
            <a:ext cx="792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200" dirty="0">
                <a:latin typeface="等线 Light" panose="02010600030101010101" pitchFamily="2" charset="-122"/>
                <a:ea typeface="等线 Light" panose="02010600030101010101" pitchFamily="2" charset="-122"/>
              </a:rPr>
              <a:t>开发完成</a:t>
            </a:r>
            <a:endParaRPr kumimoji="1" lang="zh-CN" altLang="en-US" sz="12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algn="ctr"/>
            <a:r>
              <a:rPr kumimoji="1" lang="zh-CN" altLang="en-US" sz="1200" dirty="0">
                <a:latin typeface="等线 Light" panose="02010600030101010101" pitchFamily="2" charset="-122"/>
                <a:ea typeface="等线 Light" panose="02010600030101010101" pitchFamily="2" charset="-122"/>
              </a:rPr>
              <a:t>准备测试</a:t>
            </a:r>
            <a:endParaRPr kumimoji="1" lang="zh-CN" altLang="en-US" sz="12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3075934" y="4048507"/>
            <a:ext cx="792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200" dirty="0">
                <a:latin typeface="等线 Light" panose="02010600030101010101" pitchFamily="2" charset="-122"/>
                <a:ea typeface="等线 Light" panose="02010600030101010101" pitchFamily="2" charset="-122"/>
              </a:rPr>
              <a:t>需求分析</a:t>
            </a:r>
            <a:endParaRPr kumimoji="1" lang="zh-CN" altLang="en-US" sz="12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algn="ctr"/>
            <a:r>
              <a:rPr kumimoji="1" lang="zh-CN" altLang="en-US" sz="1200" dirty="0">
                <a:latin typeface="等线 Light" panose="02010600030101010101" pitchFamily="2" charset="-122"/>
                <a:ea typeface="等线 Light" panose="02010600030101010101" pitchFamily="2" charset="-122"/>
              </a:rPr>
              <a:t>完成</a:t>
            </a:r>
            <a:endParaRPr kumimoji="1" lang="en-US" altLang="zh-CN" sz="12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53" name="文本框 52" hidden="1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rtlCol="0" anchor="t"/>
          <a:lstStyle/>
          <a:p>
            <a:pPr algn="l"/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E6636BC20180234D78A0072836F0B9E032B9B20B15508BA0AFD98C39B15B2B06CB41B538616D5B0C22592A08384654EB1C1921DA31D0FB711BBFC2E8704E1DDC24F933ADA522749704D72AB765524E8E5EB7E7E872F74152F809519CE1BE2C18D8D62D9E9E3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4343308" y="3744194"/>
            <a:ext cx="210207" cy="21020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208602" y="3340854"/>
            <a:ext cx="5949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kumimoji="1" lang="en-US" altLang="zh-CN" dirty="0"/>
              <a:t>4.13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056374" y="4084067"/>
            <a:ext cx="792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kumimoji="1" lang="zh-CN" altLang="en-US" sz="1200" dirty="0">
                <a:latin typeface="等线 Light" panose="02010600030101010101" pitchFamily="2" charset="-122"/>
                <a:ea typeface="等线 Light" panose="02010600030101010101" pitchFamily="2" charset="-122"/>
              </a:rPr>
              <a:t>交互设计</a:t>
            </a:r>
            <a:endParaRPr kumimoji="1" lang="en-US" altLang="zh-CN" sz="12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algn="ctr"/>
            <a:r>
              <a:rPr kumimoji="1" lang="zh-CN" altLang="en-US" sz="1200" dirty="0">
                <a:latin typeface="等线 Light" panose="02010600030101010101" pitchFamily="2" charset="-122"/>
                <a:ea typeface="等线 Light" panose="02010600030101010101" pitchFamily="2" charset="-122"/>
              </a:rPr>
              <a:t>完成</a:t>
            </a:r>
            <a:endParaRPr kumimoji="1" lang="en-US" altLang="zh-CN" sz="12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942748" y="3734034"/>
            <a:ext cx="210207" cy="21020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808042" y="3330694"/>
            <a:ext cx="5949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kumimoji="1" lang="en-US" altLang="zh-CN" dirty="0"/>
              <a:t>4.15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4655814" y="4073907"/>
            <a:ext cx="792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kumimoji="1" lang="zh-CN" altLang="en-US" sz="1200" dirty="0">
                <a:latin typeface="等线 Light" panose="02010600030101010101" pitchFamily="2" charset="-122"/>
                <a:ea typeface="等线 Light" panose="02010600030101010101" pitchFamily="2" charset="-122"/>
              </a:rPr>
              <a:t>开发准备</a:t>
            </a:r>
            <a:endParaRPr kumimoji="1" lang="zh-CN" altLang="en-US" sz="12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algn="ctr"/>
            <a:r>
              <a:rPr kumimoji="1" lang="zh-CN" altLang="en-US" sz="1200" dirty="0">
                <a:latin typeface="等线 Light" panose="02010600030101010101" pitchFamily="2" charset="-122"/>
                <a:ea typeface="等线 Light" panose="02010600030101010101" pitchFamily="2" charset="-122"/>
              </a:rPr>
              <a:t>完成</a:t>
            </a:r>
            <a:endParaRPr kumimoji="1" lang="en-US" altLang="zh-CN" sz="12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290</Words>
  <Application>WPS 演示</Application>
  <PresentationFormat>宽屏</PresentationFormat>
  <Paragraphs>41</Paragraphs>
  <Slides>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Lantinghei SC Demibold</vt:lpstr>
      <vt:lpstr>等线 Light</vt:lpstr>
      <vt:lpstr>等线</vt:lpstr>
      <vt:lpstr>微软雅黑</vt:lpstr>
      <vt:lpstr>Arial Unicode MS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J</cp:lastModifiedBy>
  <cp:revision>165</cp:revision>
  <dcterms:created xsi:type="dcterms:W3CDTF">2018-09-02T11:25:00Z</dcterms:created>
  <dcterms:modified xsi:type="dcterms:W3CDTF">2020-03-20T03:11:32Z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operty1">
    <vt:lpwstr>E6636BC20180234D78A0072836F0B9E032B9B20B15508BA0AFD98C39B15B2B06CB41B538616D5B0C22592A08384654EB1C1921DA31D0FB711BBFC2E8704E1DDC24F933ADA522749704D72AB765524E8E5EB7E7E872F74152F809519CE1BE2C18D8D62D9E9E3</vt:lpwstr>
  </property>
  <property fmtid="{D5CDD505-2E9C-101B-9397-08002B2CF9AE}" pid="3" name="KSOProductBuildVer">
    <vt:lpwstr>2052-11.1.0.9513</vt:lpwstr>
  </property>
</Properties>
</file>