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20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330D-CBE4-4562-AAD9-7B685EB4928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DFE7-1537-41CE-BE7C-2E2F8C41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4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330D-CBE4-4562-AAD9-7B685EB4928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DFE7-1537-41CE-BE7C-2E2F8C41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2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330D-CBE4-4562-AAD9-7B685EB4928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DFE7-1537-41CE-BE7C-2E2F8C41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9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330D-CBE4-4562-AAD9-7B685EB4928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DFE7-1537-41CE-BE7C-2E2F8C41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330D-CBE4-4562-AAD9-7B685EB4928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DFE7-1537-41CE-BE7C-2E2F8C41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0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330D-CBE4-4562-AAD9-7B685EB4928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DFE7-1537-41CE-BE7C-2E2F8C41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0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330D-CBE4-4562-AAD9-7B685EB4928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DFE7-1537-41CE-BE7C-2E2F8C41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9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330D-CBE4-4562-AAD9-7B685EB4928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DFE7-1537-41CE-BE7C-2E2F8C41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5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330D-CBE4-4562-AAD9-7B685EB4928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DFE7-1537-41CE-BE7C-2E2F8C41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6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330D-CBE4-4562-AAD9-7B685EB4928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DFE7-1537-41CE-BE7C-2E2F8C41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8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330D-CBE4-4562-AAD9-7B685EB4928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DFE7-1537-41CE-BE7C-2E2F8C41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2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D330D-CBE4-4562-AAD9-7B685EB4928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DFE7-1537-41CE-BE7C-2E2F8C41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7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PCAP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Oberlin</a:t>
            </a:r>
          </a:p>
          <a:p>
            <a:r>
              <a:rPr lang="en-US" dirty="0" smtClean="0"/>
              <a:t>DATA603 UMBC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9268"/>
            <a:ext cx="3961108" cy="5577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Proof of concept of real-time parsing and storage of enterprise network traffic.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Processing network traffic flow is an unstructured data problem, in which 10's or 100's of megabytes may pass a sensor per second.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Exploring such technical infrastructure is important for real-time machine learning applications for detecting cyber exploits.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08" y="1312190"/>
            <a:ext cx="6903032" cy="388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6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965294" cy="4351338"/>
          </a:xfrm>
        </p:spPr>
        <p:txBody>
          <a:bodyPr/>
          <a:lstStyle/>
          <a:p>
            <a:r>
              <a:rPr lang="en-US" dirty="0" smtClean="0"/>
              <a:t>Simulate network traffic on the interface.</a:t>
            </a:r>
          </a:p>
          <a:p>
            <a:r>
              <a:rPr lang="en-US" dirty="0" smtClean="0"/>
              <a:t>Capture network traffic.</a:t>
            </a:r>
          </a:p>
          <a:p>
            <a:r>
              <a:rPr lang="en-US" dirty="0" smtClean="0"/>
              <a:t>Publish the stream on a Kafka topic.</a:t>
            </a:r>
          </a:p>
          <a:p>
            <a:r>
              <a:rPr lang="en-US" dirty="0" smtClean="0"/>
              <a:t>Consume topic and parse packet data in Spark Streaming.</a:t>
            </a:r>
          </a:p>
          <a:p>
            <a:r>
              <a:rPr lang="en-US" dirty="0" smtClean="0"/>
              <a:t>Store in a Cassandra DB.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495" y="1690688"/>
            <a:ext cx="7086964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smallFlows.pcap</a:t>
            </a:r>
            <a:r>
              <a:rPr lang="en-US" dirty="0" smtClean="0"/>
              <a:t> for testing</a:t>
            </a:r>
          </a:p>
          <a:p>
            <a:r>
              <a:rPr lang="en-US" dirty="0" smtClean="0"/>
              <a:t>Monday-</a:t>
            </a:r>
            <a:r>
              <a:rPr lang="en-US" dirty="0" err="1" smtClean="0"/>
              <a:t>WorkingHours.pcap</a:t>
            </a:r>
            <a:r>
              <a:rPr lang="en-US" dirty="0"/>
              <a:t> </a:t>
            </a:r>
            <a:r>
              <a:rPr lang="en-US" dirty="0" smtClean="0"/>
              <a:t>(10GB, benign)</a:t>
            </a:r>
          </a:p>
          <a:p>
            <a:r>
              <a:rPr lang="en-US" dirty="0" smtClean="0"/>
              <a:t>Wednesday-</a:t>
            </a:r>
            <a:r>
              <a:rPr lang="en-US" dirty="0" err="1" smtClean="0"/>
              <a:t>WorkingHours.pcap</a:t>
            </a:r>
            <a:r>
              <a:rPr lang="en-US" dirty="0"/>
              <a:t> </a:t>
            </a:r>
            <a:r>
              <a:rPr lang="en-US" dirty="0" smtClean="0"/>
              <a:t>(12GB, </a:t>
            </a:r>
            <a:r>
              <a:rPr lang="en-US" dirty="0" err="1" smtClean="0"/>
              <a:t>DDoS</a:t>
            </a:r>
            <a:r>
              <a:rPr lang="en-US" dirty="0" smtClean="0"/>
              <a:t> attack)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http://205.174.165.80/CICDataset/CIC-IDS-2017/Dataset/PCAPs/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9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4103"/>
            <a:ext cx="10515600" cy="2753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 dirty="0" smtClean="0"/>
              <a:t>Expected outcome</a:t>
            </a:r>
            <a:endParaRPr lang="en-US" dirty="0" smtClean="0"/>
          </a:p>
          <a:p>
            <a:r>
              <a:rPr lang="en-US" dirty="0" smtClean="0"/>
              <a:t>Kafka topic consumption.</a:t>
            </a:r>
          </a:p>
          <a:p>
            <a:r>
              <a:rPr lang="en-US" dirty="0" smtClean="0"/>
              <a:t>~10 PCAP data elements extracted per packet.</a:t>
            </a:r>
          </a:p>
          <a:p>
            <a:r>
              <a:rPr lang="en-US" dirty="0" err="1" smtClean="0"/>
              <a:t>Dstream</a:t>
            </a:r>
            <a:r>
              <a:rPr lang="en-US" dirty="0" smtClean="0"/>
              <a:t> to Cassandra storage.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164238"/>
            <a:ext cx="10515600" cy="2753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100" dirty="0" smtClean="0"/>
              <a:t>Reality</a:t>
            </a:r>
            <a:endParaRPr lang="en-US" dirty="0" smtClean="0"/>
          </a:p>
          <a:p>
            <a:r>
              <a:rPr lang="en-US" dirty="0" smtClean="0"/>
              <a:t>Hack </a:t>
            </a:r>
            <a:r>
              <a:rPr lang="en-US" dirty="0" err="1" smtClean="0"/>
              <a:t>netcat</a:t>
            </a:r>
            <a:r>
              <a:rPr lang="en-US" dirty="0" smtClean="0"/>
              <a:t> solution as </a:t>
            </a:r>
            <a:r>
              <a:rPr lang="en-US" dirty="0" err="1" smtClean="0"/>
              <a:t>stdout</a:t>
            </a:r>
            <a:r>
              <a:rPr lang="en-US" dirty="0" smtClean="0"/>
              <a:t> served on port.</a:t>
            </a:r>
          </a:p>
          <a:p>
            <a:r>
              <a:rPr lang="en-US" dirty="0" smtClean="0"/>
              <a:t>Only 4 PCAP data elements extracted per packet due to verbosity levels on </a:t>
            </a:r>
            <a:r>
              <a:rPr lang="en-US" dirty="0" err="1" smtClean="0"/>
              <a:t>tcpdump</a:t>
            </a:r>
            <a:r>
              <a:rPr lang="en-US" dirty="0" smtClean="0"/>
              <a:t> creating multiple lines per packet.</a:t>
            </a:r>
          </a:p>
          <a:p>
            <a:r>
              <a:rPr lang="en-US" dirty="0" err="1" smtClean="0"/>
              <a:t>Dstream</a:t>
            </a:r>
            <a:r>
              <a:rPr lang="en-US" dirty="0" smtClean="0"/>
              <a:t> to JSON text document workaround.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562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Server heartbeat via Kafka (local)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6" y="940444"/>
            <a:ext cx="11528747" cy="6489055"/>
          </a:xfrm>
        </p:spPr>
      </p:pic>
    </p:spTree>
    <p:extLst>
      <p:ext uri="{BB962C8B-B14F-4D97-AF65-F5344CB8AC3E}">
        <p14:creationId xmlns:p14="http://schemas.microsoft.com/office/powerpoint/2010/main" val="25425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562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Spark PCAP processing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6" y="943451"/>
            <a:ext cx="11528747" cy="6483040"/>
          </a:xfrm>
        </p:spPr>
      </p:pic>
    </p:spTree>
    <p:extLst>
      <p:ext uri="{BB962C8B-B14F-4D97-AF65-F5344CB8AC3E}">
        <p14:creationId xmlns:p14="http://schemas.microsoft.com/office/powerpoint/2010/main" val="2737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562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Spark PCAP processing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7" y="943451"/>
            <a:ext cx="11528745" cy="6483040"/>
          </a:xfrm>
        </p:spPr>
      </p:pic>
    </p:spTree>
    <p:extLst>
      <p:ext uri="{BB962C8B-B14F-4D97-AF65-F5344CB8AC3E}">
        <p14:creationId xmlns:p14="http://schemas.microsoft.com/office/powerpoint/2010/main" val="16443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Hope to mature this project by:</a:t>
            </a:r>
          </a:p>
          <a:p>
            <a:r>
              <a:rPr lang="en-US" dirty="0" smtClean="0"/>
              <a:t>Fully integrating Kafka.</a:t>
            </a:r>
          </a:p>
          <a:p>
            <a:r>
              <a:rPr lang="en-US" dirty="0" smtClean="0"/>
              <a:t>Creating a more robust parser.</a:t>
            </a:r>
          </a:p>
          <a:p>
            <a:r>
              <a:rPr lang="en-US" dirty="0" smtClean="0"/>
              <a:t>Creating some aggregations to produce key network metrics.</a:t>
            </a:r>
          </a:p>
          <a:p>
            <a:r>
              <a:rPr lang="en-US" dirty="0" smtClean="0"/>
              <a:t>Defining the ideal data structure (</a:t>
            </a:r>
            <a:r>
              <a:rPr lang="en-US" dirty="0" err="1" smtClean="0"/>
              <a:t>dict</a:t>
            </a:r>
            <a:r>
              <a:rPr lang="en-US" dirty="0" smtClean="0"/>
              <a:t>?, list?).</a:t>
            </a:r>
          </a:p>
          <a:p>
            <a:r>
              <a:rPr lang="en-US" dirty="0"/>
              <a:t>I</a:t>
            </a:r>
            <a:r>
              <a:rPr lang="en-US" dirty="0" smtClean="0"/>
              <a:t>ntegrating a distributed storage.</a:t>
            </a:r>
          </a:p>
          <a:p>
            <a:r>
              <a:rPr lang="en-US" dirty="0" smtClean="0"/>
              <a:t>Designing real-time dashboard for displaying key metrics.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2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237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PCAP processing</vt:lpstr>
      <vt:lpstr>PowerPoint Presentation</vt:lpstr>
      <vt:lpstr>Goals</vt:lpstr>
      <vt:lpstr>Data sources</vt:lpstr>
      <vt:lpstr>PowerPoint Presentation</vt:lpstr>
      <vt:lpstr>Server heartbeat via Kafka (local)</vt:lpstr>
      <vt:lpstr>Spark PCAP processing</vt:lpstr>
      <vt:lpstr>Spark PCAP processing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 processing</dc:title>
  <dc:creator>Oberlin, John</dc:creator>
  <cp:lastModifiedBy>Oberlin, John</cp:lastModifiedBy>
  <cp:revision>6</cp:revision>
  <dcterms:created xsi:type="dcterms:W3CDTF">2020-05-11T03:23:26Z</dcterms:created>
  <dcterms:modified xsi:type="dcterms:W3CDTF">2020-05-11T03:45:38Z</dcterms:modified>
</cp:coreProperties>
</file>