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5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7580-9039-4057-840E-CF32E70F7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F0A5-B347-4F31-B2ED-87451D09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Netflow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Progress 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Oberlin</a:t>
            </a:r>
          </a:p>
          <a:p>
            <a:r>
              <a:rPr lang="en-US" dirty="0" smtClean="0"/>
              <a:t>2020-04-13</a:t>
            </a:r>
          </a:p>
          <a:p>
            <a:r>
              <a:rPr lang="en-US" dirty="0" smtClean="0"/>
              <a:t>UMBC DATA 603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4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457200"/>
            <a:ext cx="8994324" cy="732608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architecture: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Researched and tested parts of an architecture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44" y="1256103"/>
            <a:ext cx="8312632" cy="52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0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370936"/>
            <a:ext cx="8994324" cy="1069675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test data: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Explored PCAP data from the Canadian Institute for Cybersecurity*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9789" y="6236898"/>
            <a:ext cx="10460815" cy="448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Sharafaldin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Arash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Habibi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Lashkari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Ali A.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Ghorbani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"Toward Generating a New Intrusion Detection Dataset and Intrusion Traffic Characterization". 4th International Conference on Information Systems Security and Privacy (ICISSP), Portugal, January 2018.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84" y="1570006"/>
            <a:ext cx="8223673" cy="4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370936"/>
            <a:ext cx="8994324" cy="1069675"/>
          </a:xfrm>
        </p:spPr>
        <p:txBody>
          <a:bodyPr>
            <a:normAutofit/>
          </a:bodyPr>
          <a:lstStyle/>
          <a:p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9789" y="1354347"/>
            <a:ext cx="10460815" cy="4684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Considering the effort that the implementation will take, I may not apply machine learning to the data for analysis.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Replaying PCAP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netflow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producing and consuming it via Kafka, extracting key features via Storm, storing the features, and visualizing them is my first goal.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that is implemented successfully within time limits, I would like to use Storm for ML processes on the features.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9789" y="4037165"/>
            <a:ext cx="8994324" cy="6124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Achieving results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39789" y="4830792"/>
            <a:ext cx="10460815" cy="1342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focus on implementation of the pipeline, as described above and in previous slides, I think I can achieve streaming feature extraction, storage,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23116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Netflow Project Progress Report</vt:lpstr>
      <vt:lpstr>Progress Project architecture: Researched and tested parts of an architecture</vt:lpstr>
      <vt:lpstr>Progress Project test data: Explored PCAP data from the Canadian Institute for Cybersecurity*</vt:lpstr>
      <vt:lpstr>Changes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Netflow Project Progress Report</dc:title>
  <dc:creator>Oberlin, John</dc:creator>
  <cp:lastModifiedBy>Oberlin, John</cp:lastModifiedBy>
  <cp:revision>6</cp:revision>
  <dcterms:created xsi:type="dcterms:W3CDTF">2020-04-13T18:11:41Z</dcterms:created>
  <dcterms:modified xsi:type="dcterms:W3CDTF">2020-04-13T20:41:17Z</dcterms:modified>
</cp:coreProperties>
</file>