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SOLDAR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90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que serve e como usar?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esquemas, de uma forma muito simples e com um resultado final muito agradável.</a:t>
            </a:r>
          </a:p>
          <a:p>
            <a:r>
              <a:rPr lang="pt-PT" dirty="0"/>
              <a:t>Grátis e contém grande parte dos componentes que estão disponíveis no mercado.</a:t>
            </a:r>
          </a:p>
        </p:txBody>
      </p:sp>
    </p:spTree>
    <p:extLst>
      <p:ext uri="{BB962C8B-B14F-4D97-AF65-F5344CB8AC3E}">
        <p14:creationId xmlns:p14="http://schemas.microsoft.com/office/powerpoint/2010/main" val="37154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83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53809" y="879101"/>
            <a:ext cx="5450784" cy="4155168"/>
          </a:xfrm>
        </p:spPr>
      </p:pic>
      <p:pic>
        <p:nvPicPr>
          <p:cNvPr id="12" name="Marcador de Posição de Conteúdo 1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49753" y="879101"/>
            <a:ext cx="5508746" cy="4155168"/>
          </a:xfrm>
        </p:spPr>
      </p:pic>
    </p:spTree>
    <p:extLst>
      <p:ext uri="{BB962C8B-B14F-4D97-AF65-F5344CB8AC3E}">
        <p14:creationId xmlns:p14="http://schemas.microsoft.com/office/powerpoint/2010/main" val="364136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necessário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Ferro ou Estação</a:t>
            </a:r>
          </a:p>
          <a:p>
            <a:r>
              <a:rPr lang="pt-PT" dirty="0"/>
              <a:t>Solda (Estanho)</a:t>
            </a:r>
          </a:p>
          <a:p>
            <a:r>
              <a:rPr lang="pt-PT" dirty="0"/>
              <a:t>PCB (</a:t>
            </a:r>
            <a:r>
              <a:rPr lang="pt-PT" dirty="0" err="1"/>
              <a:t>Printed</a:t>
            </a:r>
            <a:r>
              <a:rPr lang="pt-PT" dirty="0"/>
              <a:t> </a:t>
            </a:r>
            <a:r>
              <a:rPr lang="pt-PT" dirty="0" err="1"/>
              <a:t>Circuit</a:t>
            </a:r>
            <a:r>
              <a:rPr lang="pt-PT" dirty="0"/>
              <a:t> </a:t>
            </a:r>
            <a:r>
              <a:rPr lang="pt-PT" dirty="0" err="1"/>
              <a:t>Board</a:t>
            </a:r>
            <a:r>
              <a:rPr lang="pt-PT" dirty="0"/>
              <a:t>)</a:t>
            </a:r>
          </a:p>
          <a:p>
            <a:r>
              <a:rPr lang="pt-PT" dirty="0"/>
              <a:t>(material para soldar na placa)</a:t>
            </a:r>
          </a:p>
        </p:txBody>
      </p:sp>
    </p:spTree>
    <p:extLst>
      <p:ext uri="{BB962C8B-B14F-4D97-AF65-F5344CB8AC3E}">
        <p14:creationId xmlns:p14="http://schemas.microsoft.com/office/powerpoint/2010/main" val="32552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se faz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Deixar o ferro aquecer</a:t>
            </a:r>
          </a:p>
          <a:p>
            <a:r>
              <a:rPr lang="pt-PT" dirty="0"/>
              <a:t>Encaixar o material a soldar no sitio correto</a:t>
            </a:r>
          </a:p>
          <a:p>
            <a:r>
              <a:rPr lang="pt-PT" dirty="0"/>
              <a:t>Encostar o ferro com cuidado á PCD, no local onde está o material a soldar</a:t>
            </a:r>
          </a:p>
          <a:p>
            <a:r>
              <a:rPr lang="pt-PT" dirty="0"/>
              <a:t>Derreter cuidadosamente o estanho</a:t>
            </a:r>
          </a:p>
          <a:p>
            <a:r>
              <a:rPr lang="pt-PT" dirty="0"/>
              <a:t>(Seca instantânea)</a:t>
            </a:r>
          </a:p>
        </p:txBody>
      </p:sp>
    </p:spTree>
    <p:extLst>
      <p:ext uri="{BB962C8B-B14F-4D97-AF65-F5344CB8AC3E}">
        <p14:creationId xmlns:p14="http://schemas.microsoft.com/office/powerpoint/2010/main" val="9699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DATASHEETS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67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657762" y="190383"/>
            <a:ext cx="3762378" cy="5559104"/>
          </a:xfrm>
        </p:spPr>
      </p:pic>
      <p:pic>
        <p:nvPicPr>
          <p:cNvPr id="8" name="Marcador de Posição de Conteúdo 7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727598" y="190383"/>
            <a:ext cx="4293220" cy="5559104"/>
          </a:xfrm>
        </p:spPr>
      </p:pic>
    </p:spTree>
    <p:extLst>
      <p:ext uri="{BB962C8B-B14F-4D97-AF65-F5344CB8AC3E}">
        <p14:creationId xmlns:p14="http://schemas.microsoft.com/office/powerpoint/2010/main" val="17798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USAR?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Contém informação necessária sobre um determinado componente.</a:t>
            </a:r>
          </a:p>
          <a:p>
            <a:r>
              <a:rPr lang="pt-PT" dirty="0"/>
              <a:t>Imagine-se um componente eletrónico com três pinos.</a:t>
            </a:r>
          </a:p>
          <a:p>
            <a:r>
              <a:rPr lang="pt-PT" dirty="0"/>
              <a:t>Como é que se vai saber para que serve cada pino e como conectar?</a:t>
            </a:r>
          </a:p>
          <a:p>
            <a:r>
              <a:rPr lang="pt-PT" dirty="0"/>
              <a:t>O </a:t>
            </a:r>
            <a:r>
              <a:rPr lang="pt-PT" dirty="0" err="1"/>
              <a:t>datasheet</a:t>
            </a:r>
            <a:r>
              <a:rPr lang="pt-PT" dirty="0"/>
              <a:t> desse componente tem toda a informação necessária.</a:t>
            </a:r>
          </a:p>
        </p:txBody>
      </p:sp>
    </p:spTree>
    <p:extLst>
      <p:ext uri="{BB962C8B-B14F-4D97-AF65-F5344CB8AC3E}">
        <p14:creationId xmlns:p14="http://schemas.microsoft.com/office/powerpoint/2010/main" val="19392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FRITZING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44949" y="286962"/>
            <a:ext cx="7630356" cy="5582748"/>
          </a:xfrm>
        </p:spPr>
      </p:pic>
    </p:spTree>
    <p:extLst>
      <p:ext uri="{BB962C8B-B14F-4D97-AF65-F5344CB8AC3E}">
        <p14:creationId xmlns:p14="http://schemas.microsoft.com/office/powerpoint/2010/main" val="1811647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85</TotalTime>
  <Words>145</Words>
  <Application>Microsoft Office PowerPoint</Application>
  <PresentationFormat>Ecrã Panorâmico</PresentationFormat>
  <Paragraphs>23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SOLDAR</vt:lpstr>
      <vt:lpstr>Apresentação do PowerPoint</vt:lpstr>
      <vt:lpstr>Material necessário</vt:lpstr>
      <vt:lpstr>Como se faz</vt:lpstr>
      <vt:lpstr>DATASHEETS</vt:lpstr>
      <vt:lpstr>Apresentação do PowerPoint</vt:lpstr>
      <vt:lpstr>COMO USAR?</vt:lpstr>
      <vt:lpstr>FRITZING</vt:lpstr>
      <vt:lpstr>Apresentação do PowerPoint</vt:lpstr>
      <vt:lpstr>Para que serve e como usar?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BernardoVieira</dc:creator>
  <cp:lastModifiedBy>BernardoVieira</cp:lastModifiedBy>
  <cp:revision>7</cp:revision>
  <dcterms:created xsi:type="dcterms:W3CDTF">2017-05-30T21:33:14Z</dcterms:created>
  <dcterms:modified xsi:type="dcterms:W3CDTF">2017-05-30T22:59:01Z</dcterms:modified>
</cp:coreProperties>
</file>