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Bom dia, como já sabem chamo-me rui, queria agradecer por terem tirado este tempo, para virem aqui ao nosso workshop, e obrigado também por todas as vossas doações. 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Antes de</a:t>
            </a:r>
            <a:r>
              <a:rPr lang="pt-PT"/>
              <a:t> começar, </a:t>
            </a:r>
            <a:r>
              <a:rPr lang="pt-PT"/>
              <a:t>gostaria</a:t>
            </a:r>
            <a:r>
              <a:rPr lang="pt-PT"/>
              <a:t> de perguntar se alguém já tem alguma experiência com qualquer tipo de programação?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Nós aqui vamos utilizar o scratch, que como vão perceber, é muito bom para quem tem de baixos a médios </a:t>
            </a:r>
            <a:r>
              <a:rPr lang="pt-PT"/>
              <a:t>conhecimentos </a:t>
            </a:r>
            <a:r>
              <a:rPr lang="pt-PT"/>
              <a:t>sobre programação.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A zona pintada a branco denomina-se cenário e contém toda a animação criada. A</a:t>
            </a:r>
            <a:r>
              <a:rPr lang="pt-PT"/>
              <a:t> bandeira verde situada no canto superior direito permite iniciar o programa e o botão pintado a vermelho permite parar.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O que é a linguagem scratch? É uma linguagem direcionada maioritariamente a crianças e adolescentes, no entanto todos conseguem apreciá-la, porque permite criar jogos e animações já algo complexos, com boa qualidade mas com muito menos esforço em relação a outras linguagens. </a:t>
            </a:r>
          </a:p>
          <a:p>
            <a:pPr lvl="0">
              <a:spcBef>
                <a:spcPts val="0"/>
              </a:spcBef>
              <a:buNone/>
            </a:pPr>
            <a:r>
              <a:rPr lang="pt-PT"/>
              <a:t> Escolhemos esta l</a:t>
            </a:r>
            <a:r>
              <a:rPr lang="pt-PT"/>
              <a:t>in</a:t>
            </a:r>
            <a:r>
              <a:rPr lang="pt-PT"/>
              <a:t>guagem porque é uma linguagem fácil de utilizar, que permite obter uma boa fundação de conhecimentos, que são facilmente adaptados a qualquer linguagem de programação.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É possível com o scratch fazer todo o tipo de criações, tal como histórias interativas, jogos, animações, música e até produções </a:t>
            </a:r>
            <a:r>
              <a:rPr lang="pt-PT"/>
              <a:t>artísticas</a:t>
            </a:r>
            <a:r>
              <a:rPr lang="pt-PT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Quem criou esta linguagem foram estudantes do MIT, uma das melhores universidade do mundo, que fica nos Estados Unidos da América. Como já disse é uma linguagem para programadores principiantes e é utilizada nesta mesma universidade para introduzir os alunos ao mundo da programação. O código em scratch é diferente de qualquer outra linguagem, porque é construído como blocos de lego, para criar um programa basta, digamos encaixar as instruções uma com a outra. Isto pode parecer um pouco estranho, mas vão perceber que é muito </a:t>
            </a:r>
            <a:r>
              <a:rPr lang="pt-PT"/>
              <a:t>intuitivo</a:t>
            </a:r>
            <a:r>
              <a:rPr lang="pt-PT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rui - ate aqui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Vamos então à parte interessante. Aqui já podem ver o ambiente do scratch, aqui estão os atores, aqui a zona de instruções e aqui o código em si, mas o meu colega Luís vai explicar em fundo, o que cada um destes componentes do ambiente permitem fazer. Além disso no fim desta apresentação vamos fazer duas demonstrações para consolidar o que o Luís vai passar agora a explicar.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Esta é a janela onde vocês podem criar os vossos atores. Com certeza que, algum de vós tem alguma preferência no que toca no que toca a desenhos animados ou até filmes. Conseguem me dizer algum ator que gostem? [...] No scratch funciona da mesma forma, os atores são a personagem principal do vosso programa, quer seja uma história, um jogo ou uma animação. Aqui têm alguns exemplos de atores. (mostrar o programa live)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Apesar de o scratch fornecer uma grande variedade de atores pré criados, cada um pode, ao seu gosto, criar o seu próprio ator. Para isto existe o editor onde, com o recurso a diversas ferramentas, podem desenhar o que quiserem. Passo a exemplificar (criar um desenho no scratch)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Esta secção é das mais importantes no scratch. Como o meu colega já referiu, as animações são criadas com o auxílio das instruções que são arrastáveis para a zona de programação (que irei explicitar já se seguida). Existem vários tipos de instruções Entre as mais importantes </a:t>
            </a:r>
            <a:r>
              <a:rPr lang="pt-PT"/>
              <a:t>estão</a:t>
            </a:r>
            <a:r>
              <a:rPr lang="pt-PT"/>
              <a:t>:  A secção “Movimento” permite controlar o ator. A </a:t>
            </a:r>
            <a:r>
              <a:rPr lang="pt-PT"/>
              <a:t>secção</a:t>
            </a:r>
            <a:r>
              <a:rPr lang="pt-PT"/>
              <a:t> “Aparência” permite alterar a aparência tanto do ator como do cenário. A secção “Som” permite adicionar eventos sonoros à animação. A secção “Eventos” permite executar a animação com o recurso a determinados controles. (mostrar alguns desses controlos)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A zona de programação é o local para onde os blocos de instruções serão arrastados. Para criar uma animação é necessário usar vários blocos das várias secções existentes como iremos exemplificar na parte final desta apresentação.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Introdução - SCRATCH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00" y="2911624"/>
            <a:ext cx="2927799" cy="19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Palette de ferramentas, botões de execução, cenário e lista de objetos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86400"/>
            <a:ext cx="5004000" cy="28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PT"/>
              <a:t>Nesta área estão: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PT"/>
              <a:t>Os botões de execução, o cenário e todos os atores que criarmos.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PT"/>
              <a:t>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100" y="1587025"/>
            <a:ext cx="3164950" cy="340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342" y="90850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Demonstração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17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PT" sz="3000"/>
              <a:t>Vamos pôr isto em prática?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 algn="ctr">
              <a:spcBef>
                <a:spcPts val="0"/>
              </a:spcBef>
              <a:buSzPct val="100000"/>
              <a:buChar char="-"/>
            </a:pPr>
            <a:r>
              <a:rPr lang="pt-PT" sz="3000"/>
              <a:t>Golo do Eder</a:t>
            </a:r>
          </a:p>
          <a:p>
            <a:pPr indent="-419100" lvl="0" marL="457200" algn="ctr">
              <a:spcBef>
                <a:spcPts val="0"/>
              </a:spcBef>
              <a:buSzPct val="100000"/>
              <a:buChar char="-"/>
            </a:pPr>
            <a:r>
              <a:rPr lang="pt-PT" sz="3000"/>
              <a:t>Jogo do Labirinto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O que é?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PT"/>
              <a:t>O scratch é um</a:t>
            </a:r>
            <a:r>
              <a:rPr lang="pt-PT"/>
              <a:t>a linguagem</a:t>
            </a:r>
            <a:r>
              <a:rPr lang="pt-PT"/>
              <a:t> de programação</a:t>
            </a:r>
            <a:r>
              <a:rPr lang="pt-PT"/>
              <a:t> </a:t>
            </a:r>
            <a:r>
              <a:rPr lang="pt-PT"/>
              <a:t>usad</a:t>
            </a:r>
            <a:r>
              <a:rPr lang="pt-PT"/>
              <a:t>a</a:t>
            </a:r>
            <a:r>
              <a:rPr lang="pt-PT"/>
              <a:t> para introduzir crianças e jovens ao mundo da programação.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PT" sz="3000"/>
              <a:t>Porquê usar?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PT"/>
              <a:t>Basicamente é toda a diversão da programação, sem as partes mais complexas e aborrecidas. Devido a isto consegue criar uma boa base de conhecimentos que, depois, facilmente serão adaptados a outras linguagens,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O que é?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PT" sz="2400"/>
              <a:t>Scratch é uma aplicação informática destinada a desenvolver a criatividade.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PT" sz="2400"/>
              <a:t>O que é possível criar com Scratch?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Histórias Interactivas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Jogos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Animações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Música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PT" sz="1800"/>
              <a:t>Produções artísticas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O que é?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</a:pPr>
            <a:r>
              <a:rPr lang="pt-PT"/>
              <a:t>Foi desenvolvido pelo Media Lab MIT (Massachussets Institute of tecnology) por uma equipa liderada por Mitchel Resnick em 2007.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pt-PT"/>
              <a:t>Foi desenvolvida para ser uma linguagem fácil de aprender, que não requer conhecimentos prévios de programação.</a:t>
            </a:r>
          </a:p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/>
              <a:t>Isto foi conseguido porque o scratch tem uma interface gráfica que permite que os programas sejam montados como blocos de legos.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Elementos do ambiente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75" y="1017725"/>
            <a:ext cx="7112950" cy="39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Atores - </a:t>
            </a:r>
            <a:r>
              <a:rPr lang="pt-PT" sz="1800"/>
              <a:t>Personagens da vossa história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88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/>
              <a:t>Esta é a zona onde estão os atores</a:t>
            </a:r>
          </a:p>
          <a:p>
            <a:pPr indent="-381000" lvl="0" marL="45720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pt-PT" sz="2400"/>
              <a:t>O que são atores?</a:t>
            </a:r>
          </a:p>
          <a:p>
            <a:pPr lv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/>
              <a:t>Os atores são como personagens do Jogo/Animação que criarem</a:t>
            </a:r>
          </a:p>
          <a:p>
            <a:pPr lv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750" y="1325175"/>
            <a:ext cx="4520550" cy="28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Como criar atores?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516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PT" sz="2400"/>
              <a:t>O scratch fornece um editor de imagens para criar qualquer tipo de personagem para os vossos jogos e animações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50" y="979887"/>
            <a:ext cx="3939649" cy="37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Instruções da linguagem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854775" y="1353262"/>
            <a:ext cx="6103200" cy="34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pt-PT" sz="2400"/>
              <a:t>Esta é a zona que contém as instruções da linguagem</a:t>
            </a:r>
          </a:p>
          <a:p>
            <a:pPr indent="-381000" lvl="0" marL="457200" rtl="0" algn="l">
              <a:spcBef>
                <a:spcPts val="0"/>
              </a:spcBef>
              <a:buSzPct val="100000"/>
            </a:pPr>
            <a:r>
              <a:rPr lang="pt-PT" sz="2400"/>
              <a:t>Servem para guiar qualquer ator que criarem</a:t>
            </a:r>
            <a:r>
              <a:rPr lang="pt-PT"/>
              <a:t> 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28469" l="0" r="0" t="0"/>
          <a:stretch/>
        </p:blipFill>
        <p:spPr>
          <a:xfrm>
            <a:off x="434925" y="1017725"/>
            <a:ext cx="2178300" cy="39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342" y="119975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4555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Zona de Programação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09000"/>
            <a:ext cx="4497300" cy="34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pt-PT"/>
              <a:t>Esta será a zona onde são feitas todas as instruções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PT"/>
              <a:t>Com um conjunto de instruções será possível programar atores para fazer qualquer tipo de jogo/animação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pt-PT"/>
              <a:t>Para criar uma ação basta arrastar uma das instruções para esta zona  </a:t>
            </a:r>
            <a:r>
              <a:rPr lang="pt-PT"/>
              <a:t>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50" y="1108999"/>
            <a:ext cx="4173150" cy="40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442" y="0"/>
            <a:ext cx="1644958" cy="10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