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0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3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31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33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2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6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graphiti.com/" TargetMode="External"/><Relationship Id="rId3" Type="http://schemas.openxmlformats.org/officeDocument/2006/relationships/hyperlink" Target="https://education.github.com/pack" TargetMode="External"/><Relationship Id="rId7" Type="http://schemas.openxmlformats.org/officeDocument/2006/relationships/hyperlink" Target="https://guides.github.com/introduction/flow/" TargetMode="External"/><Relationship Id="rId2" Type="http://schemas.openxmlformats.org/officeDocument/2006/relationships/hyperlink" Target="https://onlywei.github.io/explain-git-with-d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rvices.github.com/on-demand/downloads/submodule-vs-subtree-cheat-sheet/" TargetMode="External"/><Relationship Id="rId5" Type="http://schemas.openxmlformats.org/officeDocument/2006/relationships/hyperlink" Target="http://ghv.artzub.com/" TargetMode="External"/><Relationship Id="rId4" Type="http://schemas.openxmlformats.org/officeDocument/2006/relationships/hyperlink" Target="http://www.techoalien.com/2015/07/git-basic-tutorial-and-github-printab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12695" y="1036615"/>
            <a:ext cx="2729949" cy="2421464"/>
          </a:xfrm>
        </p:spPr>
        <p:txBody>
          <a:bodyPr>
            <a:normAutofit/>
          </a:bodyPr>
          <a:lstStyle/>
          <a:p>
            <a:r>
              <a:rPr lang="pt-PT" sz="16600" cap="none" dirty="0" err="1"/>
              <a:t>git</a:t>
            </a:r>
            <a:endParaRPr lang="pt-PT" sz="16600" cap="none" dirty="0"/>
          </a:p>
        </p:txBody>
      </p:sp>
    </p:spTree>
    <p:extLst>
      <p:ext uri="{BB962C8B-B14F-4D97-AF65-F5344CB8AC3E}">
        <p14:creationId xmlns:p14="http://schemas.microsoft.com/office/powerpoint/2010/main" val="245338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7200" dirty="0"/>
              <a:t>Em grupo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419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7200" dirty="0"/>
              <a:t>Obrigado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67016"/>
          </a:xfrm>
        </p:spPr>
        <p:txBody>
          <a:bodyPr>
            <a:normAutofit/>
          </a:bodyPr>
          <a:lstStyle/>
          <a:p>
            <a:r>
              <a:rPr lang="pt-PT" dirty="0"/>
              <a:t>Links uteis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2"/>
              </a:rPr>
              <a:t>https://onlywei.github.io/explain-git-with-d3/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3"/>
              </a:rPr>
              <a:t>https://education.github.com/pack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4"/>
              </a:rPr>
              <a:t>http://www.techoalien.com/2015/07/git-basic-tutorial-and-github-printable.html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5"/>
              </a:rPr>
              <a:t>http://ghv.artzub.com/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6"/>
              </a:rPr>
              <a:t>https://services.github.com/on-demand/downloads/submodule-vs-subtree-cheat-sheet/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7"/>
              </a:rPr>
              <a:t>https://guides.github.com/introduction/flow/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8"/>
              </a:rPr>
              <a:t>http://www.opengraphiti.com/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401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O que vamos fazer 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1579" y="2974377"/>
            <a:ext cx="9603275" cy="1922087"/>
          </a:xfrm>
        </p:spPr>
        <p:txBody>
          <a:bodyPr>
            <a:normAutofit/>
          </a:bodyPr>
          <a:lstStyle/>
          <a:p>
            <a:r>
              <a:rPr lang="pt-PT" sz="2700" dirty="0"/>
              <a:t>Perceber o que é o </a:t>
            </a:r>
            <a:r>
              <a:rPr lang="pt-PT" sz="2700" dirty="0" err="1"/>
              <a:t>git</a:t>
            </a:r>
            <a:r>
              <a:rPr lang="pt-PT" sz="2700" dirty="0"/>
              <a:t> e descobrir como funciona</a:t>
            </a:r>
          </a:p>
          <a:p>
            <a:r>
              <a:rPr lang="pt-PT" sz="2700" dirty="0"/>
              <a:t>Conhecer o GitHub</a:t>
            </a:r>
          </a:p>
          <a:p>
            <a:r>
              <a:rPr lang="pt-PT" sz="2700" dirty="0"/>
              <a:t>Usar o GitHub</a:t>
            </a:r>
          </a:p>
        </p:txBody>
      </p:sp>
    </p:spTree>
    <p:extLst>
      <p:ext uri="{BB962C8B-B14F-4D97-AF65-F5344CB8AC3E}">
        <p14:creationId xmlns:p14="http://schemas.microsoft.com/office/powerpoint/2010/main" val="258922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/>
              <a:t>git</a:t>
            </a:r>
            <a:endParaRPr lang="pt-PT" sz="4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1579" y="2561423"/>
            <a:ext cx="9603275" cy="2836487"/>
          </a:xfrm>
        </p:spPr>
        <p:txBody>
          <a:bodyPr>
            <a:normAutofit fontScale="85000" lnSpcReduction="10000"/>
          </a:bodyPr>
          <a:lstStyle/>
          <a:p>
            <a:r>
              <a:rPr lang="pt-PT" sz="3200" dirty="0"/>
              <a:t>Criado por Linus </a:t>
            </a:r>
            <a:r>
              <a:rPr lang="pt-PT" sz="3200" dirty="0" err="1"/>
              <a:t>Torvalds</a:t>
            </a:r>
            <a:r>
              <a:rPr lang="pt-PT" sz="3200" dirty="0"/>
              <a:t> (Não, não foi criado pelo GitHub)</a:t>
            </a:r>
          </a:p>
          <a:p>
            <a:r>
              <a:rPr lang="pt-PT" sz="3200" dirty="0"/>
              <a:t>É um sistema de controle de versão (VCS)</a:t>
            </a:r>
          </a:p>
          <a:p>
            <a:r>
              <a:rPr lang="pt-PT" sz="3200" dirty="0"/>
              <a:t>Excelente para trabalho em equipa (melhor que o </a:t>
            </a:r>
            <a:r>
              <a:rPr lang="pt-PT" sz="3200" dirty="0" err="1"/>
              <a:t>dropbox</a:t>
            </a:r>
            <a:r>
              <a:rPr lang="pt-PT" sz="3200" dirty="0"/>
              <a:t>)</a:t>
            </a:r>
          </a:p>
          <a:p>
            <a:r>
              <a:rPr lang="pt-PT" sz="3200" dirty="0"/>
              <a:t>Usando em todas as empresas que têm mais do que um programador</a:t>
            </a:r>
          </a:p>
        </p:txBody>
      </p:sp>
    </p:spTree>
    <p:extLst>
      <p:ext uri="{BB962C8B-B14F-4D97-AF65-F5344CB8AC3E}">
        <p14:creationId xmlns:p14="http://schemas.microsoft.com/office/powerpoint/2010/main" val="225126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62" y="2464594"/>
            <a:ext cx="9067800" cy="2552700"/>
          </a:xfrm>
        </p:spPr>
      </p:pic>
      <p:sp>
        <p:nvSpPr>
          <p:cNvPr id="6" name="CaixaDeTexto 5"/>
          <p:cNvSpPr txBox="1"/>
          <p:nvPr/>
        </p:nvSpPr>
        <p:spPr>
          <a:xfrm>
            <a:off x="7633044" y="5098047"/>
            <a:ext cx="315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hlinkClick r:id="rId3"/>
              </a:rPr>
              <a:t>https://git-scm.com/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73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Flow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993" y="2159326"/>
            <a:ext cx="7954445" cy="3471973"/>
          </a:xfrm>
        </p:spPr>
      </p:pic>
      <p:sp>
        <p:nvSpPr>
          <p:cNvPr id="6" name="CaixaDeTexto 5"/>
          <p:cNvSpPr txBox="1"/>
          <p:nvPr/>
        </p:nvSpPr>
        <p:spPr>
          <a:xfrm>
            <a:off x="6268065" y="5631299"/>
            <a:ext cx="39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hlinkClick r:id="rId3"/>
              </a:rPr>
              <a:t>https://leanpub.com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091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pt-PT" sz="16600" cap="none" dirty="0"/>
              <a:t>GitHub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58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Em resumo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1579" y="2177965"/>
            <a:ext cx="9603275" cy="3450613"/>
          </a:xfrm>
        </p:spPr>
        <p:txBody>
          <a:bodyPr>
            <a:normAutofit/>
          </a:bodyPr>
          <a:lstStyle/>
          <a:p>
            <a:r>
              <a:rPr lang="pt-PT" sz="2700" dirty="0"/>
              <a:t>É grátis! 👍</a:t>
            </a:r>
          </a:p>
          <a:p>
            <a:r>
              <a:rPr lang="pt-PT" sz="2700" dirty="0"/>
              <a:t>Foi lançado à 8 anos</a:t>
            </a:r>
          </a:p>
          <a:p>
            <a:r>
              <a:rPr lang="pt-PT" sz="2700" dirty="0"/>
              <a:t>Contém milhões de repositórios (os projetos open-</a:t>
            </a:r>
            <a:r>
              <a:rPr lang="pt-PT" sz="2700" dirty="0" err="1"/>
              <a:t>source</a:t>
            </a:r>
            <a:r>
              <a:rPr lang="pt-PT" sz="2700" dirty="0"/>
              <a:t> mais conhecidos estão aqui)</a:t>
            </a:r>
          </a:p>
          <a:p>
            <a:r>
              <a:rPr lang="pt-PT" sz="2700" dirty="0"/>
              <a:t>Tem um pack para estudante (inclui todos os serviços do </a:t>
            </a:r>
            <a:r>
              <a:rPr lang="pt-PT" sz="2700" dirty="0" err="1"/>
              <a:t>github</a:t>
            </a:r>
            <a:r>
              <a:rPr lang="pt-PT" sz="2700" dirty="0"/>
              <a:t> pago; </a:t>
            </a:r>
            <a:r>
              <a:rPr lang="pt-PT" sz="2700" dirty="0" err="1"/>
              <a:t>unreal</a:t>
            </a:r>
            <a:r>
              <a:rPr lang="pt-PT" sz="2700" dirty="0"/>
              <a:t> </a:t>
            </a:r>
            <a:r>
              <a:rPr lang="pt-PT" sz="2700" dirty="0" err="1"/>
              <a:t>engine</a:t>
            </a:r>
            <a:r>
              <a:rPr lang="pt-PT" sz="2700" dirty="0"/>
              <a:t> 4;  </a:t>
            </a:r>
            <a:r>
              <a:rPr lang="pt-PT" sz="2700" dirty="0" err="1"/>
              <a:t>aws</a:t>
            </a:r>
            <a:r>
              <a:rPr lang="pt-PT" sz="2700" dirty="0"/>
              <a:t>, </a:t>
            </a:r>
            <a:r>
              <a:rPr lang="pt-PT" sz="2700" dirty="0" err="1"/>
              <a:t>datadog</a:t>
            </a:r>
            <a:r>
              <a:rPr lang="pt-PT" sz="2700" dirty="0"/>
              <a:t>, digital </a:t>
            </a:r>
            <a:r>
              <a:rPr lang="pt-PT" sz="2700" dirty="0" err="1"/>
              <a:t>ocean</a:t>
            </a:r>
            <a:r>
              <a:rPr lang="pt-PT" sz="2700" dirty="0"/>
              <a:t>; </a:t>
            </a:r>
            <a:r>
              <a:rPr lang="pt-PT" sz="2700" dirty="0" err="1"/>
              <a:t>etc</a:t>
            </a:r>
            <a:r>
              <a:rPr lang="pt-PT" sz="2700" dirty="0"/>
              <a:t>) YAY!</a:t>
            </a:r>
          </a:p>
        </p:txBody>
      </p:sp>
    </p:spTree>
    <p:extLst>
      <p:ext uri="{BB962C8B-B14F-4D97-AF65-F5344CB8AC3E}">
        <p14:creationId xmlns:p14="http://schemas.microsoft.com/office/powerpoint/2010/main" val="107555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Ferramentas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51579" y="2989125"/>
            <a:ext cx="9603275" cy="1907339"/>
          </a:xfrm>
        </p:spPr>
        <p:txBody>
          <a:bodyPr>
            <a:normAutofit/>
          </a:bodyPr>
          <a:lstStyle/>
          <a:p>
            <a:r>
              <a:rPr lang="pt-PT" sz="2700" dirty="0"/>
              <a:t>GitHub (GUI para Windows ou MAC)</a:t>
            </a:r>
          </a:p>
          <a:p>
            <a:r>
              <a:rPr lang="pt-PT" sz="2700" dirty="0" err="1"/>
              <a:t>gitg</a:t>
            </a:r>
            <a:endParaRPr lang="pt-PT" sz="2700" dirty="0"/>
          </a:p>
          <a:p>
            <a:r>
              <a:rPr lang="pt-PT" sz="2700"/>
              <a:t>gource</a:t>
            </a:r>
            <a:endParaRPr lang="pt-PT" sz="2700" dirty="0"/>
          </a:p>
        </p:txBody>
      </p:sp>
    </p:spTree>
    <p:extLst>
      <p:ext uri="{BB962C8B-B14F-4D97-AF65-F5344CB8AC3E}">
        <p14:creationId xmlns:p14="http://schemas.microsoft.com/office/powerpoint/2010/main" val="56249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7200" dirty="0"/>
              <a:t>Individual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38160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209</TotalTime>
  <Words>226</Words>
  <Application>Microsoft Office PowerPoint</Application>
  <PresentationFormat>Ecrã Panorâmico</PresentationFormat>
  <Paragraphs>34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Galeria</vt:lpstr>
      <vt:lpstr>git</vt:lpstr>
      <vt:lpstr>O que vamos fazer ?</vt:lpstr>
      <vt:lpstr>git</vt:lpstr>
      <vt:lpstr>Apresentação do PowerPoint</vt:lpstr>
      <vt:lpstr>Flow</vt:lpstr>
      <vt:lpstr>GitHub</vt:lpstr>
      <vt:lpstr>Em resumo</vt:lpstr>
      <vt:lpstr>Ferramentas</vt:lpstr>
      <vt:lpstr>Individual</vt:lpstr>
      <vt:lpstr>Em grupo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BernardoVieira</dc:creator>
  <cp:lastModifiedBy>BernardoVieira</cp:lastModifiedBy>
  <cp:revision>14</cp:revision>
  <dcterms:created xsi:type="dcterms:W3CDTF">2017-04-11T20:47:29Z</dcterms:created>
  <dcterms:modified xsi:type="dcterms:W3CDTF">2017-04-16T20:42:00Z</dcterms:modified>
</cp:coreProperties>
</file>