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720" r:id="rId2"/>
  </p:sldMasterIdLst>
  <p:notesMasterIdLst>
    <p:notesMasterId r:id="rId5"/>
  </p:notesMasterIdLst>
  <p:handoutMasterIdLst>
    <p:handoutMasterId r:id="rId6"/>
  </p:handoutMasterIdLst>
  <p:sldIdLst>
    <p:sldId id="309" r:id="rId3"/>
    <p:sldId id="313" r:id="rId4"/>
  </p:sldIdLst>
  <p:sldSz cx="9864725" cy="6858000"/>
  <p:notesSz cx="6808788" cy="98234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DA8200"/>
    <a:srgbClr val="FFBD5B"/>
    <a:srgbClr val="C9C400"/>
    <a:srgbClr val="37992F"/>
    <a:srgbClr val="80AD1B"/>
    <a:srgbClr val="7A9E2A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3" autoAdjust="0"/>
    <p:restoredTop sz="84472" autoAdjust="0"/>
  </p:normalViewPr>
  <p:slideViewPr>
    <p:cSldViewPr>
      <p:cViewPr>
        <p:scale>
          <a:sx n="75" d="100"/>
          <a:sy n="75" d="100"/>
        </p:scale>
        <p:origin x="-72" y="-66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60" y="-108"/>
      </p:cViewPr>
      <p:guideLst>
        <p:guide orient="horz" pos="3094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CF8BC81-1CC0-4DE6-93A5-FD0BAC220C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7238" y="738188"/>
            <a:ext cx="5297487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2BB70EC-0BDE-4329-BB54-F5F15D956A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775" y="2130425"/>
            <a:ext cx="838517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550" y="3886200"/>
            <a:ext cx="69056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1688" y="274638"/>
            <a:ext cx="2219325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3713" y="274638"/>
            <a:ext cx="65055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713" y="1600200"/>
            <a:ext cx="8877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9463" y="4406900"/>
            <a:ext cx="838517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9463" y="2906713"/>
            <a:ext cx="838517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371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563" y="1600200"/>
            <a:ext cx="43624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3713" y="1535113"/>
            <a:ext cx="435768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713" y="2174875"/>
            <a:ext cx="435768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1738" y="1535113"/>
            <a:ext cx="43592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1738" y="2174875"/>
            <a:ext cx="43592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4638"/>
            <a:ext cx="88773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713" y="273050"/>
            <a:ext cx="32448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25" y="273050"/>
            <a:ext cx="551338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3713" y="1435100"/>
            <a:ext cx="32448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3575" y="4800600"/>
            <a:ext cx="5918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33575" y="612775"/>
            <a:ext cx="5918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33575" y="5367338"/>
            <a:ext cx="5918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ppt图-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-1588"/>
            <a:ext cx="98647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7399338" y="6500813"/>
            <a:ext cx="26257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900" b="1" i="1" dirty="0">
                <a:solidFill>
                  <a:srgbClr val="005696"/>
                </a:solidFill>
                <a:ea typeface="宋体" pitchFamily="2" charset="-122"/>
              </a:rPr>
              <a:t>Network Optimization Expert Team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864725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5" name="矩形 12"/>
          <p:cNvSpPr>
            <a:spLocks noChangeArrowheads="1"/>
          </p:cNvSpPr>
          <p:nvPr/>
        </p:nvSpPr>
        <p:spPr bwMode="auto">
          <a:xfrm>
            <a:off x="0" y="785813"/>
            <a:ext cx="9864725" cy="214312"/>
          </a:xfrm>
          <a:prstGeom prst="rect">
            <a:avLst/>
          </a:prstGeom>
          <a:solidFill>
            <a:srgbClr val="EBFF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" y="1000108"/>
            <a:ext cx="9863725" cy="5857892"/>
          </a:xfrm>
          <a:prstGeom prst="rect">
            <a:avLst/>
          </a:prstGeom>
          <a:gradFill flip="none" rotWithShape="1">
            <a:gsLst>
              <a:gs pos="0">
                <a:srgbClr val="D9F2F7"/>
              </a:gs>
              <a:gs pos="50000">
                <a:srgbClr val="D9F2F7">
                  <a:alpha val="44000"/>
                </a:srgbClr>
              </a:gs>
              <a:gs pos="100000">
                <a:srgbClr val="EBFFFF">
                  <a:alpha val="42000"/>
                </a:srgb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b="1"/>
          </a:p>
        </p:txBody>
      </p:sp>
      <p:sp>
        <p:nvSpPr>
          <p:cNvPr id="7" name="矩形 8"/>
          <p:cNvSpPr>
            <a:spLocks noChangeArrowheads="1"/>
          </p:cNvSpPr>
          <p:nvPr/>
        </p:nvSpPr>
        <p:spPr bwMode="auto">
          <a:xfrm>
            <a:off x="0" y="6715125"/>
            <a:ext cx="8477250" cy="142875"/>
          </a:xfrm>
          <a:prstGeom prst="rect">
            <a:avLst/>
          </a:prstGeom>
          <a:solidFill>
            <a:srgbClr val="D9F2F7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 flipV="1">
            <a:off x="8323263" y="6715125"/>
            <a:ext cx="1541462" cy="142875"/>
          </a:xfrm>
          <a:prstGeom prst="rect">
            <a:avLst/>
          </a:prstGeom>
          <a:solidFill>
            <a:srgbClr val="FFCC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>
              <a:ea typeface="宋体" pitchFamily="2" charset="-122"/>
            </a:endParaRPr>
          </a:p>
        </p:txBody>
      </p:sp>
      <p:grpSp>
        <p:nvGrpSpPr>
          <p:cNvPr id="2059" name="矩形 9"/>
          <p:cNvGrpSpPr>
            <a:grpSpLocks/>
          </p:cNvGrpSpPr>
          <p:nvPr/>
        </p:nvGrpSpPr>
        <p:grpSpPr bwMode="auto">
          <a:xfrm>
            <a:off x="303213" y="993775"/>
            <a:ext cx="7642225" cy="60325"/>
            <a:chOff x="177" y="626"/>
            <a:chExt cx="4462" cy="38"/>
          </a:xfrm>
        </p:grpSpPr>
        <p:pic>
          <p:nvPicPr>
            <p:cNvPr id="2061" name="矩形 9"/>
            <p:cNvPicPr>
              <a:picLocks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177" y="626"/>
              <a:ext cx="4462" cy="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2349" name="Text Box 13"/>
            <p:cNvSpPr txBox="1">
              <a:spLocks noChangeArrowheads="1"/>
            </p:cNvSpPr>
            <p:nvPr/>
          </p:nvSpPr>
          <p:spPr bwMode="auto">
            <a:xfrm rot="10800000">
              <a:off x="180" y="630"/>
              <a:ext cx="4456" cy="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/>
            <a:lstStyle/>
            <a:p>
              <a:pPr>
                <a:defRPr/>
              </a:pPr>
              <a:endParaRPr lang="zh-CN" altLang="zh-CN" b="1">
                <a:ea typeface="宋体" pitchFamily="2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 flipV="1">
            <a:off x="0" y="981075"/>
            <a:ext cx="461963" cy="74613"/>
          </a:xfrm>
          <a:prstGeom prst="rect">
            <a:avLst/>
          </a:prstGeom>
          <a:solidFill>
            <a:srgbClr val="F6C700"/>
          </a:solidFill>
          <a:ln w="9525" algn="ctr">
            <a:noFill/>
            <a:round/>
            <a:headEnd/>
            <a:tailEnd/>
          </a:ln>
        </p:spPr>
        <p:txBody>
          <a:bodyPr rot="10800000"/>
          <a:lstStyle/>
          <a:p>
            <a:pPr>
              <a:defRPr/>
            </a:pPr>
            <a:endParaRPr lang="zh-CN" altLang="en-US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3"/>
          <p:cNvSpPr>
            <a:spLocks noChangeArrowheads="1"/>
          </p:cNvSpPr>
          <p:nvPr/>
        </p:nvSpPr>
        <p:spPr bwMode="gray">
          <a:xfrm>
            <a:off x="1044575" y="1773238"/>
            <a:ext cx="1643063" cy="423862"/>
          </a:xfrm>
          <a:prstGeom prst="rect">
            <a:avLst/>
          </a:prstGeom>
          <a:gradFill flip="none" rotWithShape="1">
            <a:gsLst>
              <a:gs pos="0">
                <a:srgbClr val="5AAB1D">
                  <a:shade val="30000"/>
                  <a:satMod val="115000"/>
                </a:srgbClr>
              </a:gs>
              <a:gs pos="50000">
                <a:srgbClr val="5AAB1D">
                  <a:shade val="67500"/>
                  <a:satMod val="115000"/>
                </a:srgbClr>
              </a:gs>
              <a:gs pos="100000">
                <a:srgbClr val="5AAB1D">
                  <a:shade val="100000"/>
                  <a:satMod val="115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>
            <a:outerShdw blurRad="76200" dist="63500" dir="19620000" sy="23000" kx="-1200000" algn="bl" rotWithShape="0">
              <a:prstClr val="black">
                <a:alpha val="51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6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内容摘要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692275" y="2636838"/>
            <a:ext cx="47069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上节没有完成的“编辑”功能</a:t>
            </a:r>
          </a:p>
          <a:p>
            <a:pPr marL="457200" indent="-457200">
              <a:lnSpc>
                <a:spcPct val="150000"/>
              </a:lnSpc>
              <a:buFontTx/>
              <a:buAutoNum type="circleNumDbPlain"/>
            </a:pPr>
            <a:r>
              <a:rPr lang="zh-CN" altLang="en-US" b="1">
                <a:latin typeface="Adobe 黑体 Std R" pitchFamily="34" charset="-122"/>
                <a:ea typeface="Adobe 黑体 Std R" pitchFamily="34" charset="-122"/>
              </a:rPr>
              <a:t>简单的搜索和点击量</a:t>
            </a:r>
          </a:p>
        </p:txBody>
      </p:sp>
      <p:sp>
        <p:nvSpPr>
          <p:cNvPr id="17412" name="Text Box 7"/>
          <p:cNvSpPr txBox="1">
            <a:spLocks noChangeArrowheads="1"/>
          </p:cNvSpPr>
          <p:nvPr/>
        </p:nvSpPr>
        <p:spPr bwMode="auto">
          <a:xfrm>
            <a:off x="447675" y="5956300"/>
            <a:ext cx="2287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主讲：</a:t>
            </a:r>
            <a:r>
              <a:rPr lang="zh-CN" altLang="en-US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张恩民</a:t>
            </a:r>
          </a:p>
          <a:p>
            <a:r>
              <a:rPr lang="zh-CN" altLang="en-US" sz="1400" b="1">
                <a:solidFill>
                  <a:srgbClr val="CF350B"/>
                </a:solidFill>
                <a:latin typeface="Adobe 黑体 Std R" pitchFamily="34" charset="-122"/>
                <a:ea typeface="Adobe 黑体 Std R" pitchFamily="34" charset="-122"/>
              </a:rPr>
              <a:t>官网：</a:t>
            </a:r>
            <a:r>
              <a:rPr lang="en-US" altLang="zh-CN" sz="1400" b="1">
                <a:solidFill>
                  <a:schemeClr val="accent2"/>
                </a:solidFill>
                <a:latin typeface="Adobe 黑体 Std R" pitchFamily="34" charset="-122"/>
                <a:ea typeface="Adobe 黑体 Std R" pitchFamily="34" charset="-122"/>
              </a:rPr>
              <a:t>www.php100.com</a:t>
            </a:r>
          </a:p>
        </p:txBody>
      </p:sp>
      <p:sp>
        <p:nvSpPr>
          <p:cNvPr id="17413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70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（第</a:t>
            </a:r>
            <a:r>
              <a:rPr lang="en-US" altLang="zh-CN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讲）</a:t>
            </a:r>
            <a:r>
              <a:rPr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的 Mysql 数据库函数 (微型博客系统</a:t>
            </a:r>
            <a:r>
              <a:rPr lang="en-US" altLang="zh-CN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b="1">
              <a:solidFill>
                <a:srgbClr val="DA8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0263" y="6354763"/>
            <a:ext cx="14144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Text Box 7"/>
          <p:cNvSpPr txBox="1">
            <a:spLocks noChangeArrowheads="1"/>
          </p:cNvSpPr>
          <p:nvPr/>
        </p:nvSpPr>
        <p:spPr bwMode="auto">
          <a:xfrm>
            <a:off x="1260475" y="2349500"/>
            <a:ext cx="7137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感谢收看本次教程</a:t>
            </a:r>
          </a:p>
          <a:p>
            <a:pPr algn="ctr"/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欢迎访问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4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www.php100.com</a:t>
            </a:r>
          </a:p>
        </p:txBody>
      </p:sp>
      <p:sp>
        <p:nvSpPr>
          <p:cNvPr id="19459" name="TextBox 40"/>
          <p:cNvSpPr txBox="1">
            <a:spLocks noChangeArrowheads="1"/>
          </p:cNvSpPr>
          <p:nvPr/>
        </p:nvSpPr>
        <p:spPr bwMode="auto">
          <a:xfrm>
            <a:off x="252413" y="404813"/>
            <a:ext cx="770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 eaLnBrk="0" hangingPunct="0"/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（第</a:t>
            </a:r>
            <a:r>
              <a:rPr lang="en-US" altLang="zh-CN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r>
              <a:rPr lang="zh-CN" altLang="en-US" b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讲）</a:t>
            </a:r>
            <a:r>
              <a:rPr lang="zh-CN" altLang="en-US" b="1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PHP</a:t>
            </a:r>
            <a:r>
              <a:rPr lang="zh-CN" altLang="en-US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的 Mysql 数据库函数 (微型博客系统</a:t>
            </a:r>
            <a:r>
              <a:rPr lang="en-US" altLang="zh-CN" b="1">
                <a:solidFill>
                  <a:srgbClr val="DA82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)</a:t>
            </a:r>
            <a:endParaRPr lang="zh-CN" altLang="en-US" b="1">
              <a:solidFill>
                <a:srgbClr val="DA82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wenhua</Template>
  <TotalTime>3375</TotalTime>
  <Words>79</Words>
  <Application>Microsoft Office PowerPoint</Application>
  <PresentationFormat>自定义</PresentationFormat>
  <Paragraphs>10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Times New Roman</vt:lpstr>
      <vt:lpstr>宋体</vt:lpstr>
      <vt:lpstr>Arial</vt:lpstr>
      <vt:lpstr>微软雅黑</vt:lpstr>
      <vt:lpstr>Adobe 黑体 Std R</vt:lpstr>
      <vt:lpstr>2_默认设计模板</vt:lpstr>
      <vt:lpstr>1_默认设计模板</vt:lpstr>
      <vt:lpstr>幻灯片 1</vt:lpstr>
      <vt:lpstr>幻灯片 2</vt:lpstr>
    </vt:vector>
  </TitlesOfParts>
  <Company>php100.com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PHP100视频教程</dc:title>
  <dc:creator>PHP100.com</dc:creator>
  <dc:description>2012版</dc:description>
  <cp:lastModifiedBy>alan</cp:lastModifiedBy>
  <cp:revision>173</cp:revision>
  <dcterms:created xsi:type="dcterms:W3CDTF">2007-03-06T05:07:27Z</dcterms:created>
  <dcterms:modified xsi:type="dcterms:W3CDTF">2012-03-18T15:02:03Z</dcterms:modified>
  <cp:version>1.2</cp:version>
</cp:coreProperties>
</file>