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4" r:id="rId4"/>
    <p:sldId id="315" r:id="rId5"/>
    <p:sldId id="316" r:id="rId6"/>
    <p:sldId id="317" r:id="rId7"/>
    <p:sldId id="318" r:id="rId8"/>
    <p:sldId id="319" r:id="rId9"/>
    <p:sldId id="313" r:id="rId10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408" y="54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E27828-1EB5-4529-A561-5718DAB9F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9FA9D07-6C6E-4C8C-B9CE-9B6BD1B27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692275" y="2636838"/>
            <a:ext cx="56165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访问文件或文件夹相关函数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文件的操作函数（</a:t>
            </a:r>
            <a:r>
              <a:rPr lang="zh-CN" altLang="en-US" b="1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计数器案例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）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  <p:sp>
        <p:nvSpPr>
          <p:cNvPr id="1741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252413" y="1268413"/>
            <a:ext cx="44688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</a:t>
            </a:r>
            <a:r>
              <a:rPr lang="zh-CN" altLang="en-US" b="1"/>
              <a:t>访问文件或文件夹相关函数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9750" y="23495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filetype()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    //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可以输出相关文件类型，如：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dir / file /link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116013" y="3765550"/>
            <a:ext cx="59404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echo </a:t>
            </a:r>
            <a:r>
              <a:rPr lang="en-US" altLang="zh-CN" sz="200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filetype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('C:\WINDOWS').'&lt;br /&gt;'; </a:t>
            </a:r>
          </a:p>
          <a:p>
            <a:endParaRPr lang="en-US" altLang="zh-CN" sz="200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输出结果：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dir</a:t>
            </a:r>
          </a:p>
          <a:p>
            <a:endParaRPr lang="en-US" altLang="zh-CN" sz="200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echo </a:t>
            </a:r>
            <a:r>
              <a:rPr lang="en-US" altLang="zh-CN" sz="200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filetype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('C:\WINDOWS\regedit.exe').'&lt;br /&gt;'; </a:t>
            </a:r>
          </a:p>
          <a:p>
            <a:endParaRPr lang="zh-CN" altLang="en-US" sz="200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输出结果：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file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68313" y="141287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stat()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    //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函数获得指定文件名参数目标文件基本属性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9750" y="2708275"/>
            <a:ext cx="2320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$stt = stat('test.txt'); </a:t>
            </a:r>
          </a:p>
          <a:p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print_r ($stt); </a:t>
            </a:r>
            <a:endParaRPr lang="zh-CN" altLang="en-US" sz="180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21515" name="Picture 11" descr="wps_clip_image-244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2138" y="2492375"/>
            <a:ext cx="3063875" cy="3600450"/>
          </a:xfrm>
          <a:prstGeom prst="rect">
            <a:avLst/>
          </a:prstGeom>
          <a:noFill/>
        </p:spPr>
      </p:pic>
      <p:pic>
        <p:nvPicPr>
          <p:cNvPr id="21516" name="Picture 12" descr="wps_clip_image-24428"/>
          <p:cNvPicPr>
            <a:picLocks noChangeAspect="1" noChangeArrowheads="1"/>
          </p:cNvPicPr>
          <p:nvPr/>
        </p:nvPicPr>
        <p:blipFill>
          <a:blip r:embed="rId4"/>
          <a:srcRect r="38860" b="57980"/>
          <a:stretch>
            <a:fillRect/>
          </a:stretch>
        </p:blipFill>
        <p:spPr bwMode="auto">
          <a:xfrm>
            <a:off x="5724525" y="2349500"/>
            <a:ext cx="3276600" cy="2646363"/>
          </a:xfrm>
          <a:prstGeom prst="rect">
            <a:avLst/>
          </a:prstGeom>
          <a:noFill/>
        </p:spPr>
      </p:pic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4500563" y="3213100"/>
            <a:ext cx="10080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141287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clearstatcache()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来清除缓存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68313" y="2205038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is_executable()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判断文件是否可执行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68313" y="3068638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is_dir()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判断是否存在或是文件夹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68313" y="4005263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is_file()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判断是否是文件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68313" y="4868863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scandir()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遍历文件夹 </a:t>
            </a:r>
            <a:r>
              <a:rPr lang="en-US" altLang="zh-CN">
                <a:latin typeface="Adobe 黑体 Std R" pitchFamily="34" charset="-122"/>
                <a:ea typeface="Adobe 黑体 Std R" pitchFamily="34" charset="-122"/>
              </a:rPr>
              <a:t>/ 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返回一个数组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23850" y="1268413"/>
            <a:ext cx="2936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</a:t>
            </a:r>
            <a:r>
              <a:rPr lang="zh-CN" altLang="en-US" b="1"/>
              <a:t>文件的操作函数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84213" y="2205038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fopen(filename,mode)     //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打开或创建一个文件</a:t>
            </a:r>
          </a:p>
        </p:txBody>
      </p:sp>
      <p:graphicFrame>
        <p:nvGraphicFramePr>
          <p:cNvPr id="28813" name="Group 141"/>
          <p:cNvGraphicFramePr>
            <a:graphicFrameLocks noGrp="1"/>
          </p:cNvGraphicFramePr>
          <p:nvPr/>
        </p:nvGraphicFramePr>
        <p:xfrm>
          <a:off x="684213" y="2997200"/>
          <a:ext cx="8280400" cy="2952750"/>
        </p:xfrm>
        <a:graphic>
          <a:graphicData uri="http://schemas.openxmlformats.org/drawingml/2006/table">
            <a:tbl>
              <a:tblPr/>
              <a:tblGrid>
                <a:gridCol w="2168525"/>
                <a:gridCol w="611187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打开模式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描述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只读方式打开，将文件指针指向文件头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r+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读写方式打开，将文件指针指向文件头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写入方式，将文件指针指向文件头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清除内容，如果文件不存在则尝试创建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w+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读写方式，将文件指针指向文件头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清除内容，如果文件不存在则尝试创建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写入方式打开，将文件指针指向文件末尾。如果文件不存在则尝试创建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a+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读写方式打开，将文件指针指向文件末尾。如果文件不存在则尝试创建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1268413"/>
            <a:ext cx="2936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</a:t>
            </a:r>
            <a:r>
              <a:rPr lang="zh-CN" altLang="en-US" b="1"/>
              <a:t>文件的操作函数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84213" y="2205038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fwirte(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资源，内容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)     //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写入文件内容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684213" y="3141663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fgets(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资源，长度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)     //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获取文件内容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684213" y="40767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fclose(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资源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)     //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关闭一个打开的文件资源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684213" y="501332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unlink(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文件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)     //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删除一个文件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23850" y="1268413"/>
            <a:ext cx="50815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</a:t>
            </a:r>
            <a:r>
              <a:rPr lang="zh-CN" altLang="en-US" b="1"/>
              <a:t>文件的操作函数（</a:t>
            </a:r>
            <a:r>
              <a:rPr lang="zh-CN" altLang="en-US" b="1">
                <a:solidFill>
                  <a:srgbClr val="FF0000"/>
                </a:solidFill>
              </a:rPr>
              <a:t>计数器案例</a:t>
            </a:r>
            <a:r>
              <a:rPr lang="zh-CN" altLang="en-US" b="1"/>
              <a:t>）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79475" y="2060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971550" y="2060575"/>
            <a:ext cx="6408738" cy="439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if(!@$f=fopen("a.txt","r")){  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echo "</a:t>
            </a:r>
            <a:r>
              <a:rPr lang="zh-CN" altLang="en-US" sz="1800">
                <a:latin typeface="Adobe 黑体 Std R" pitchFamily="34" charset="-122"/>
                <a:ea typeface="Adobe 黑体 Std R" pitchFamily="34" charset="-122"/>
              </a:rPr>
              <a:t>文件不存在</a:t>
            </a: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";  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$num=0;}else{  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$num=fgets($f,10);  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fclose($f);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}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$num++;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$ff = fopen("a.txt","w");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fwrite($ff,$num);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fclose($ff);</a:t>
            </a:r>
          </a:p>
          <a:p>
            <a:pPr>
              <a:lnSpc>
                <a:spcPct val="140000"/>
              </a:lnSpc>
            </a:pPr>
            <a:r>
              <a:rPr lang="en-US" altLang="zh-CN" sz="1800">
                <a:latin typeface="Adobe 黑体 Std R" pitchFamily="34" charset="-122"/>
                <a:ea typeface="Adobe 黑体 Std R" pitchFamily="34" charset="-122"/>
              </a:rPr>
              <a:t>echo $num;</a:t>
            </a:r>
            <a:endParaRPr lang="zh-CN" altLang="en-US" sz="1800">
              <a:latin typeface="Adobe 黑体 Std R" pitchFamily="34" charset="-122"/>
              <a:ea typeface="Adobe 黑体 Std R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4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www.php100.com</a:t>
            </a:r>
          </a:p>
        </p:txBody>
      </p:sp>
      <p:sp>
        <p:nvSpPr>
          <p:cNvPr id="2560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261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文件操作函数 之 图片计数器的实例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3268</TotalTime>
  <Words>598</Words>
  <Application>Microsoft Office PowerPoint</Application>
  <PresentationFormat>自定义</PresentationFormat>
  <Paragraphs>66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宋体</vt:lpstr>
      <vt:lpstr>Arial</vt:lpstr>
      <vt:lpstr>微软雅黑</vt:lpstr>
      <vt:lpstr>Adobe 黑体 Std R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142</cp:revision>
  <dcterms:created xsi:type="dcterms:W3CDTF">2007-03-06T05:07:27Z</dcterms:created>
  <dcterms:modified xsi:type="dcterms:W3CDTF">2012-02-27T15:34:53Z</dcterms:modified>
  <cp:version>1.2</cp:version>
</cp:coreProperties>
</file>