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9"/>
  </p:notesMasterIdLst>
  <p:handoutMasterIdLst>
    <p:handoutMasterId r:id="rId10"/>
  </p:handoutMasterIdLst>
  <p:sldIdLst>
    <p:sldId id="309" r:id="rId3"/>
    <p:sldId id="310" r:id="rId4"/>
    <p:sldId id="315" r:id="rId5"/>
    <p:sldId id="312" r:id="rId6"/>
    <p:sldId id="314" r:id="rId7"/>
    <p:sldId id="313" r:id="rId8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CF35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4472" autoAdjust="0"/>
  </p:normalViewPr>
  <p:slideViewPr>
    <p:cSldViewPr>
      <p:cViewPr>
        <p:scale>
          <a:sx n="66" d="100"/>
          <a:sy n="66" d="100"/>
        </p:scale>
        <p:origin x="-408" y="54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7B2C820-16AA-4D60-97BE-0D0980028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109E1-B5BA-4033-99F4-9BA1465BAE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 b="1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91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Apache Mysql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搭配与多站点配置</a:t>
            </a:r>
          </a:p>
        </p:txBody>
      </p:sp>
      <p:pic>
        <p:nvPicPr>
          <p:cNvPr id="1741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836738" y="2636838"/>
            <a:ext cx="6022975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PHP5.4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环境搭配基本流程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Apache httpd.conf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详解与多站点配置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安装与服务器配置详解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268538" y="2781300"/>
            <a:ext cx="5905500" cy="1871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8434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91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Apache Mysql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搭配与多站点配置</a:t>
            </a:r>
          </a:p>
        </p:txBody>
      </p:sp>
      <p:pic>
        <p:nvPicPr>
          <p:cNvPr id="18435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23850" y="1341438"/>
            <a:ext cx="36242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</a:t>
            </a:r>
            <a:r>
              <a:rPr lang="zh-CN" altLang="en-US" b="1"/>
              <a:t>环境搭配基本流程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260475" y="2781300"/>
            <a:ext cx="4321175" cy="1873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887538" y="3305175"/>
            <a:ext cx="1173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PHP5.4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635375" y="4149725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Apache2.2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060700" y="371792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2844800" y="378936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048375" y="3286125"/>
            <a:ext cx="1527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Mysql 5.5</a:t>
            </a:r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或其他</a:t>
            </a:r>
            <a:r>
              <a:rPr lang="en-US" altLang="zh-CN" b="1"/>
              <a:t>DB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716463" y="1989138"/>
            <a:ext cx="3709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Apache   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en-US" altLang="zh-CN" b="1"/>
              <a:t>  PHP   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en-US" altLang="zh-CN" b="1"/>
              <a:t>   DB </a:t>
            </a:r>
          </a:p>
        </p:txBody>
      </p:sp>
      <p:pic>
        <p:nvPicPr>
          <p:cNvPr id="18450" name="Picture 18" descr="2044132401-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5663" y="2979738"/>
            <a:ext cx="719137" cy="377825"/>
          </a:xfrm>
          <a:prstGeom prst="rect">
            <a:avLst/>
          </a:prstGeom>
          <a:noFill/>
        </p:spPr>
      </p:pic>
      <p:sp>
        <p:nvSpPr>
          <p:cNvPr id="18452" name="AutoShape 20" descr="apache-logo"/>
          <p:cNvSpPr>
            <a:spLocks noChangeAspect="1" noChangeArrowheads="1"/>
          </p:cNvSpPr>
          <p:nvPr/>
        </p:nvSpPr>
        <p:spPr bwMode="auto">
          <a:xfrm>
            <a:off x="4637088" y="298926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8457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8763" y="3862388"/>
            <a:ext cx="935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59" name="Picture 27" descr="mysql_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5250" y="2925763"/>
            <a:ext cx="720725" cy="388937"/>
          </a:xfrm>
          <a:prstGeom prst="rect">
            <a:avLst/>
          </a:prstGeom>
          <a:noFill/>
        </p:spPr>
      </p:pic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1116013" y="4941888"/>
            <a:ext cx="7165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LoadModule php5_module "c:/www/php54/php5apache2_2.dll"</a:t>
            </a:r>
          </a:p>
          <a:p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AddType application/x-httpd-php  .php</a:t>
            </a:r>
          </a:p>
          <a:p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PHPIniDir "C:/www/PHP54"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91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Apache Mysql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搭配与多站点配置</a:t>
            </a:r>
          </a:p>
        </p:txBody>
      </p:sp>
      <p:pic>
        <p:nvPicPr>
          <p:cNvPr id="24579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23850" y="1341438"/>
            <a:ext cx="36242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</a:t>
            </a:r>
            <a:r>
              <a:rPr lang="zh-CN" altLang="en-US" b="1"/>
              <a:t>环境搭配基本流程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11188" y="2636838"/>
            <a:ext cx="3200400" cy="457200"/>
          </a:xfrm>
          <a:prstGeom prst="rect">
            <a:avLst/>
          </a:prstGeom>
          <a:solidFill>
            <a:srgbClr val="FFBD5B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httpd-2.2.21-win32-x86</a:t>
            </a:r>
            <a:endParaRPr lang="zh-CN" altLang="en-US" b="1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11188" y="3284538"/>
            <a:ext cx="2708275" cy="457200"/>
          </a:xfrm>
          <a:prstGeom prst="rect">
            <a:avLst/>
          </a:prstGeom>
          <a:solidFill>
            <a:srgbClr val="FFBD5B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mysql-5.5.18-win32</a:t>
            </a:r>
            <a:endParaRPr lang="zh-CN" altLang="en-US" b="1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11188" y="3933825"/>
            <a:ext cx="4217987" cy="457200"/>
          </a:xfrm>
          <a:prstGeom prst="rect">
            <a:avLst/>
          </a:prstGeom>
          <a:solidFill>
            <a:srgbClr val="FFBD5B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php-5.4.0RC4-Win32-VC9-x86</a:t>
            </a:r>
            <a:endParaRPr lang="zh-CN" altLang="en-US" b="1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1547813" y="4365625"/>
            <a:ext cx="5048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3060700" y="4437063"/>
            <a:ext cx="14287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508625" y="2492375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www.Apache.org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508625" y="3141663"/>
            <a:ext cx="231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www.mysql.com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508625" y="38608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www.php.net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68313" y="5218113"/>
            <a:ext cx="1695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黑体" pitchFamily="49" charset="-122"/>
                <a:ea typeface="黑体" pitchFamily="49" charset="-122"/>
              </a:rPr>
              <a:t>Release Candidate</a:t>
            </a:r>
          </a:p>
          <a:p>
            <a:r>
              <a:rPr lang="zh-CN" altLang="en-US" sz="1400" b="1">
                <a:latin typeface="黑体" pitchFamily="49" charset="-122"/>
                <a:ea typeface="黑体" pitchFamily="49" charset="-122"/>
              </a:rPr>
              <a:t>发现候选版本 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916238" y="5229225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1400" b="1">
                <a:latin typeface="黑体" pitchFamily="49" charset="-122"/>
                <a:ea typeface="黑体" pitchFamily="49" charset="-122"/>
              </a:rPr>
              <a:t>位 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636963" y="51577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508625" y="4581525"/>
            <a:ext cx="250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www.php100.com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508625" y="38608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www.php.net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508625" y="4581525"/>
            <a:ext cx="250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www.php100.com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508625" y="3141663"/>
            <a:ext cx="231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www.mysql.com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508625" y="38608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www.php.net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5508625" y="4581525"/>
            <a:ext cx="250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7992F"/>
                </a:solidFill>
              </a:rPr>
              <a:t>www.php100.com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2843213" y="4868863"/>
            <a:ext cx="1008062" cy="647700"/>
          </a:xfrm>
          <a:prstGeom prst="ellipse">
            <a:avLst/>
          </a:prstGeom>
          <a:solidFill>
            <a:srgbClr val="DA82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6011863" y="4868863"/>
            <a:ext cx="1439862" cy="720725"/>
          </a:xfrm>
          <a:prstGeom prst="ellipse">
            <a:avLst/>
          </a:prstGeom>
          <a:solidFill>
            <a:srgbClr val="DA82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DA8200"/>
              </a:solidFill>
            </a:endParaRPr>
          </a:p>
        </p:txBody>
      </p:sp>
      <p:sp>
        <p:nvSpPr>
          <p:cNvPr id="20482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91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Apache Mysql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搭配与多站点配置</a:t>
            </a:r>
          </a:p>
        </p:txBody>
      </p:sp>
      <p:pic>
        <p:nvPicPr>
          <p:cNvPr id="20483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5476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Apache httpd.conf 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详解与多站点配置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239838" y="2873375"/>
            <a:ext cx="95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a.com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260475" y="34290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b.com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260475" y="40767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c.com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124075" y="3213100"/>
            <a:ext cx="2232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195513" y="37163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2124075" y="3932238"/>
            <a:ext cx="2160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072313" y="2873375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/home/a/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7092950" y="33559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/home/b/</a:t>
            </a:r>
            <a:endParaRPr lang="zh-CN" alt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7092950" y="386080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/home/c/</a:t>
            </a:r>
            <a:endParaRPr lang="zh-CN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5940425" y="3068638"/>
            <a:ext cx="11525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5868988" y="35718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5940425" y="3716338"/>
            <a:ext cx="11525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4500563" y="2852738"/>
            <a:ext cx="1439862" cy="143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Apache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916238" y="5013325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解析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156325" y="50133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b="1">
                <a:ea typeface="微软雅黑" pitchFamily="34" charset="-122"/>
              </a:rPr>
              <a:t>虚拟主机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V="1">
            <a:off x="3276600" y="42926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6659563" y="4221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91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Apache Mysql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搭配与多站点配置</a:t>
            </a:r>
          </a:p>
        </p:txBody>
      </p:sp>
      <p:pic>
        <p:nvPicPr>
          <p:cNvPr id="22533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844800" y="2060575"/>
            <a:ext cx="4060825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b="1"/>
              <a:t>Mysql</a:t>
            </a:r>
            <a:r>
              <a:rPr lang="zh-CN" altLang="en-US" b="1"/>
              <a:t>安装与服务器配置详解</a:t>
            </a:r>
          </a:p>
          <a:p>
            <a:pPr marL="457200" indent="-457200" algn="ctr">
              <a:lnSpc>
                <a:spcPct val="150000"/>
              </a:lnSpc>
            </a:pPr>
            <a:endParaRPr lang="zh-CN" altLang="en-US" b="1"/>
          </a:p>
          <a:p>
            <a:pPr marL="457200" indent="-457200" algn="ctr">
              <a:lnSpc>
                <a:spcPct val="150000"/>
              </a:lnSpc>
            </a:pPr>
            <a:endParaRPr lang="zh-CN" altLang="en-US" b="1"/>
          </a:p>
          <a:p>
            <a:pPr marL="457200" indent="-457200" algn="ctr">
              <a:lnSpc>
                <a:spcPct val="150000"/>
              </a:lnSpc>
            </a:pPr>
            <a:r>
              <a:rPr lang="zh-CN" altLang="en-US" sz="4000" b="1">
                <a:ea typeface="微软雅黑" pitchFamily="34" charset="-122"/>
              </a:rPr>
              <a:t>操作演示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91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Apache Mysql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搭配与多站点配置</a:t>
            </a:r>
          </a:p>
        </p:txBody>
      </p:sp>
      <p:pic>
        <p:nvPicPr>
          <p:cNvPr id="21507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60475" y="2349500"/>
            <a:ext cx="7137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感谢收看本次教程</a:t>
            </a:r>
          </a:p>
          <a:p>
            <a:pPr algn="ctr"/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欢迎访问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: www.php100.com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2916</TotalTime>
  <Words>239</Words>
  <Application>Microsoft Office PowerPoint</Application>
  <PresentationFormat>自定义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Times New Roman</vt:lpstr>
      <vt:lpstr>宋体</vt:lpstr>
      <vt:lpstr>Arial</vt:lpstr>
      <vt:lpstr>微软雅黑</vt:lpstr>
      <vt:lpstr>Adobe 黑体 Std R</vt:lpstr>
      <vt:lpstr>Wingdings</vt:lpstr>
      <vt:lpstr>黑体</vt:lpstr>
      <vt:lpstr>2_默认设计模板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23</cp:revision>
  <dcterms:created xsi:type="dcterms:W3CDTF">2007-03-06T05:07:27Z</dcterms:created>
  <dcterms:modified xsi:type="dcterms:W3CDTF">2012-01-08T15:02:57Z</dcterms:modified>
  <cp:version>1.2</cp:version>
</cp:coreProperties>
</file>