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428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846-8677-1B16-DDAD-9962526F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69D9F-D234-7CDA-03EA-B1F677663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3B87-D2B1-8594-A0A1-A3ABF5A6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BD77-D96E-BC3A-E1FD-8408505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A998-195A-483C-45E6-8072E212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26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EA3B-5856-8EB0-116C-FDCE2F6D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85600-1643-2596-3EFC-11018893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4ECD-EAED-52A7-50A1-C8ED30B3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BF67-4548-D616-4673-C5458E65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A201-731F-8B2E-2D4C-4ABB8AF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3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17772-8E2D-64E0-A10E-25C187358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7D3FE-3BB8-B470-B459-57B3AD4DA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AB2A-A652-07CB-1D97-FB4C9C95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4036-5220-243B-9056-2BFF34DA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4BBE-B56D-A1CA-614D-3B283E5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8331-D82F-7224-75F8-F36E240C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4D7A-9B3A-2443-457A-771A9610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4B89-67E3-B2BC-FF7E-108E96FC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B453-D903-90E1-E4C1-56BAD72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E15F-8E76-E26F-6A5A-2F7B1162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7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7963-A42E-089D-6481-30B3B1E1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59472-3996-223E-41D0-02BB6F130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1731-3194-B25F-51E8-6CC81E49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AF57-1AFE-DADB-F699-58188124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8DAF-11FE-39B5-CA40-175E1A84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4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88AA-4EC6-6811-8F43-215BADDC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2D5C-B04A-1922-3D74-882B435A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78D17-FC2B-C368-18C4-C6750290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8FFB5-940A-BC49-49B4-FB1C11A1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FA31E-7FB5-7F85-17A1-BA49439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9F5E-2388-64C5-DD11-08A2E02A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84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5F29-953C-E57F-E187-B90A2930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5C570-C5A2-AE19-F118-DC62513D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F1C5-E0FE-174B-5853-C6AF136F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1590C-CE51-2593-AEED-5FE2002DA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F1A3D-A759-73BE-9865-51B906B4E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B6DE5-EF79-6873-C31C-C91A10B4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63EF2-3206-B1DA-5A08-B6A2852D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615D6-78F0-D60D-ABEB-355759D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75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6C7A-02AC-BD00-4A4B-A6780969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1D68F-B2AE-500E-26EA-892AFA5F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F7EE-CF88-69B6-B657-39453034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5AEC8-1A62-B987-325C-F296227D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3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C9FAE-B6B3-E9DC-1AD0-8D3EAA8A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54D4A-6AB4-24FE-F8E4-6622DC6E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77373-1A1D-311E-B312-7C35DE92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81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7E88-91E6-ADC2-3BF7-62CDB3C0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352C-738D-F897-6EE3-764B6B875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DE834-E798-527C-AEE7-5CF2572E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10C90-E230-9881-F5FF-578BE0E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D129-0887-D77E-2CCC-A1529308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4FA6-29C4-D081-4D2B-5396D189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2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3E95-E6E2-8EF4-D113-516529AB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16A5E-EBC7-A0C8-0193-D78D9FE2A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AC9B-5A72-FAB2-87FF-5B2E8F392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EEE7D-68EF-537B-9615-B7A3759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15C3-CD2D-D268-BEA7-14999EF1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64B84-5484-67A9-739B-47E3A390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8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5CA84-8CB3-66FB-C469-D64A6451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B2DC5-D1FB-E84A-1BDF-CF839045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E741-53B0-2F03-E78A-B42A5D578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1BA1-1879-4805-819C-7304978A225F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7134-6D7D-5A51-68D0-2B59610DF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E3AE-EFEE-2A50-542D-A9A25DA89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48DC-552B-4DDD-A087-120CADA0EA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671275-5C42-860B-8E17-04AB10BF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97" y="1047749"/>
            <a:ext cx="5194009" cy="501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FB91D-35EB-E1FD-4AC1-D8A623D3D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9" t="2202" r="5595" b="4534"/>
          <a:stretch/>
        </p:blipFill>
        <p:spPr>
          <a:xfrm>
            <a:off x="516796" y="1047749"/>
            <a:ext cx="5194010" cy="50101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4F30FB-D4A6-F0C4-9DEE-03DF1BC48C3C}"/>
              </a:ext>
            </a:extLst>
          </p:cNvPr>
          <p:cNvSpPr txBox="1"/>
          <p:nvPr/>
        </p:nvSpPr>
        <p:spPr>
          <a:xfrm>
            <a:off x="1518363" y="6057900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1 (standard export)</a:t>
            </a:r>
            <a:br>
              <a:rPr lang="en-US" dirty="0"/>
            </a:br>
            <a:r>
              <a:rPr lang="en-US" dirty="0"/>
              <a:t>Angular Deflection 28.5°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E26AF-7383-00EE-ABEA-A432D771C61E}"/>
              </a:ext>
            </a:extLst>
          </p:cNvPr>
          <p:cNvSpPr txBox="1"/>
          <p:nvPr/>
        </p:nvSpPr>
        <p:spPr>
          <a:xfrm>
            <a:off x="7347663" y="6057900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2 (mesh export)</a:t>
            </a:r>
            <a:br>
              <a:rPr lang="en-US" dirty="0"/>
            </a:br>
            <a:r>
              <a:rPr lang="en-US" dirty="0"/>
              <a:t>Angular Deflection 20°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80512-9710-A88D-18E2-81C41AA47C5F}"/>
              </a:ext>
            </a:extLst>
          </p:cNvPr>
          <p:cNvSpPr/>
          <p:nvPr/>
        </p:nvSpPr>
        <p:spPr>
          <a:xfrm>
            <a:off x="390524" y="2990850"/>
            <a:ext cx="514351" cy="1114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152C3C-5CD0-9C7E-0008-1E8E31FAC9A8}"/>
              </a:ext>
            </a:extLst>
          </p:cNvPr>
          <p:cNvSpPr/>
          <p:nvPr/>
        </p:nvSpPr>
        <p:spPr>
          <a:xfrm>
            <a:off x="6224020" y="2990849"/>
            <a:ext cx="514351" cy="1114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715A581-EDC8-0453-4B2D-DD356BE3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96" y="365126"/>
            <a:ext cx="11023310" cy="577850"/>
          </a:xfrm>
        </p:spPr>
        <p:txBody>
          <a:bodyPr>
            <a:normAutofit fontScale="90000"/>
          </a:bodyPr>
          <a:lstStyle/>
          <a:p>
            <a:r>
              <a:rPr lang="de-DE" dirty="0"/>
              <a:t>STL Export: Angular </a:t>
            </a:r>
            <a:r>
              <a:rPr lang="en-US" dirty="0"/>
              <a:t>Deflection</a:t>
            </a:r>
          </a:p>
        </p:txBody>
      </p:sp>
    </p:spTree>
    <p:extLst>
      <p:ext uri="{BB962C8B-B14F-4D97-AF65-F5344CB8AC3E}">
        <p14:creationId xmlns:p14="http://schemas.microsoft.com/office/powerpoint/2010/main" val="11936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46D1C-9881-A67A-F890-8889B7C6B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26" y="833439"/>
            <a:ext cx="4563493" cy="534352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816F7A-23E5-DE80-657A-AB9F53FCA4EF}"/>
              </a:ext>
            </a:extLst>
          </p:cNvPr>
          <p:cNvCxnSpPr/>
          <p:nvPr/>
        </p:nvCxnSpPr>
        <p:spPr>
          <a:xfrm>
            <a:off x="4152900" y="769620"/>
            <a:ext cx="0" cy="56159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7C9B71-A2E4-83B0-6DAE-88E9B058F5AA}"/>
              </a:ext>
            </a:extLst>
          </p:cNvPr>
          <p:cNvCxnSpPr>
            <a:cxnSpLocks/>
          </p:cNvCxnSpPr>
          <p:nvPr/>
        </p:nvCxnSpPr>
        <p:spPr>
          <a:xfrm rot="5400000">
            <a:off x="4853940" y="1013460"/>
            <a:ext cx="0" cy="56159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5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9F18-B372-6FB2-8855-26B1C514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57C14-BB95-5C21-3520-89D18DD7C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223" y="1825625"/>
            <a:ext cx="4403554" cy="4351338"/>
          </a:xfrm>
        </p:spPr>
      </p:pic>
    </p:spTree>
    <p:extLst>
      <p:ext uri="{BB962C8B-B14F-4D97-AF65-F5344CB8AC3E}">
        <p14:creationId xmlns:p14="http://schemas.microsoft.com/office/powerpoint/2010/main" val="307053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STL Export: Angular Deflection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Export: Angular Deflection</dc:title>
  <dc:creator>Tobias Ammann</dc:creator>
  <cp:lastModifiedBy>Tobias Ammann</cp:lastModifiedBy>
  <cp:revision>3</cp:revision>
  <dcterms:created xsi:type="dcterms:W3CDTF">2023-03-12T09:31:42Z</dcterms:created>
  <dcterms:modified xsi:type="dcterms:W3CDTF">2023-03-12T10:39:41Z</dcterms:modified>
</cp:coreProperties>
</file>