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1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CB7A-83EF-43F4-ADE4-7CB7623D6A9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07BD-F5A0-4184-805F-AEC1369F7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67B-F26B-46D6-BC7E-5ACF47EF8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DA82-2871-4D36-BE0F-D59D79C73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B88FD6-5BA0-4AE3-A2B4-A7B4FC27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2"/>
            <a:ext cx="12192000" cy="6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2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92D14A-0F78-4459-8235-9363DBB8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F72C1C-CBE9-4AE8-BEEA-52573AF6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" y="0"/>
            <a:ext cx="1216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A8F7DD-7773-45A2-9EFF-4A36DD37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63"/>
            <a:ext cx="12192000" cy="68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5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8ECC16D-5643-44A1-9250-1030CD78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9B23E08-1CB5-4C7A-BDD1-6C27464C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" y="0"/>
            <a:ext cx="12185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0D72-F354-416E-84C4-A770C45C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8066-F8B6-4F9F-B3D7-3B175C08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6D42F-1FB6-4387-9422-8DDE436B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6"/>
            <a:ext cx="12192000" cy="68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A6FB-D871-433D-8CD4-7751A5E4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2F61-9649-4D26-8B45-4EED74A8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AB371-C616-44A2-8AC0-3441FF36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2C462C-95D6-4900-BE57-481CB92161B9}"/>
              </a:ext>
            </a:extLst>
          </p:cNvPr>
          <p:cNvSpPr/>
          <p:nvPr/>
        </p:nvSpPr>
        <p:spPr>
          <a:xfrm>
            <a:off x="6312023" y="2539014"/>
            <a:ext cx="1624614" cy="479394"/>
          </a:xfrm>
          <a:prstGeom prst="rect">
            <a:avLst/>
          </a:prstGeom>
          <a:solidFill>
            <a:srgbClr val="011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323C-C8D3-467B-972A-CD727254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3EC3-B8A7-4851-965A-3C91BA3D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FFE1F-DA30-4167-B3A5-46A587501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2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851C-EE7D-4C22-AC07-56D0D99D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4BD3-9AE6-4BAB-902D-93431FC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AC0CD-DF3D-43A2-88D7-2786DBD0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5"/>
            <a:ext cx="12192000" cy="68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56DCA6-A884-4775-A07B-373378975E41}"/>
              </a:ext>
            </a:extLst>
          </p:cNvPr>
          <p:cNvSpPr txBox="1"/>
          <p:nvPr/>
        </p:nvSpPr>
        <p:spPr>
          <a:xfrm>
            <a:off x="304800" y="19978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= 5;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 err="1">
                <a:latin typeface="Consolas" panose="020B0609020204030204" pitchFamily="49" charset="0"/>
              </a:rPr>
              <a:t>Printf</a:t>
            </a:r>
            <a:r>
              <a:rPr lang="en-US" sz="3600" dirty="0">
                <a:latin typeface="Consolas" panose="020B0609020204030204" pitchFamily="49" charset="0"/>
              </a:rPr>
              <a:t>(" %d ",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  <a:p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 err="1">
                <a:latin typeface="Consolas" panose="020B0609020204030204" pitchFamily="49" charset="0"/>
              </a:rPr>
              <a:t>Printf</a:t>
            </a:r>
            <a:r>
              <a:rPr lang="en-US" sz="3600" dirty="0">
                <a:latin typeface="Consolas" panose="020B0609020204030204" pitchFamily="49" charset="0"/>
              </a:rPr>
              <a:t>(" %x ",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&amp;x</a:t>
            </a:r>
            <a:r>
              <a:rPr lang="en-US" sz="3600" dirty="0"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4140AAE-A5C5-495C-848A-B12FBB288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73201"/>
              </p:ext>
            </p:extLst>
          </p:nvPr>
        </p:nvGraphicFramePr>
        <p:xfrm>
          <a:off x="6796505" y="3190149"/>
          <a:ext cx="2331453" cy="72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453">
                  <a:extLst>
                    <a:ext uri="{9D8B030D-6E8A-4147-A177-3AD203B41FA5}">
                      <a16:colId xmlns:a16="http://schemas.microsoft.com/office/drawing/2014/main" val="2823730170"/>
                    </a:ext>
                  </a:extLst>
                </a:gridCol>
              </a:tblGrid>
              <a:tr h="72412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Output</a:t>
                      </a:r>
                      <a:r>
                        <a:rPr lang="en-US" sz="3200" dirty="0"/>
                        <a:t> : 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8932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CAFC67-DF1E-489F-A787-6746F25E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42304"/>
              </p:ext>
            </p:extLst>
          </p:nvPr>
        </p:nvGraphicFramePr>
        <p:xfrm>
          <a:off x="6096000" y="4164110"/>
          <a:ext cx="3545305" cy="72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305">
                  <a:extLst>
                    <a:ext uri="{9D8B030D-6E8A-4147-A177-3AD203B41FA5}">
                      <a16:colId xmlns:a16="http://schemas.microsoft.com/office/drawing/2014/main" val="2823730170"/>
                    </a:ext>
                  </a:extLst>
                </a:gridCol>
              </a:tblGrid>
              <a:tr h="72412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Output</a:t>
                      </a:r>
                      <a:r>
                        <a:rPr lang="en-US" sz="3200" dirty="0"/>
                        <a:t> :  62fe1c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893236"/>
                  </a:ext>
                </a:extLst>
              </a:tr>
            </a:tbl>
          </a:graphicData>
        </a:graphic>
      </p:graphicFrame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3319796-87DB-4576-8BB3-15E4967E3BC1}"/>
              </a:ext>
            </a:extLst>
          </p:cNvPr>
          <p:cNvCxnSpPr>
            <a:cxnSpLocks/>
          </p:cNvCxnSpPr>
          <p:nvPr/>
        </p:nvCxnSpPr>
        <p:spPr>
          <a:xfrm flipV="1">
            <a:off x="4170947" y="1219201"/>
            <a:ext cx="2791327" cy="1970948"/>
          </a:xfrm>
          <a:prstGeom prst="curvedConnector3">
            <a:avLst>
              <a:gd name="adj1" fmla="val -1551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607C7F-6628-4AA7-B606-A6B6CA94ED4D}"/>
              </a:ext>
            </a:extLst>
          </p:cNvPr>
          <p:cNvSpPr txBox="1"/>
          <p:nvPr/>
        </p:nvSpPr>
        <p:spPr>
          <a:xfrm>
            <a:off x="6962274" y="902675"/>
            <a:ext cx="364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Nilai variable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x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04E11A7-60FF-4232-B771-70B22EEFEF1A}"/>
              </a:ext>
            </a:extLst>
          </p:cNvPr>
          <p:cNvCxnSpPr>
            <a:cxnSpLocks/>
          </p:cNvCxnSpPr>
          <p:nvPr/>
        </p:nvCxnSpPr>
        <p:spPr>
          <a:xfrm>
            <a:off x="4283241" y="4888235"/>
            <a:ext cx="1155036" cy="1095473"/>
          </a:xfrm>
          <a:prstGeom prst="curvedConnector3">
            <a:avLst>
              <a:gd name="adj1" fmla="val 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2F09E9-4604-4B05-B661-F70325B7D399}"/>
              </a:ext>
            </a:extLst>
          </p:cNvPr>
          <p:cNvSpPr txBox="1"/>
          <p:nvPr/>
        </p:nvSpPr>
        <p:spPr>
          <a:xfrm>
            <a:off x="5574630" y="5722098"/>
            <a:ext cx="424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address variable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32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56DCA6-A884-4775-A07B-373378975E41}"/>
              </a:ext>
            </a:extLst>
          </p:cNvPr>
          <p:cNvSpPr txBox="1"/>
          <p:nvPr/>
        </p:nvSpPr>
        <p:spPr>
          <a:xfrm>
            <a:off x="561474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= 5;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46674"/>
              </p:ext>
            </p:extLst>
          </p:nvPr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4964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939DA-ABBF-439B-9703-7A6AB287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7"/>
            <a:ext cx="12192000" cy="68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E8166-74BB-4D06-8821-77AC1239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" y="0"/>
            <a:ext cx="1217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852E5-2E3D-4890-9ED6-2532D1F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5"/>
            <a:ext cx="12192000" cy="68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2C8C8-FDAA-4FC2-B0B3-1C7EBCEA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4"/>
            <a:ext cx="12192000" cy="68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4E9821-653A-478D-8F0C-14A4D25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2877C0B-2FA1-4120-A486-D89630FD89C7}"/>
              </a:ext>
            </a:extLst>
          </p:cNvPr>
          <p:cNvGraphicFramePr>
            <a:graphicFrameLocks noGrp="1"/>
          </p:cNvGraphicFramePr>
          <p:nvPr/>
        </p:nvGraphicFramePr>
        <p:xfrm>
          <a:off x="4651765" y="2143759"/>
          <a:ext cx="3158259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820">
                  <a:extLst>
                    <a:ext uri="{9D8B030D-6E8A-4147-A177-3AD203B41FA5}">
                      <a16:colId xmlns:a16="http://schemas.microsoft.com/office/drawing/2014/main" val="3503243623"/>
                    </a:ext>
                  </a:extLst>
                </a:gridCol>
                <a:gridCol w="2181439">
                  <a:extLst>
                    <a:ext uri="{9D8B030D-6E8A-4147-A177-3AD203B41FA5}">
                      <a16:colId xmlns:a16="http://schemas.microsoft.com/office/drawing/2014/main" val="2810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8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62fe1c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6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5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D8236B-CF25-4A81-932D-04A99608BA22}"/>
              </a:ext>
            </a:extLst>
          </p:cNvPr>
          <p:cNvSpPr txBox="1"/>
          <p:nvPr/>
        </p:nvSpPr>
        <p:spPr>
          <a:xfrm>
            <a:off x="4871007" y="14974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2D1DF1-3180-4901-AEC4-F244770A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0"/>
            <a:ext cx="12192000" cy="68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211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4.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POINTER</dc:title>
  <dc:creator>obet mubarok</dc:creator>
  <cp:lastModifiedBy>obet mubarok</cp:lastModifiedBy>
  <cp:revision>24</cp:revision>
  <dcterms:created xsi:type="dcterms:W3CDTF">2024-09-30T19:48:51Z</dcterms:created>
  <dcterms:modified xsi:type="dcterms:W3CDTF">2024-10-01T06:57:00Z</dcterms:modified>
</cp:coreProperties>
</file>