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76" r:id="rId5"/>
    <p:sldId id="272" r:id="rId6"/>
    <p:sldId id="277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CFA-56D2-4FAF-A7A7-E5408F43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7B5-1689-4982-93E5-83935CF6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393-E70C-43C2-B888-B67A8CD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696-A4A0-4293-96C9-21064053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9D18-ACDF-4782-95D2-0A6DE43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999-CF6F-4769-A57C-50B00FD0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06288-D03E-4CFC-B125-CBBF31BC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BDA-74C6-4C2F-8E9E-9C9A3259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4825-6611-4B35-A4F2-432D156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0FCD-8F65-4C26-A30F-7CB44B9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454BE-1F56-4FA8-BB69-751D703D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7B339-92AC-4AFC-9963-09E7FB61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12AB-42C8-47BC-91E0-63D595B0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AEF4-D998-4F6D-8EA4-1423357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E51F-A86D-47B4-8C1D-4BA1159D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8B3-FD1E-4C5F-A38A-B28D6FF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019-B9BC-4269-BE63-CFF511B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3677-20D9-4936-AD5F-5C1E2870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0950-4961-4CED-803B-82EAD29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BA42-35CE-452F-B415-D773693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1D4-E8CC-49C2-B939-BA085DE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478-C826-4800-A4E0-A30365C1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2BC8-E0B1-4B35-94C4-32AA1AF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DA1-5B4C-485A-B0B5-60B7E6A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0F58-2A49-42C6-BCE5-1D7EBB7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31D3-2121-4678-8D24-97F2917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18B0-BD81-4AD9-AE2E-8BC85AF3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5C5B-52F2-43B1-9581-148942E7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9E95-1A28-465A-90B0-DD26944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FB71-AFCC-477C-99A9-BC9F678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1AD5-A4FB-4E78-897B-2CEB834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A181-EB59-4EE7-966A-ED7AD98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6617-80A8-40F0-86A8-D5D3EA83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9AB4-0EF5-48C7-A93B-A6B5A0A5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8BD91-B6B0-44D2-8718-138F69FE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2BCE-6DB6-44AE-A405-04E4291B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50F59-3036-4DE9-86C3-1C9B2D2C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7347-FE43-48FE-A084-B0C0AB41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199D2-EB76-4B9D-83DA-27DE8402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0AC2-DC9F-46FF-A9C1-E6A61D2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1E2B8-6C9B-4556-8576-F640079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E7D9-AFC2-4B91-973E-08E33C0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E4AF-174D-425A-8DEB-AB0877AD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0888-0AE9-4B9F-BED9-40C5BD37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9BC0-5DD9-4FE6-8DC1-4BE718C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D14E-3EAA-4BD0-9A27-BAA26F9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948-E871-4033-95C0-B373F9AE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A23-DF40-4841-9057-A826617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2EE2-9A47-4073-BB46-681DB970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5BF6-8910-4D4D-AE31-2A2A582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BE99-9D53-4EED-80AB-27CBEF6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41A3-2DC2-4480-9523-48FC063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DD9D-503E-49E1-926F-1C56EC8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D7415-8599-48E1-B72D-5961AC0B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9790-F534-437F-9650-18FED73C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A872-08E6-4640-BC37-E9BD4BC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58AF-8F25-4D89-98D5-9E0F3791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C19D-8792-40C8-B954-8EC9B602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4FB0-13BD-4CEB-B6B3-D344B3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7BE0-E59D-44D4-B17B-22056209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3FF-0D1D-497F-B787-516742AC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3717-B388-4BB4-94AA-807E659F1F6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158E-19AE-4A8F-8F4C-5976AF82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892-DC8C-40CA-9070-5C8853C5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349B5-A8BB-4EE3-8595-44FCA79ADAC8}"/>
              </a:ext>
            </a:extLst>
          </p:cNvPr>
          <p:cNvSpPr txBox="1"/>
          <p:nvPr/>
        </p:nvSpPr>
        <p:spPr>
          <a:xfrm>
            <a:off x="118533" y="5283200"/>
            <a:ext cx="961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onsolas" panose="020B0609020204030204" pitchFamily="49" charset="0"/>
              </a:rPr>
              <a:t>Loop : for</a:t>
            </a:r>
          </a:p>
        </p:txBody>
      </p:sp>
    </p:spTree>
    <p:extLst>
      <p:ext uri="{BB962C8B-B14F-4D97-AF65-F5344CB8AC3E}">
        <p14:creationId xmlns:p14="http://schemas.microsoft.com/office/powerpoint/2010/main" val="26415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Sintaks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5582376" y="1369057"/>
            <a:ext cx="6385034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EAED"/>
                </a:solidFill>
                <a:latin typeface="Consolas" panose="020B0609020204030204" pitchFamily="49" charset="0"/>
              </a:rPr>
              <a:t>for(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E8EAED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kondisi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increment/decrement</a:t>
            </a:r>
            <a:r>
              <a:rPr lang="en-US" sz="20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E8EAED"/>
                </a:solidFill>
                <a:latin typeface="Consolas" panose="020B0609020204030204" pitchFamily="49" charset="0"/>
              </a:rPr>
              <a:t>	statement;</a:t>
            </a:r>
          </a:p>
          <a:p>
            <a:r>
              <a:rPr lang="en-US" sz="20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FB336-BBFE-49EB-B7F8-97CCB269C48D}"/>
              </a:ext>
            </a:extLst>
          </p:cNvPr>
          <p:cNvSpPr txBox="1"/>
          <p:nvPr/>
        </p:nvSpPr>
        <p:spPr>
          <a:xfrm>
            <a:off x="420413" y="3915142"/>
            <a:ext cx="11546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Selama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true,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maka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semua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statement yang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ada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lingkup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perulangan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jalankan</a:t>
            </a:r>
            <a:endParaRPr lang="en-US" sz="24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perulangan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berhenti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jika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false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60E57-4CC4-41D2-AE18-831F58760B17}"/>
              </a:ext>
            </a:extLst>
          </p:cNvPr>
          <p:cNvSpPr txBox="1"/>
          <p:nvPr/>
        </p:nvSpPr>
        <p:spPr>
          <a:xfrm>
            <a:off x="420413" y="1369057"/>
            <a:ext cx="5073870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statement;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increment/decrement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133130" y="1402574"/>
            <a:ext cx="5195295" cy="41549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 = 0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&lt;5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(“a”);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6D7-7D4C-4D4D-9819-51C386229330}"/>
              </a:ext>
            </a:extLst>
          </p:cNvPr>
          <p:cNvSpPr txBox="1"/>
          <p:nvPr/>
        </p:nvSpPr>
        <p:spPr>
          <a:xfrm>
            <a:off x="5823284" y="1402574"/>
            <a:ext cx="6235583" cy="34778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for(</a:t>
            </a:r>
            <a:r>
              <a:rPr lang="en-US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=0;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&lt;5;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(“a”);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6D7-7D4C-4D4D-9819-51C386229330}"/>
              </a:ext>
            </a:extLst>
          </p:cNvPr>
          <p:cNvSpPr txBox="1"/>
          <p:nvPr/>
        </p:nvSpPr>
        <p:spPr>
          <a:xfrm>
            <a:off x="280735" y="5704079"/>
            <a:ext cx="8317833" cy="76944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Output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A03D-452D-4407-9972-E734A1A3E2DE}"/>
              </a:ext>
            </a:extLst>
          </p:cNvPr>
          <p:cNvSpPr txBox="1"/>
          <p:nvPr/>
        </p:nvSpPr>
        <p:spPr>
          <a:xfrm>
            <a:off x="280735" y="1282258"/>
            <a:ext cx="6235583" cy="34778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for(</a:t>
            </a:r>
            <a:r>
              <a:rPr lang="en-US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=0;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&lt;5;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(“a”);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AF4ED-2B2D-403B-A04F-3F2153DA6E16}"/>
              </a:ext>
            </a:extLst>
          </p:cNvPr>
          <p:cNvSpPr txBox="1"/>
          <p:nvPr/>
        </p:nvSpPr>
        <p:spPr>
          <a:xfrm>
            <a:off x="7267074" y="1282258"/>
            <a:ext cx="4230320" cy="34778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Memori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0" y="0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77B89-15B4-4C42-9C72-355918321013}"/>
              </a:ext>
            </a:extLst>
          </p:cNvPr>
          <p:cNvSpPr txBox="1"/>
          <p:nvPr/>
        </p:nvSpPr>
        <p:spPr>
          <a:xfrm>
            <a:off x="599091" y="677917"/>
            <a:ext cx="118083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Buatlah</a:t>
            </a:r>
            <a:r>
              <a:rPr lang="en-US" sz="3600" dirty="0">
                <a:solidFill>
                  <a:schemeClr val="bg1"/>
                </a:solidFill>
              </a:rPr>
              <a:t> program </a:t>
            </a:r>
            <a:r>
              <a:rPr lang="en-US" sz="3600" dirty="0" err="1">
                <a:solidFill>
                  <a:schemeClr val="bg1"/>
                </a:solidFill>
              </a:rPr>
              <a:t>perulangan</a:t>
            </a:r>
            <a:r>
              <a:rPr lang="en-US" sz="3600" dirty="0">
                <a:solidFill>
                  <a:schemeClr val="bg1"/>
                </a:solidFill>
              </a:rPr>
              <a:t> for </a:t>
            </a:r>
            <a:r>
              <a:rPr lang="en-US" sz="3600" dirty="0" err="1">
                <a:solidFill>
                  <a:schemeClr val="bg1"/>
                </a:solidFill>
              </a:rPr>
              <a:t>untuk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menampilkan</a:t>
            </a:r>
            <a:r>
              <a:rPr lang="en-US" sz="3600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chemeClr val="bg1"/>
                </a:solidFill>
              </a:rPr>
              <a:t>ooooooo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sebanyak</a:t>
            </a:r>
            <a:r>
              <a:rPr lang="en-US" sz="3600" dirty="0">
                <a:solidFill>
                  <a:schemeClr val="bg1"/>
                </a:solidFill>
              </a:rPr>
              <a:t> 7 kali)</a:t>
            </a: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4, 5, 6, 7, 8, 9,</a:t>
            </a: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 -1 -3 -5 -7 -9</a:t>
            </a: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* * * * * *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Gambar </a:t>
            </a:r>
            <a:r>
              <a:rPr lang="en-US" sz="3600" dirty="0" err="1">
                <a:solidFill>
                  <a:schemeClr val="bg1"/>
                </a:solidFill>
              </a:rPr>
              <a:t>bintang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berikut</a:t>
            </a:r>
            <a:r>
              <a:rPr lang="en-US" sz="3600" dirty="0">
                <a:solidFill>
                  <a:schemeClr val="bg1"/>
                </a:solidFill>
              </a:rPr>
              <a:t> :</a:t>
            </a:r>
          </a:p>
          <a:p>
            <a:r>
              <a:rPr lang="en-US" sz="3600" dirty="0">
                <a:solidFill>
                  <a:schemeClr val="bg1"/>
                </a:solidFill>
              </a:rPr>
              <a:t>* * * *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* * *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* *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* </a:t>
            </a:r>
          </a:p>
        </p:txBody>
      </p:sp>
    </p:spTree>
    <p:extLst>
      <p:ext uri="{BB962C8B-B14F-4D97-AF65-F5344CB8AC3E}">
        <p14:creationId xmlns:p14="http://schemas.microsoft.com/office/powerpoint/2010/main" val="16988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26125"/>
            <a:ext cx="7648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Sintaks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Nested For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420413" y="1256412"/>
            <a:ext cx="11351172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for(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increment/decrement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){//for </a:t>
            </a:r>
            <a:r>
              <a:rPr lang="en-US" sz="2800" dirty="0" err="1">
                <a:solidFill>
                  <a:srgbClr val="E8EAED"/>
                </a:solidFill>
                <a:latin typeface="Consolas" panose="020B0609020204030204" pitchFamily="49" charset="0"/>
              </a:rPr>
              <a:t>luar</a:t>
            </a:r>
            <a:endParaRPr lang="en-US" sz="28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statement;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for(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increment/decrement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){//for </a:t>
            </a:r>
            <a:r>
              <a:rPr lang="en-US" sz="2800" dirty="0" err="1">
                <a:solidFill>
                  <a:srgbClr val="E8EAED"/>
                </a:solidFill>
                <a:latin typeface="Consolas" panose="020B0609020204030204" pitchFamily="49" charset="0"/>
              </a:rPr>
              <a:t>dalam</a:t>
            </a:r>
            <a:endParaRPr lang="en-US" sz="28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	statement;	}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FB336-BBFE-49EB-B7F8-97CCB269C48D}"/>
              </a:ext>
            </a:extLst>
          </p:cNvPr>
          <p:cNvSpPr txBox="1"/>
          <p:nvPr/>
        </p:nvSpPr>
        <p:spPr>
          <a:xfrm>
            <a:off x="420413" y="4870676"/>
            <a:ext cx="11546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eksekusi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jika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bernilai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diselesaikan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sampai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bernilai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false,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selanjutnya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Kembali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luar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Jika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bernilai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false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perulangan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berhenti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0" y="0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77B89-15B4-4C42-9C72-355918321013}"/>
              </a:ext>
            </a:extLst>
          </p:cNvPr>
          <p:cNvSpPr txBox="1"/>
          <p:nvPr/>
        </p:nvSpPr>
        <p:spPr>
          <a:xfrm>
            <a:off x="599091" y="677917"/>
            <a:ext cx="118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Buatlah</a:t>
            </a:r>
            <a:r>
              <a:rPr lang="en-US" sz="3600" dirty="0">
                <a:solidFill>
                  <a:schemeClr val="bg1"/>
                </a:solidFill>
              </a:rPr>
              <a:t> program nested for </a:t>
            </a:r>
            <a:r>
              <a:rPr lang="en-US" sz="3600" dirty="0" err="1">
                <a:solidFill>
                  <a:schemeClr val="bg1"/>
                </a:solidFill>
              </a:rPr>
              <a:t>untuk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menampilkan</a:t>
            </a:r>
            <a:r>
              <a:rPr lang="en-US" sz="3600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F411D-0090-45B3-A2C4-22C1A640D812}"/>
              </a:ext>
            </a:extLst>
          </p:cNvPr>
          <p:cNvSpPr txBox="1"/>
          <p:nvPr/>
        </p:nvSpPr>
        <p:spPr>
          <a:xfrm>
            <a:off x="662152" y="3996558"/>
            <a:ext cx="2364827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*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DF21F-D20B-475B-A913-FE14C123F8FB}"/>
              </a:ext>
            </a:extLst>
          </p:cNvPr>
          <p:cNvSpPr txBox="1"/>
          <p:nvPr/>
        </p:nvSpPr>
        <p:spPr>
          <a:xfrm>
            <a:off x="8056180" y="1665182"/>
            <a:ext cx="3796861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* * * * *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* * * * *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* * * * *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  * * * *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75118-13C9-4185-B975-48ED3024AC4B}"/>
              </a:ext>
            </a:extLst>
          </p:cNvPr>
          <p:cNvSpPr txBox="1"/>
          <p:nvPr/>
        </p:nvSpPr>
        <p:spPr>
          <a:xfrm rot="10800000">
            <a:off x="3731173" y="1336301"/>
            <a:ext cx="2364827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*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31707-239C-4DD8-AA43-C2A2A55F9959}"/>
              </a:ext>
            </a:extLst>
          </p:cNvPr>
          <p:cNvSpPr txBox="1"/>
          <p:nvPr/>
        </p:nvSpPr>
        <p:spPr>
          <a:xfrm>
            <a:off x="4201511" y="4175050"/>
            <a:ext cx="3231931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* * * * * * * *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* * * * * *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* * * *</a:t>
            </a:r>
          </a:p>
          <a:p>
            <a:r>
              <a:rPr lang="en-US" sz="4000" dirty="0">
                <a:solidFill>
                  <a:schemeClr val="bg1"/>
                </a:solidFill>
              </a:rPr>
              <a:t>         *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3268D-08EF-4701-B5E2-268B32B6AB1C}"/>
              </a:ext>
            </a:extLst>
          </p:cNvPr>
          <p:cNvSpPr txBox="1"/>
          <p:nvPr/>
        </p:nvSpPr>
        <p:spPr>
          <a:xfrm>
            <a:off x="771854" y="1665182"/>
            <a:ext cx="1826829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* * * *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* </a:t>
            </a:r>
          </a:p>
          <a:p>
            <a:r>
              <a:rPr lang="en-US" sz="4000" dirty="0">
                <a:solidFill>
                  <a:schemeClr val="bg1"/>
                </a:solidFill>
              </a:rPr>
              <a:t>* * * *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32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348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40</cp:revision>
  <dcterms:created xsi:type="dcterms:W3CDTF">2024-10-12T00:25:27Z</dcterms:created>
  <dcterms:modified xsi:type="dcterms:W3CDTF">2024-11-12T01:22:02Z</dcterms:modified>
</cp:coreProperties>
</file>