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4" r:id="rId5"/>
    <p:sldId id="272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2CFA-56D2-4FAF-A7A7-E5408F43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C07B5-1689-4982-93E5-83935CF6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393-E70C-43C2-B888-B67A8CD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9696-A4A0-4293-96C9-21064053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9D18-ACDF-4782-95D2-0A6DE43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999-CF6F-4769-A57C-50B00FD0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06288-D03E-4CFC-B125-CBBF31BC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BDA-74C6-4C2F-8E9E-9C9A3259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4825-6611-4B35-A4F2-432D156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0FCD-8F65-4C26-A30F-7CB44B9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454BE-1F56-4FA8-BB69-751D703DB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7B339-92AC-4AFC-9963-09E7FB61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12AB-42C8-47BC-91E0-63D595B0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AEF4-D998-4F6D-8EA4-1423357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E51F-A86D-47B4-8C1D-4BA1159D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68B3-FD1E-4C5F-A38A-B28D6FF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019-B9BC-4269-BE63-CFF511B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3677-20D9-4936-AD5F-5C1E2870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0950-4961-4CED-803B-82EAD29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BA42-35CE-452F-B415-D773693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1D4-E8CC-49C2-B939-BA085DE1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B478-C826-4800-A4E0-A30365C1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2BC8-E0B1-4B35-94C4-32AA1AF8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EDA1-5B4C-485A-B0B5-60B7E6AF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0F58-2A49-42C6-BCE5-1D7EBB7B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31D3-2121-4678-8D24-97F2917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18B0-BD81-4AD9-AE2E-8BC85AF3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5C5B-52F2-43B1-9581-148942E7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19E95-1A28-465A-90B0-DD26944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FB71-AFCC-477C-99A9-BC9F6784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1AD5-A4FB-4E78-897B-2CEB8340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A181-EB59-4EE7-966A-ED7AD98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6617-80A8-40F0-86A8-D5D3EA83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9AB4-0EF5-48C7-A93B-A6B5A0A5F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8BD91-B6B0-44D2-8718-138F69FE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2BCE-6DB6-44AE-A405-04E4291BE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50F59-3036-4DE9-86C3-1C9B2D2C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7347-FE43-48FE-A084-B0C0AB41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199D2-EB76-4B9D-83DA-27DE8402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0AC2-DC9F-46FF-A9C1-E6A61D2D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1E2B8-6C9B-4556-8576-F6400796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E7D9-AFC2-4B91-973E-08E33C0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E4AF-174D-425A-8DEB-AB0877AD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20888-0AE9-4B9F-BED9-40C5BD37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9BC0-5DD9-4FE6-8DC1-4BE718C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CD14E-3EAA-4BD0-9A27-BAA26F9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948-E871-4033-95C0-B373F9AE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FA23-DF40-4841-9057-A826617F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2EE2-9A47-4073-BB46-681DB970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5BF6-8910-4D4D-AE31-2A2A5826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BE99-9D53-4EED-80AB-27CBEF6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41A3-2DC2-4480-9523-48FC0637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DD9D-503E-49E1-926F-1C56EC89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D7415-8599-48E1-B72D-5961AC0BC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9790-F534-437F-9650-18FED73C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A872-08E6-4640-BC37-E9BD4BC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58AF-8F25-4D89-98D5-9E0F3791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C19D-8792-40C8-B954-8EC9B602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4FB0-13BD-4CEB-B6B3-D344B39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7BE0-E59D-44D4-B17B-22056209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23FF-0D1D-497F-B787-516742AC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158E-19AE-4A8F-8F4C-5976AF82F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8892-DC8C-40CA-9070-5C8853C59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349B5-A8BB-4EE3-8595-44FCA79ADAC8}"/>
              </a:ext>
            </a:extLst>
          </p:cNvPr>
          <p:cNvSpPr txBox="1"/>
          <p:nvPr/>
        </p:nvSpPr>
        <p:spPr>
          <a:xfrm>
            <a:off x="118533" y="5283200"/>
            <a:ext cx="9618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onsolas" panose="020B0609020204030204" pitchFamily="49" charset="0"/>
              </a:rPr>
              <a:t>Loop : while</a:t>
            </a:r>
          </a:p>
        </p:txBody>
      </p:sp>
    </p:spTree>
    <p:extLst>
      <p:ext uri="{BB962C8B-B14F-4D97-AF65-F5344CB8AC3E}">
        <p14:creationId xmlns:p14="http://schemas.microsoft.com/office/powerpoint/2010/main" val="26415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E1697-229D-45A3-943A-A717EB7D1949}"/>
              </a:ext>
            </a:extLst>
          </p:cNvPr>
          <p:cNvSpPr txBox="1"/>
          <p:nvPr/>
        </p:nvSpPr>
        <p:spPr>
          <a:xfrm>
            <a:off x="283780" y="930165"/>
            <a:ext cx="89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Melangkahlah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 kali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D2CE9-316F-42AF-82A2-6CE15C33F1F9}"/>
              </a:ext>
            </a:extLst>
          </p:cNvPr>
          <p:cNvSpPr txBox="1"/>
          <p:nvPr/>
        </p:nvSpPr>
        <p:spPr>
          <a:xfrm>
            <a:off x="2115207" y="2178268"/>
            <a:ext cx="89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Berputarlah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kamu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capek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7EA51-CE2F-409B-B306-B89FF1468E1C}"/>
              </a:ext>
            </a:extLst>
          </p:cNvPr>
          <p:cNvSpPr txBox="1"/>
          <p:nvPr/>
        </p:nvSpPr>
        <p:spPr>
          <a:xfrm>
            <a:off x="139262" y="3463156"/>
            <a:ext cx="1097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Tulislah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kalimat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halaman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penuh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3E9C14-FF9C-49B1-8CDE-A09774C81BF1}"/>
              </a:ext>
            </a:extLst>
          </p:cNvPr>
          <p:cNvSpPr txBox="1"/>
          <p:nvPr/>
        </p:nvSpPr>
        <p:spPr>
          <a:xfrm>
            <a:off x="3097925" y="4163269"/>
            <a:ext cx="881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Lompatlah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terus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jam 15:00 WIB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83D0-5313-434B-8B58-11600155B653}"/>
              </a:ext>
            </a:extLst>
          </p:cNvPr>
          <p:cNvSpPr txBox="1"/>
          <p:nvPr/>
        </p:nvSpPr>
        <p:spPr>
          <a:xfrm>
            <a:off x="67003" y="4996943"/>
            <a:ext cx="1097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Perulangan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statement yang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diulang-ulang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Perulangan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harus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kondisi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berhenti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6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Sintaks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420414" y="2151675"/>
            <a:ext cx="65084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start;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){false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statement;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perubahan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nilai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variabel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2968B-5C92-47D6-88D4-52A7300A9A3A}"/>
              </a:ext>
            </a:extLst>
          </p:cNvPr>
          <p:cNvSpPr/>
          <p:nvPr/>
        </p:nvSpPr>
        <p:spPr>
          <a:xfrm>
            <a:off x="740364" y="3863985"/>
            <a:ext cx="5951483" cy="630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72F09-2E64-4CAB-973A-174BFE3A9F48}"/>
              </a:ext>
            </a:extLst>
          </p:cNvPr>
          <p:cNvSpPr/>
          <p:nvPr/>
        </p:nvSpPr>
        <p:spPr>
          <a:xfrm>
            <a:off x="420414" y="2059709"/>
            <a:ext cx="6508452" cy="4083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C9B6B-FFD3-4AFF-B93F-6D306BCA4140}"/>
              </a:ext>
            </a:extLst>
          </p:cNvPr>
          <p:cNvSpPr txBox="1"/>
          <p:nvPr/>
        </p:nvSpPr>
        <p:spPr>
          <a:xfrm>
            <a:off x="6928866" y="2059709"/>
            <a:ext cx="5615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Selama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kondisi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bernilai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true, </a:t>
            </a:r>
          </a:p>
          <a:p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maka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semua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statement yang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ada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di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lingkup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while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di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jalankan</a:t>
            </a: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perulangan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berhenti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jika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kondisi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bernilai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false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Contoh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133130" y="1402574"/>
            <a:ext cx="5195295" cy="48320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int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&lt;5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printf</a:t>
            </a: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(“a”);</a:t>
            </a:r>
            <a:endParaRPr lang="en-US" sz="4400" dirty="0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return 0;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0AB878A-F7F3-4F86-9832-1E05B83E9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39996"/>
              </p:ext>
            </p:extLst>
          </p:nvPr>
        </p:nvGraphicFramePr>
        <p:xfrm>
          <a:off x="6763407" y="1531883"/>
          <a:ext cx="529546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66">
                  <a:extLst>
                    <a:ext uri="{9D8B030D-6E8A-4147-A177-3AD203B41FA5}">
                      <a16:colId xmlns:a16="http://schemas.microsoft.com/office/drawing/2014/main" val="1601968910"/>
                    </a:ext>
                  </a:extLst>
                </a:gridCol>
                <a:gridCol w="1323866">
                  <a:extLst>
                    <a:ext uri="{9D8B030D-6E8A-4147-A177-3AD203B41FA5}">
                      <a16:colId xmlns:a16="http://schemas.microsoft.com/office/drawing/2014/main" val="1491282979"/>
                    </a:ext>
                  </a:extLst>
                </a:gridCol>
                <a:gridCol w="1323866">
                  <a:extLst>
                    <a:ext uri="{9D8B030D-6E8A-4147-A177-3AD203B41FA5}">
                      <a16:colId xmlns:a16="http://schemas.microsoft.com/office/drawing/2014/main" val="281957276"/>
                    </a:ext>
                  </a:extLst>
                </a:gridCol>
                <a:gridCol w="1323866">
                  <a:extLst>
                    <a:ext uri="{9D8B030D-6E8A-4147-A177-3AD203B41FA5}">
                      <a16:colId xmlns:a16="http://schemas.microsoft.com/office/drawing/2014/main" val="2197561402"/>
                    </a:ext>
                  </a:extLst>
                </a:gridCol>
              </a:tblGrid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32330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96080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08546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80738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75295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42205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997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8C8E4-C312-445D-A13C-3233AF0E4B63}"/>
              </a:ext>
            </a:extLst>
          </p:cNvPr>
          <p:cNvCxnSpPr/>
          <p:nvPr/>
        </p:nvCxnSpPr>
        <p:spPr>
          <a:xfrm>
            <a:off x="5791200" y="2466109"/>
            <a:ext cx="0" cy="2299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12C834-FE6E-45CB-903C-416169C680D8}"/>
              </a:ext>
            </a:extLst>
          </p:cNvPr>
          <p:cNvCxnSpPr>
            <a:cxnSpLocks/>
          </p:cNvCxnSpPr>
          <p:nvPr/>
        </p:nvCxnSpPr>
        <p:spPr>
          <a:xfrm flipH="1" flipV="1">
            <a:off x="6138994" y="2466109"/>
            <a:ext cx="1" cy="2216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10D46-6FA8-4979-B5F1-1229713ED590}"/>
              </a:ext>
            </a:extLst>
          </p:cNvPr>
          <p:cNvSpPr/>
          <p:nvPr/>
        </p:nvSpPr>
        <p:spPr>
          <a:xfrm>
            <a:off x="189662" y="2170544"/>
            <a:ext cx="5047355" cy="275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83476" y="630621"/>
            <a:ext cx="4435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400" dirty="0"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exercise…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Contoh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420414" y="1531883"/>
            <a:ext cx="768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int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nilai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 != 5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scanf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(“%d”, &amp;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return 0;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77A27-F70B-4C18-BF78-2F0807685EF6}"/>
              </a:ext>
            </a:extLst>
          </p:cNvPr>
          <p:cNvSpPr txBox="1"/>
          <p:nvPr/>
        </p:nvSpPr>
        <p:spPr>
          <a:xfrm>
            <a:off x="64656" y="5880741"/>
            <a:ext cx="1190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Proses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memasukkan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diulang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sampai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user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memasukkan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5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3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037-1E89-4AC5-A97F-CE0A0E87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940F-757D-4A6B-BD40-5E314778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tugas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endParaRPr lang="en-US" sz="4000" dirty="0"/>
          </a:p>
          <a:p>
            <a:r>
              <a:rPr lang="en-US" sz="4000" dirty="0" err="1"/>
              <a:t>Buatlah</a:t>
            </a:r>
            <a:r>
              <a:rPr lang="en-US" sz="4000" dirty="0"/>
              <a:t> app e wallet</a:t>
            </a:r>
          </a:p>
          <a:p>
            <a:r>
              <a:rPr lang="en-US" sz="4000" dirty="0" err="1"/>
              <a:t>Menggunakan</a:t>
            </a:r>
            <a:r>
              <a:rPr lang="en-US" sz="4000" dirty="0"/>
              <a:t> while, minimal 5 menu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endParaRPr lang="en-US" sz="4000" dirty="0"/>
          </a:p>
          <a:p>
            <a:r>
              <a:rPr lang="en-US" sz="4000" dirty="0" err="1"/>
              <a:t>Presentasikan</a:t>
            </a:r>
            <a:r>
              <a:rPr lang="en-US" sz="4000" dirty="0"/>
              <a:t> pada </a:t>
            </a:r>
            <a:r>
              <a:rPr lang="en-US" sz="4000" dirty="0" err="1"/>
              <a:t>tgl</a:t>
            </a:r>
            <a:r>
              <a:rPr lang="en-US" sz="4000" dirty="0"/>
              <a:t> 21 </a:t>
            </a:r>
            <a:r>
              <a:rPr lang="en-US" sz="4000" dirty="0" err="1"/>
              <a:t>Oktober</a:t>
            </a:r>
            <a:r>
              <a:rPr lang="en-US" sz="4000" dirty="0"/>
              <a:t> 2024 308</a:t>
            </a:r>
          </a:p>
          <a:p>
            <a:r>
              <a:rPr lang="en-US" sz="4000" dirty="0"/>
              <a:t>Waktu </a:t>
            </a:r>
            <a:r>
              <a:rPr lang="en-US" sz="4000" dirty="0" err="1"/>
              <a:t>presentasi</a:t>
            </a:r>
            <a:r>
              <a:rPr lang="en-US" sz="4000" dirty="0"/>
              <a:t> </a:t>
            </a:r>
            <a:r>
              <a:rPr lang="en-US" sz="4000" dirty="0" err="1"/>
              <a:t>maksimal</a:t>
            </a:r>
            <a:r>
              <a:rPr lang="en-US" sz="4000" dirty="0"/>
              <a:t> 10menit</a:t>
            </a:r>
          </a:p>
          <a:p>
            <a:r>
              <a:rPr lang="en-US" sz="4000" dirty="0" err="1"/>
              <a:t>Presentasi</a:t>
            </a:r>
            <a:r>
              <a:rPr lang="en-US" sz="4000" dirty="0"/>
              <a:t> output, code program di zoom</a:t>
            </a:r>
          </a:p>
          <a:p>
            <a:r>
              <a:rPr lang="en-US" sz="4000" dirty="0" err="1"/>
              <a:t>Boleh</a:t>
            </a:r>
            <a:r>
              <a:rPr lang="en-US" sz="4000" dirty="0"/>
              <a:t> </a:t>
            </a:r>
            <a:r>
              <a:rPr lang="en-US" sz="4000" dirty="0" err="1"/>
              <a:t>tanya</a:t>
            </a:r>
            <a:r>
              <a:rPr lang="en-US" sz="4000" dirty="0"/>
              <a:t> </a:t>
            </a:r>
            <a:r>
              <a:rPr lang="en-US" sz="4000" dirty="0" err="1"/>
              <a:t>jawab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02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29</cp:revision>
  <dcterms:created xsi:type="dcterms:W3CDTF">2024-10-12T00:25:27Z</dcterms:created>
  <dcterms:modified xsi:type="dcterms:W3CDTF">2024-10-16T00:50:12Z</dcterms:modified>
</cp:coreProperties>
</file>