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8200-6A92-490A-A139-C0694C4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9323-25A9-46A1-AB43-B124140E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FDB6-6317-4B55-A110-502E0E8F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2FF7-20B3-4879-BE9C-BC1EABF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547-83DB-4618-A334-EEFC2D9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6D5-3CC5-4EB8-9D2E-6B1CC85D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13D8-6E23-404A-A641-42569477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01A9-0EA3-45CE-845B-428458C1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793F-261A-4AE5-8793-F9079A51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B441-E678-41D8-8529-4B3EE273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BAF70-4617-4027-B349-11BBD56D9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23E4-9D85-4CBE-BC04-6BBC8794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D469-3299-48A5-9ACC-9C22CA9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9607-7A83-4BE1-8DD3-659A5BF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9BE1-34A0-4341-BD47-6658F48F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2F69-D9D0-4039-A32B-1EE14FA2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2490-9776-4F55-9896-2364F3F6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245F-0AD6-4040-B088-44CBB44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2B95-3631-4957-843E-B47C9817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63C5-11DB-48AB-8F94-463A011E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87C-3D79-42E6-9AF2-8F5B4A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5743-2F9D-4CED-88E7-CD631DFE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F8C7-3E02-4CE5-AC0E-2D7B1D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B8BB-18F6-4224-A13E-647CAC39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4BE-195A-458D-B957-29863CCE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FBC8-2C5C-4A84-959E-F4BE3E23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E931-361C-471D-85BE-19F7B6DF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B2F5-9721-4290-9CA2-85AD0EBE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1EA4-3462-4622-8115-588C35DD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69D3-C07A-449A-861D-E4489C61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E6455-185C-4D56-A608-A85ABB6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AE87-17D2-420B-92A7-7E28AC24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1EC00-6199-4F41-95E6-6C71D978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D6DDA-B583-4A90-9F05-E3F43F0E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C136A-F71A-4342-8955-15425FF4A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EA30E-0018-4C94-A9DD-C884C5E3D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3D54B-0F65-4915-B85A-4705C214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62AC-4670-4B33-A03B-0C84D683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A941-A898-4091-AB76-DC91BC21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0087-B7E8-4AE7-8DFF-06C13EF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5F3B-CB6B-4724-A54A-7FB74C3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25E2-F743-4140-9BBE-4A554DD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1DD66-C208-45E7-845A-40FAEBA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B08A0-C630-4320-96C9-61CB4854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4220E-D32A-4581-9B4E-F685EFC1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9BE83-28A4-4B1A-9C32-5B3FF383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AA0D-4C4F-4FA5-9DAA-6CFAF1D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627-A625-4B23-956E-4188E1EB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61A4-60D4-490D-B3FA-CE1F4740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42C8-0B05-4272-8556-C280F41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08BE-E71D-4817-96C2-80351A9E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1542-541F-4AE1-969F-E99DCB4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1348-F6E5-45E5-84D2-75E7969F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AA6DB-5F27-419F-B2C9-CD515866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8B2A-5B1D-4A89-8EAD-CE95EAA9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638F-C431-4E96-87F3-6BF0D0FB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9DA70-48FC-44D3-9346-D5FEF8BD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6C6-3502-4B97-B631-0E9ED317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E0A56-BBD3-4829-B47C-453AEDA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FE88F-E3CB-47D3-B39A-6A3CE499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742E-DC74-45C1-8474-FEB633D3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F1C6-3B99-4372-B930-5FBD562773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5A3C-73DD-4DC1-905D-680EF34D3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7E85-63FF-4B78-BD9F-7A580EB0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B797-C4B0-4336-B45A-FF5B8DB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elajarbro.id/sbmptn/artikel-sbmptn-lengkap.php?pelajaran=TPA&amp;kode=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427128" y="5605238"/>
            <a:ext cx="671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Loop : do while</a:t>
            </a:r>
          </a:p>
        </p:txBody>
      </p:sp>
    </p:spTree>
    <p:extLst>
      <p:ext uri="{BB962C8B-B14F-4D97-AF65-F5344CB8AC3E}">
        <p14:creationId xmlns:p14="http://schemas.microsoft.com/office/powerpoint/2010/main" val="25241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C34C-312C-4262-837C-D3825A44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E4FE-2849-4514-B5A9-5F5D4527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449E9-267D-47A8-879F-AEC30970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42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95C32-578E-4817-90C2-635FD260B370}"/>
              </a:ext>
            </a:extLst>
          </p:cNvPr>
          <p:cNvSpPr txBox="1"/>
          <p:nvPr/>
        </p:nvSpPr>
        <p:spPr>
          <a:xfrm>
            <a:off x="569843" y="5952023"/>
            <a:ext cx="11012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while :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cek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jika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true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jalankan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statement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do while :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jalankan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statement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dulu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baru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cek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4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4DAC-B36E-43E4-8738-2FA555C9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805B-9184-478A-AE9F-BE982442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3F08F-F482-4630-9792-E1BA9099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81353" y="171846"/>
            <a:ext cx="1171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Exercise : </a:t>
            </a:r>
            <a:r>
              <a:rPr lang="en-US" sz="3200" dirty="0" err="1">
                <a:solidFill>
                  <a:schemeClr val="bg1"/>
                </a:solidFill>
              </a:rPr>
              <a:t>buat</a:t>
            </a:r>
            <a:r>
              <a:rPr lang="en-US" sz="3200" dirty="0">
                <a:solidFill>
                  <a:schemeClr val="bg1"/>
                </a:solidFill>
              </a:rPr>
              <a:t> program </a:t>
            </a:r>
            <a:r>
              <a:rPr lang="en-US" sz="3200" dirty="0" err="1">
                <a:solidFill>
                  <a:schemeClr val="bg1"/>
                </a:solidFill>
              </a:rPr>
              <a:t>deret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sampai</a:t>
            </a:r>
            <a:r>
              <a:rPr lang="en-US" sz="3200" dirty="0">
                <a:solidFill>
                  <a:schemeClr val="bg1"/>
                </a:solidFill>
              </a:rPr>
              <a:t> 10 </a:t>
            </a:r>
            <a:r>
              <a:rPr lang="en-US" sz="3200" dirty="0" err="1">
                <a:solidFill>
                  <a:schemeClr val="bg1"/>
                </a:solidFill>
              </a:rPr>
              <a:t>angka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gunakan</a:t>
            </a:r>
            <a:r>
              <a:rPr lang="en-US" sz="3200" dirty="0">
                <a:solidFill>
                  <a:schemeClr val="bg1"/>
                </a:solidFill>
              </a:rPr>
              <a:t> do while !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858A2A-9CF7-470B-B1EB-8A6EB5F5840A}"/>
              </a:ext>
            </a:extLst>
          </p:cNvPr>
          <p:cNvGraphicFramePr>
            <a:graphicFrameLocks noGrp="1"/>
          </p:cNvGraphicFramePr>
          <p:nvPr/>
        </p:nvGraphicFramePr>
        <p:xfrm>
          <a:off x="2482574" y="731519"/>
          <a:ext cx="8220257" cy="60267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0292">
                  <a:extLst>
                    <a:ext uri="{9D8B030D-6E8A-4147-A177-3AD203B41FA5}">
                      <a16:colId xmlns:a16="http://schemas.microsoft.com/office/drawing/2014/main" val="2463083927"/>
                    </a:ext>
                  </a:extLst>
                </a:gridCol>
                <a:gridCol w="6899965">
                  <a:extLst>
                    <a:ext uri="{9D8B030D-6E8A-4147-A177-3AD203B41FA5}">
                      <a16:colId xmlns:a16="http://schemas.microsoft.com/office/drawing/2014/main" val="1770886222"/>
                    </a:ext>
                  </a:extLst>
                </a:gridCol>
              </a:tblGrid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KELOMPOK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947013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1 2 4 8 16 32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702481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1 5 3 10 5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67261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1 1 4 8 9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27185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2 2 4 6 10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193890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140 145 142 147 144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004707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3  -1  2  1  1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94774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1 42 72 2 36 36 …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150788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6 5 4 3 7 6 5 4 8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22278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8 11 17 24 23 37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246889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8 1 11 4 14 9 17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84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A6B6C4-BE4C-4AD3-9C7D-6C78ADBBC9DE}"/>
              </a:ext>
            </a:extLst>
          </p:cNvPr>
          <p:cNvSpPr txBox="1"/>
          <p:nvPr/>
        </p:nvSpPr>
        <p:spPr>
          <a:xfrm>
            <a:off x="281353" y="171846"/>
            <a:ext cx="1171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Exercise : </a:t>
            </a:r>
            <a:r>
              <a:rPr lang="en-US" sz="3200" dirty="0" err="1">
                <a:solidFill>
                  <a:schemeClr val="bg1"/>
                </a:solidFill>
              </a:rPr>
              <a:t>buat</a:t>
            </a:r>
            <a:r>
              <a:rPr lang="en-US" sz="3200" dirty="0">
                <a:solidFill>
                  <a:schemeClr val="bg1"/>
                </a:solidFill>
              </a:rPr>
              <a:t> program </a:t>
            </a:r>
            <a:r>
              <a:rPr lang="en-US" sz="3200" dirty="0" err="1">
                <a:solidFill>
                  <a:schemeClr val="bg1"/>
                </a:solidFill>
              </a:rPr>
              <a:t>deret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sampai</a:t>
            </a:r>
            <a:r>
              <a:rPr lang="en-US" sz="3200" dirty="0">
                <a:solidFill>
                  <a:schemeClr val="bg1"/>
                </a:solidFill>
              </a:rPr>
              <a:t> 10 </a:t>
            </a:r>
            <a:r>
              <a:rPr lang="en-US" sz="3200" dirty="0" err="1">
                <a:solidFill>
                  <a:schemeClr val="bg1"/>
                </a:solidFill>
              </a:rPr>
              <a:t>angka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gunakan</a:t>
            </a:r>
            <a:r>
              <a:rPr lang="en-US" sz="3200" dirty="0">
                <a:solidFill>
                  <a:schemeClr val="bg1"/>
                </a:solidFill>
              </a:rPr>
              <a:t> do while !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858A2A-9CF7-470B-B1EB-8A6EB5F58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42086"/>
              </p:ext>
            </p:extLst>
          </p:nvPr>
        </p:nvGraphicFramePr>
        <p:xfrm>
          <a:off x="2482575" y="731520"/>
          <a:ext cx="7207570" cy="52842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57640">
                  <a:extLst>
                    <a:ext uri="{9D8B030D-6E8A-4147-A177-3AD203B41FA5}">
                      <a16:colId xmlns:a16="http://schemas.microsoft.com/office/drawing/2014/main" val="2463083927"/>
                    </a:ext>
                  </a:extLst>
                </a:gridCol>
                <a:gridCol w="6049930">
                  <a:extLst>
                    <a:ext uri="{9D8B030D-6E8A-4147-A177-3AD203B41FA5}">
                      <a16:colId xmlns:a16="http://schemas.microsoft.com/office/drawing/2014/main" val="1770886222"/>
                    </a:ext>
                  </a:extLst>
                </a:gridCol>
              </a:tblGrid>
              <a:tr h="4737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KELOMPOK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DERET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2669947013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 2 4 8 16 32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3223702481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 5 3 10 5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2654967261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 1 4 8 9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4270827185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 2 4 6 10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1765193890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140 145 142 147 144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3847004707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  -1  2  1  1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3523594774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 42 72 2 36 36 … 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1977150788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 5 4 3 7 6 5 4 8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548922278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 11 17 24 23 37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4025246889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0175" marR="80175" marT="40088" marB="400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 1 11 4 14 9 17 …</a:t>
                      </a:r>
                    </a:p>
                  </a:txBody>
                  <a:tcPr marL="80175" marR="80175" marT="40088" marB="40088" anchor="ctr"/>
                </a:tc>
                <a:extLst>
                  <a:ext uri="{0D108BD9-81ED-4DB2-BD59-A6C34878D82A}">
                    <a16:rowId xmlns:a16="http://schemas.microsoft.com/office/drawing/2014/main" val="31178469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C9D73A-2A8F-4699-8922-346FBA2DAFE7}"/>
              </a:ext>
            </a:extLst>
          </p:cNvPr>
          <p:cNvSpPr txBox="1"/>
          <p:nvPr/>
        </p:nvSpPr>
        <p:spPr>
          <a:xfrm>
            <a:off x="281353" y="6315218"/>
            <a:ext cx="8853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Sumber</a:t>
            </a:r>
            <a:r>
              <a:rPr lang="en-US" dirty="0">
                <a:hlinkClick r:id="rId2"/>
              </a:rPr>
              <a:t> : https://belajarbro.id/sbmptn/artikel-sbmptn-lengkap.php?pelajaran=TPA&amp;kode=6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232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Obet Mubarok</dc:creator>
  <cp:lastModifiedBy>obet mubarok</cp:lastModifiedBy>
  <cp:revision>18</cp:revision>
  <dcterms:created xsi:type="dcterms:W3CDTF">2024-10-22T00:21:20Z</dcterms:created>
  <dcterms:modified xsi:type="dcterms:W3CDTF">2024-10-23T01:40:36Z</dcterms:modified>
</cp:coreProperties>
</file>