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8200-6A92-490A-A139-C0694C4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9323-25A9-46A1-AB43-B124140E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FDB6-6317-4B55-A110-502E0E8F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2FF7-20B3-4879-BE9C-BC1EABF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547-83DB-4618-A334-EEFC2D9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6D5-3CC5-4EB8-9D2E-6B1CC85D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13D8-6E23-404A-A641-42569477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01A9-0EA3-45CE-845B-428458C1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793F-261A-4AE5-8793-F9079A51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B441-E678-41D8-8529-4B3EE273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BAF70-4617-4027-B349-11BBD56D9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23E4-9D85-4CBE-BC04-6BBC8794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D469-3299-48A5-9ACC-9C22CA9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9607-7A83-4BE1-8DD3-659A5BF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9BE1-34A0-4341-BD47-6658F48F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2F69-D9D0-4039-A32B-1EE14FA2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2490-9776-4F55-9896-2364F3F6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245F-0AD6-4040-B088-44CBB44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2B95-3631-4957-843E-B47C9817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63C5-11DB-48AB-8F94-463A011E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87C-3D79-42E6-9AF2-8F5B4A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5743-2F9D-4CED-88E7-CD631DFE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F8C7-3E02-4CE5-AC0E-2D7B1D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B8BB-18F6-4224-A13E-647CAC39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4BE-195A-458D-B957-29863CCE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FBC8-2C5C-4A84-959E-F4BE3E23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E931-361C-471D-85BE-19F7B6DF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B2F5-9721-4290-9CA2-85AD0EBE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1EA4-3462-4622-8115-588C35DD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69D3-C07A-449A-861D-E4489C61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E6455-185C-4D56-A608-A85ABB6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AE87-17D2-420B-92A7-7E28AC24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1EC00-6199-4F41-95E6-6C71D978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D6DDA-B583-4A90-9F05-E3F43F0E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C136A-F71A-4342-8955-15425FF4A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EA30E-0018-4C94-A9DD-C884C5E3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3D54B-0F65-4915-B85A-4705C214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62AC-4670-4B33-A03B-0C84D683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A941-A898-4091-AB76-DC91BC21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0087-B7E8-4AE7-8DFF-06C13EF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5F3B-CB6B-4724-A54A-7FB74C3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25E2-F743-4140-9BBE-4A554DD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1DD66-C208-45E7-845A-40FAEBA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B08A0-C630-4320-96C9-61CB4854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4220E-D32A-4581-9B4E-F685EFC1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9BE83-28A4-4B1A-9C32-5B3FF383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AA0D-4C4F-4FA5-9DAA-6CFAF1D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627-A625-4B23-956E-4188E1EB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61A4-60D4-490D-B3FA-CE1F4740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42C8-0B05-4272-8556-C280F41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08BE-E71D-4817-96C2-80351A9E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1542-541F-4AE1-969F-E99DCB4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1348-F6E5-45E5-84D2-75E7969F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AA6DB-5F27-419F-B2C9-CD515866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8B2A-5B1D-4A89-8EAD-CE95EAA9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638F-C431-4E96-87F3-6BF0D0FB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9DA70-48FC-44D3-9346-D5FEF8BD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6C6-3502-4B97-B631-0E9ED317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E0A56-BBD3-4829-B47C-453AEDA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FE88F-E3CB-47D3-B39A-6A3CE499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742E-DC74-45C1-8474-FEB633D3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F1C6-3B99-4372-B930-5FBD562773A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5A3C-73DD-4DC1-905D-680EF34D3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7E85-63FF-4B78-BD9F-7A580EB0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427127" y="5605238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Algoritma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 dan Flowchart</a:t>
            </a:r>
          </a:p>
        </p:txBody>
      </p:sp>
    </p:spTree>
    <p:extLst>
      <p:ext uri="{BB962C8B-B14F-4D97-AF65-F5344CB8AC3E}">
        <p14:creationId xmlns:p14="http://schemas.microsoft.com/office/powerpoint/2010/main" val="25241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Algoritma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AAD7-19AF-4EBE-ADFC-A37BFE8E84BA}"/>
              </a:ext>
            </a:extLst>
          </p:cNvPr>
          <p:cNvSpPr txBox="1"/>
          <p:nvPr/>
        </p:nvSpPr>
        <p:spPr>
          <a:xfrm>
            <a:off x="163551" y="1300238"/>
            <a:ext cx="1186489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Persoalan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 :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Bagaimana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cara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menentukan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suatu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bilangan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termasuk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ganjil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atau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genap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?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Consolas" panose="020B0609020204030204" pitchFamily="49" charset="0"/>
              </a:rPr>
              <a:t>Langkah-</a:t>
            </a:r>
            <a:r>
              <a:rPr lang="en-US" sz="3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langkah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:</a:t>
            </a:r>
          </a:p>
          <a:p>
            <a:pPr marL="742950" indent="-742950">
              <a:buAutoNum type="arabicPeriod"/>
              <a:defRPr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Menerima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masukan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user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sebuah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bil</a:t>
            </a:r>
            <a:endParaRPr lang="en-US" sz="3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rabicPeriod"/>
              <a:defRPr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Cek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jika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bil%2 == 0</a:t>
            </a:r>
          </a:p>
          <a:p>
            <a:pPr marL="1200150" lvl="1" indent="-742950">
              <a:buAutoNum type="arabicPeriod"/>
              <a:defRPr/>
            </a:pP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Maka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bil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genap</a:t>
            </a:r>
            <a:endParaRPr lang="en-US" sz="3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1200150" lvl="1" indent="-742950">
              <a:buAutoNum type="arabicPeriod"/>
              <a:defRPr/>
            </a:pP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Jika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tidak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bil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Consolas" panose="020B0609020204030204" pitchFamily="49" charset="0"/>
              </a:rPr>
              <a:t>ganjil</a:t>
            </a:r>
            <a:endParaRPr lang="en-US" sz="3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sz="3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</a:rPr>
              <a:t>Solusi(output)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genap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atau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ganjil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Algoritma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AAD7-19AF-4EBE-ADFC-A37BFE8E84BA}"/>
              </a:ext>
            </a:extLst>
          </p:cNvPr>
          <p:cNvSpPr txBox="1"/>
          <p:nvPr/>
        </p:nvSpPr>
        <p:spPr>
          <a:xfrm>
            <a:off x="163551" y="1523262"/>
            <a:ext cx="118648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Algoritma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merupakan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sekumpulan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langkah-langkah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berurutan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yang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jelas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yang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digunakan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untuk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memecahkan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suatu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</a:rPr>
              <a:t>Persoalan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03C10-8593-467D-94EF-23DBA6DBFBAD}"/>
              </a:ext>
            </a:extLst>
          </p:cNvPr>
          <p:cNvSpPr/>
          <p:nvPr/>
        </p:nvSpPr>
        <p:spPr>
          <a:xfrm>
            <a:off x="1647747" y="3298829"/>
            <a:ext cx="1871663" cy="122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 err="1"/>
              <a:t>Persoalan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0CDBE-D796-4A27-9AB1-4DF8C398A48E}"/>
              </a:ext>
            </a:extLst>
          </p:cNvPr>
          <p:cNvSpPr/>
          <p:nvPr/>
        </p:nvSpPr>
        <p:spPr>
          <a:xfrm>
            <a:off x="4311572" y="3302081"/>
            <a:ext cx="1873250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 err="1"/>
              <a:t>Algoritma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13ABC-CF8F-4A3F-A279-E625918362DA}"/>
              </a:ext>
            </a:extLst>
          </p:cNvPr>
          <p:cNvSpPr/>
          <p:nvPr/>
        </p:nvSpPr>
        <p:spPr>
          <a:xfrm>
            <a:off x="6976985" y="3288878"/>
            <a:ext cx="1871662" cy="122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dirty="0"/>
              <a:t>Solusi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1F599-B978-487E-8222-E0C59A7FB1C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19410" y="3911604"/>
            <a:ext cx="792162" cy="2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2BBD8-A5B8-4949-87B3-E2AA60B261CB}"/>
              </a:ext>
            </a:extLst>
          </p:cNvPr>
          <p:cNvCxnSpPr/>
          <p:nvPr/>
        </p:nvCxnSpPr>
        <p:spPr>
          <a:xfrm flipV="1">
            <a:off x="6184822" y="3911604"/>
            <a:ext cx="792163" cy="206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Latihan</a:t>
            </a:r>
          </a:p>
        </p:txBody>
      </p:sp>
    </p:spTree>
    <p:extLst>
      <p:ext uri="{BB962C8B-B14F-4D97-AF65-F5344CB8AC3E}">
        <p14:creationId xmlns:p14="http://schemas.microsoft.com/office/powerpoint/2010/main" val="265409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2. 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AAD7-19AF-4EBE-ADFC-A37BFE8E84BA}"/>
              </a:ext>
            </a:extLst>
          </p:cNvPr>
          <p:cNvSpPr txBox="1"/>
          <p:nvPr/>
        </p:nvSpPr>
        <p:spPr>
          <a:xfrm>
            <a:off x="163551" y="1523262"/>
            <a:ext cx="118648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Flowchart/ diagram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alur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adalah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diagram yang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menampilkan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langkah-langkah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dan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keputusan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untuk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melakukan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sebuah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proses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dari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suatu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program</a:t>
            </a:r>
            <a:endParaRPr lang="en-US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2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2. Flowchart</a:t>
            </a:r>
          </a:p>
        </p:txBody>
      </p:sp>
      <p:pic>
        <p:nvPicPr>
          <p:cNvPr id="6" name="Picture 5" descr="12-Algorithm-and-flowchart-12-2048.jpg">
            <a:extLst>
              <a:ext uri="{FF2B5EF4-FFF2-40B4-BE49-F238E27FC236}">
                <a16:creationId xmlns:a16="http://schemas.microsoft.com/office/drawing/2014/main" id="{2228DCDD-C6B5-47A0-90EE-A60E365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74" y="0"/>
            <a:ext cx="9091960" cy="68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4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EA6B1A-08C6-4963-ACB6-82CE3EF726AC}"/>
              </a:ext>
            </a:extLst>
          </p:cNvPr>
          <p:cNvCxnSpPr>
            <a:stCxn id="2" idx="4"/>
          </p:cNvCxnSpPr>
          <p:nvPr/>
        </p:nvCxnSpPr>
        <p:spPr>
          <a:xfrm>
            <a:off x="5244791" y="2558094"/>
            <a:ext cx="74632" cy="36995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2. 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AAD7-19AF-4EBE-ADFC-A37BFE8E84BA}"/>
              </a:ext>
            </a:extLst>
          </p:cNvPr>
          <p:cNvSpPr txBox="1"/>
          <p:nvPr/>
        </p:nvSpPr>
        <p:spPr>
          <a:xfrm>
            <a:off x="163551" y="1523262"/>
            <a:ext cx="11864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Buatlah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flowchart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menambahkan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2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buah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bilangan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masukan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user. 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AD5B30-D88D-4F94-AA61-9695CE5B07F5}"/>
              </a:ext>
            </a:extLst>
          </p:cNvPr>
          <p:cNvSpPr/>
          <p:nvPr/>
        </p:nvSpPr>
        <p:spPr>
          <a:xfrm>
            <a:off x="4460488" y="2096429"/>
            <a:ext cx="1568605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0F0F1228-3DAD-4B5D-BBCA-DD8DFA4E2111}"/>
              </a:ext>
            </a:extLst>
          </p:cNvPr>
          <p:cNvSpPr/>
          <p:nvPr/>
        </p:nvSpPr>
        <p:spPr>
          <a:xfrm>
            <a:off x="3910361" y="3152078"/>
            <a:ext cx="2713463" cy="7434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Menerima</a:t>
            </a:r>
            <a:r>
              <a:rPr lang="en-US" dirty="0"/>
              <a:t> bil1, bil2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EC8B298-F6E4-4847-8F28-316BC6DB9DFC}"/>
              </a:ext>
            </a:extLst>
          </p:cNvPr>
          <p:cNvSpPr/>
          <p:nvPr/>
        </p:nvSpPr>
        <p:spPr>
          <a:xfrm>
            <a:off x="3575824" y="4140820"/>
            <a:ext cx="3152078" cy="810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jumlah</a:t>
            </a:r>
            <a:r>
              <a:rPr lang="en-US" dirty="0"/>
              <a:t> = bil1+bil2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525F3E47-3DA2-4053-828E-05B74758841C}"/>
              </a:ext>
            </a:extLst>
          </p:cNvPr>
          <p:cNvSpPr/>
          <p:nvPr/>
        </p:nvSpPr>
        <p:spPr>
          <a:xfrm>
            <a:off x="3683619" y="5196469"/>
            <a:ext cx="2713463" cy="7434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BB83A5-2E8A-4E63-99EA-4E443BDE13C8}"/>
              </a:ext>
            </a:extLst>
          </p:cNvPr>
          <p:cNvSpPr/>
          <p:nvPr/>
        </p:nvSpPr>
        <p:spPr>
          <a:xfrm>
            <a:off x="4535120" y="6257677"/>
            <a:ext cx="1568605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6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2. Flowchart</a:t>
            </a:r>
          </a:p>
        </p:txBody>
      </p:sp>
      <p:pic>
        <p:nvPicPr>
          <p:cNvPr id="7" name="Picture 6" descr="14-Algorithm-and-flowchart-14-2048.jpg">
            <a:extLst>
              <a:ext uri="{FF2B5EF4-FFF2-40B4-BE49-F238E27FC236}">
                <a16:creationId xmlns:a16="http://schemas.microsoft.com/office/drawing/2014/main" id="{7551FC7C-195C-4EFA-A4BF-C435DF3F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76" y="882572"/>
            <a:ext cx="7787397" cy="584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50664" y="134880"/>
            <a:ext cx="975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2. Flowchart</a:t>
            </a:r>
          </a:p>
        </p:txBody>
      </p:sp>
      <p:pic>
        <p:nvPicPr>
          <p:cNvPr id="5" name="Picture 4" descr="15-Algorithm-and-flowchart-15-2048.jpg">
            <a:extLst>
              <a:ext uri="{FF2B5EF4-FFF2-40B4-BE49-F238E27FC236}">
                <a16:creationId xmlns:a16="http://schemas.microsoft.com/office/drawing/2014/main" id="{6A66DF6F-6120-40EB-B271-464924A3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83" y="902548"/>
            <a:ext cx="7947102" cy="59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Open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35</cp:revision>
  <dcterms:created xsi:type="dcterms:W3CDTF">2024-10-22T00:21:20Z</dcterms:created>
  <dcterms:modified xsi:type="dcterms:W3CDTF">2024-10-29T00:34:24Z</dcterms:modified>
</cp:coreProperties>
</file>