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58" r:id="rId6"/>
    <p:sldId id="261" r:id="rId7"/>
    <p:sldId id="259" r:id="rId8"/>
    <p:sldId id="266" r:id="rId9"/>
    <p:sldId id="267" r:id="rId10"/>
    <p:sldId id="269" r:id="rId11"/>
    <p:sldId id="271" r:id="rId12"/>
    <p:sldId id="272" r:id="rId13"/>
    <p:sldId id="260" r:id="rId14"/>
    <p:sldId id="270" r:id="rId15"/>
    <p:sldId id="268" r:id="rId16"/>
    <p:sldId id="280" r:id="rId17"/>
    <p:sldId id="273" r:id="rId18"/>
    <p:sldId id="274" r:id="rId19"/>
    <p:sldId id="275" r:id="rId20"/>
    <p:sldId id="278" r:id="rId21"/>
    <p:sldId id="289" r:id="rId22"/>
    <p:sldId id="287" r:id="rId23"/>
    <p:sldId id="285" r:id="rId24"/>
    <p:sldId id="288" r:id="rId25"/>
    <p:sldId id="281" r:id="rId26"/>
    <p:sldId id="282" r:id="rId27"/>
    <p:sldId id="284" r:id="rId28"/>
    <p:sldId id="290" r:id="rId29"/>
    <p:sldId id="291" r:id="rId30"/>
    <p:sldId id="292" r:id="rId31"/>
    <p:sldId id="293" r:id="rId32"/>
    <p:sldId id="296" r:id="rId33"/>
    <p:sldId id="297" r:id="rId34"/>
    <p:sldId id="299" r:id="rId35"/>
    <p:sldId id="300" r:id="rId36"/>
    <p:sldId id="301" r:id="rId37"/>
    <p:sldId id="302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26B-ED63-486D-8989-2640D6CC2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E71E8-6641-4DC9-8566-4B4D3330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0C8E-043E-4CD6-A232-D71D69A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DCD6-A023-48E8-AFD6-AC39776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1AAA-DE21-46C7-AB7E-9D540187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29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BA90-E299-4D59-8506-71C4674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3379-0C01-41BB-833D-EC5E2B21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06FD-9041-43FD-913E-A7F6AF0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AC77-1744-4616-BDE6-4C8AF75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A2FE-8514-40D5-9ECA-A5DE34E4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13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5A97B-CCAB-4480-BDE2-0A9E7DA13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83CF3-ACDC-4DF9-B305-D92AEB08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13C3-443D-4402-B128-8CC828E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03E1-8D9A-479E-9012-C054F655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13FB-6BB9-448A-9A46-9B1B7B35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52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BD6D-53B6-404A-AAB4-781A100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159C-BEDF-4EB0-B104-1EF85D04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B01F-4D87-4E38-B2FC-18EA9086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3764-6AA2-4FD7-A8AB-1B1009BB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DA12-3572-4BF2-84D7-DFE83377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63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DF7-A385-48C5-A79B-AB3527A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16C1-4C97-4B89-B98D-4CB7AE5B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C39F-4689-48F7-B07B-3398F74E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E351-6D74-4E0F-B87D-F005320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D791-D36A-4139-9DE5-C014F37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20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0AE1-01E5-4BE3-8FD9-98D1D508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BC2C-9505-4995-A29D-C6A4B7A21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11B50-2C2B-4F24-919A-D4E1E086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2332-F17E-4059-9830-82FF2759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A61A-3AB7-442C-A824-752D140E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D0C3-AC5A-462F-92AB-B8F82575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82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55-5A35-4B4D-B734-00C0069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F2F7-42E1-4AFF-B3B4-051DCDD6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A0702-323B-4441-B67A-467DB236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8E97F-0C74-44F8-8CD1-DFDC75BA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6F1F3-D5C3-4565-91CF-754735D8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2F64E-D251-45AA-B536-DDC38E09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BE389-B257-4DA6-860C-9D6FCAA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BDFEE-CA3A-4618-BF1D-0250D4D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0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6976-CE7B-466B-87FB-98CCF2C2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BCAA2-F8F7-487A-92ED-252A5671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D446-3B3D-47BF-81E5-BBEBE21A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66EA9-17FC-4DAF-AFA8-72A79B8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80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1A4-A6E6-4781-B36C-6F2578C8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5B399-D565-4992-A30E-B7E8001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1890-617D-4B77-916F-22E93B6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84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26C4-2FE8-4BEA-93E7-9191883A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F44-2041-4D28-BCDD-2D65877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0D63F-9575-430C-A0AA-B94B10F40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26EB-9BA8-4D16-808F-513B412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AD666-34FE-49CC-9B9A-E8AA2DE3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6B2C-846E-42FF-9C43-216E51C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7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E637-9FEE-4465-8FBD-CE7974A8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07762-6FCA-4DCE-BC4A-0924349B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9FDA-4358-4644-8572-C6009649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EFE9-6B97-481F-8E52-37439264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2306-EC97-48CC-B849-4165884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380A5-006A-48AC-A9BD-7F0840C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81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E66A5-B403-4CE9-B9A7-EBA7BBF7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E9BD-EF19-4DB2-A4E4-234050B5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EE15-50A2-44DF-B6C9-C369FFA0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957E-6F2F-4E7D-9E9E-56782A19A960}" type="datetimeFigureOut">
              <a:rPr lang="en-PH" smtClean="0"/>
              <a:t>26/04/2020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16EC-1187-4082-91A8-5CC2E0F3F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9395-C382-4A8E-920A-78D40D63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789C-9E01-423E-94BE-B53CA2154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66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6474-9813-4893-AEB9-2D5B5A63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/>
              <a:t>Webscrape</a:t>
            </a:r>
            <a:r>
              <a:rPr lang="en-PH" dirty="0"/>
              <a:t> of Metacritic</a:t>
            </a:r>
            <a:br>
              <a:rPr lang="en-PH" dirty="0"/>
            </a:br>
            <a:r>
              <a:rPr lang="en-PH" dirty="0"/>
              <a:t>Analysis of TV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3FFC9-5F59-41C0-A922-385426C61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0"/>
            <a:ext cx="9144000" cy="447448"/>
          </a:xfrm>
        </p:spPr>
        <p:txBody>
          <a:bodyPr/>
          <a:lstStyle/>
          <a:p>
            <a:r>
              <a:rPr lang="en-PH" dirty="0"/>
              <a:t>Tang Kim Sin</a:t>
            </a:r>
          </a:p>
        </p:txBody>
      </p:sp>
    </p:spTree>
    <p:extLst>
      <p:ext uri="{BB962C8B-B14F-4D97-AF65-F5344CB8AC3E}">
        <p14:creationId xmlns:p14="http://schemas.microsoft.com/office/powerpoint/2010/main" val="384604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7F2-31DD-45F6-9C96-B152876D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Nurse Jackie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53964-AC4C-452A-871B-17AD1409B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76" y="1690688"/>
            <a:ext cx="6342962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E3526D-314E-4EB2-BC78-F4A8181628D3}"/>
              </a:ext>
            </a:extLst>
          </p:cNvPr>
          <p:cNvCxnSpPr/>
          <p:nvPr/>
        </p:nvCxnSpPr>
        <p:spPr>
          <a:xfrm flipH="1">
            <a:off x="5779226" y="2167341"/>
            <a:ext cx="762000" cy="10450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4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03A-BF28-4373-816F-9EEDF4F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True Blood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CAFBF-82B1-440F-82B0-66266A9F3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2"/>
          <a:stretch/>
        </p:blipFill>
        <p:spPr>
          <a:xfrm>
            <a:off x="2486673" y="1894115"/>
            <a:ext cx="6275223" cy="395922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2C791-2151-44CB-99CB-C83C8FA8B88D}"/>
              </a:ext>
            </a:extLst>
          </p:cNvPr>
          <p:cNvCxnSpPr/>
          <p:nvPr/>
        </p:nvCxnSpPr>
        <p:spPr>
          <a:xfrm flipH="1">
            <a:off x="5256714" y="1935114"/>
            <a:ext cx="762000" cy="10450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7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A066-05BD-4BE7-9BF0-E1580473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Walking Dead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689B0-DC59-4ABB-8B7E-77CC6C47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/>
          <a:stretch/>
        </p:blipFill>
        <p:spPr>
          <a:xfrm>
            <a:off x="2239828" y="1778000"/>
            <a:ext cx="6304457" cy="404631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B3769-7DA6-4F55-8C79-8400D14F7AA2}"/>
              </a:ext>
            </a:extLst>
          </p:cNvPr>
          <p:cNvCxnSpPr/>
          <p:nvPr/>
        </p:nvCxnSpPr>
        <p:spPr>
          <a:xfrm flipH="1">
            <a:off x="4393116" y="1993173"/>
            <a:ext cx="762000" cy="10450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0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C0CA-55F3-412A-8510-393E357B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Game of Thrones*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9A9A4-16C7-49CD-B928-6F623F63B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-240"/>
          <a:stretch/>
        </p:blipFill>
        <p:spPr>
          <a:xfrm>
            <a:off x="2681728" y="1785031"/>
            <a:ext cx="6523744" cy="4049712"/>
          </a:xfrm>
        </p:spPr>
      </p:pic>
    </p:spTree>
    <p:extLst>
      <p:ext uri="{BB962C8B-B14F-4D97-AF65-F5344CB8AC3E}">
        <p14:creationId xmlns:p14="http://schemas.microsoft.com/office/powerpoint/2010/main" val="270075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B940-3046-46C5-A54A-1484CB9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Breaking Bad*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FBB50-855B-4B26-A560-78EFD270F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/>
          <a:stretch/>
        </p:blipFill>
        <p:spPr>
          <a:xfrm>
            <a:off x="1846943" y="1886857"/>
            <a:ext cx="6252151" cy="4028848"/>
          </a:xfrm>
        </p:spPr>
      </p:pic>
    </p:spTree>
    <p:extLst>
      <p:ext uri="{BB962C8B-B14F-4D97-AF65-F5344CB8AC3E}">
        <p14:creationId xmlns:p14="http://schemas.microsoft.com/office/powerpoint/2010/main" val="4809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7011-F72E-4EB5-906A-5DB675A2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0B692-BF2D-4F2E-A9EB-6C4CFB83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/>
          <a:stretch/>
        </p:blipFill>
        <p:spPr>
          <a:xfrm>
            <a:off x="2057400" y="1865086"/>
            <a:ext cx="6426591" cy="4050620"/>
          </a:xfrm>
        </p:spPr>
      </p:pic>
    </p:spTree>
    <p:extLst>
      <p:ext uri="{BB962C8B-B14F-4D97-AF65-F5344CB8AC3E}">
        <p14:creationId xmlns:p14="http://schemas.microsoft.com/office/powerpoint/2010/main" val="389967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269A-0A3F-4250-981B-63385EA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Into 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B766-111C-4514-9EA1-0B660EBA3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59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2643-0591-4176-9F39-B672B395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Marvelous Mrs. Maisel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5424B-B31E-41AD-99C7-93655FAD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43" y="1825625"/>
            <a:ext cx="6012642" cy="4351338"/>
          </a:xfrm>
        </p:spPr>
      </p:pic>
    </p:spTree>
    <p:extLst>
      <p:ext uri="{BB962C8B-B14F-4D97-AF65-F5344CB8AC3E}">
        <p14:creationId xmlns:p14="http://schemas.microsoft.com/office/powerpoint/2010/main" val="198699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D4A-8BB7-4BB1-9604-31BF1135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Handmaid’s Tale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C4F7C-4D90-4C84-B0A8-A0730635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/>
          <a:stretch/>
        </p:blipFill>
        <p:spPr>
          <a:xfrm>
            <a:off x="2253342" y="2090057"/>
            <a:ext cx="6248075" cy="4050620"/>
          </a:xfrm>
        </p:spPr>
      </p:pic>
    </p:spTree>
    <p:extLst>
      <p:ext uri="{BB962C8B-B14F-4D97-AF65-F5344CB8AC3E}">
        <p14:creationId xmlns:p14="http://schemas.microsoft.com/office/powerpoint/2010/main" val="289255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3CAF-CC3A-485C-B1F3-FB32FB8B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Killing Eve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D48BC-C63C-4DC4-9B33-54D641E4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"/>
          <a:stretch/>
        </p:blipFill>
        <p:spPr>
          <a:xfrm>
            <a:off x="2529114" y="2140856"/>
            <a:ext cx="6162224" cy="4021591"/>
          </a:xfrm>
        </p:spPr>
      </p:pic>
    </p:spTree>
    <p:extLst>
      <p:ext uri="{BB962C8B-B14F-4D97-AF65-F5344CB8AC3E}">
        <p14:creationId xmlns:p14="http://schemas.microsoft.com/office/powerpoint/2010/main" val="26097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7E23-3B73-4AFB-917E-F462BD80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3310-EF8D-42F4-85A9-7E27EDB8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Background of the Data</a:t>
            </a:r>
          </a:p>
          <a:p>
            <a:r>
              <a:rPr lang="en-PH" dirty="0"/>
              <a:t>Questions to Answer</a:t>
            </a:r>
          </a:p>
          <a:p>
            <a:r>
              <a:rPr lang="en-PH" dirty="0"/>
              <a:t>Why is this important?</a:t>
            </a:r>
          </a:p>
          <a:p>
            <a:r>
              <a:rPr lang="en-PH" dirty="0"/>
              <a:t>What would I add if I had more time?</a:t>
            </a:r>
          </a:p>
        </p:txBody>
      </p:sp>
    </p:spTree>
    <p:extLst>
      <p:ext uri="{BB962C8B-B14F-4D97-AF65-F5344CB8AC3E}">
        <p14:creationId xmlns:p14="http://schemas.microsoft.com/office/powerpoint/2010/main" val="162620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2BD-FFEB-498B-AF3A-BA3B6F9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Is there a pattern between popular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1CB4-9049-4F96-A20D-A88896FC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HBO</a:t>
            </a:r>
          </a:p>
          <a:p>
            <a:r>
              <a:rPr lang="en-PH" dirty="0"/>
              <a:t>ABC</a:t>
            </a:r>
          </a:p>
          <a:p>
            <a:r>
              <a:rPr lang="en-PH" dirty="0"/>
              <a:t>NBC</a:t>
            </a:r>
          </a:p>
          <a:p>
            <a:r>
              <a:rPr lang="en-PH" dirty="0"/>
              <a:t>Netflix</a:t>
            </a:r>
          </a:p>
          <a:p>
            <a:r>
              <a:rPr lang="en-PH" dirty="0"/>
              <a:t>FOX</a:t>
            </a:r>
          </a:p>
        </p:txBody>
      </p:sp>
    </p:spTree>
    <p:extLst>
      <p:ext uri="{BB962C8B-B14F-4D97-AF65-F5344CB8AC3E}">
        <p14:creationId xmlns:p14="http://schemas.microsoft.com/office/powerpoint/2010/main" val="396785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5F60-D297-4F33-A4FC-68AD6273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HBO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18214-0A40-4FCE-9CB8-D115346E1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2164"/>
            <a:ext cx="5181600" cy="31382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4AF519-33E6-478D-B145-23D1CEE68C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1085"/>
            <a:ext cx="5181600" cy="3460417"/>
          </a:xfrm>
        </p:spPr>
      </p:pic>
    </p:spTree>
    <p:extLst>
      <p:ext uri="{BB962C8B-B14F-4D97-AF65-F5344CB8AC3E}">
        <p14:creationId xmlns:p14="http://schemas.microsoft.com/office/powerpoint/2010/main" val="43851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3442-E42E-4134-9088-F14D660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Netflix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03D2E-6647-46BE-AE69-583DF79AF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1022"/>
            <a:ext cx="5181600" cy="31605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BADDC6-81AB-4B66-A3A2-DA6452929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9542"/>
            <a:ext cx="5181600" cy="3663503"/>
          </a:xfrm>
        </p:spPr>
      </p:pic>
    </p:spTree>
    <p:extLst>
      <p:ext uri="{BB962C8B-B14F-4D97-AF65-F5344CB8AC3E}">
        <p14:creationId xmlns:p14="http://schemas.microsoft.com/office/powerpoint/2010/main" val="36734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F40D-9E1A-4C40-A169-FA808E32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NBC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07C33-D21F-41A2-BCDE-65AF731B4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0496"/>
            <a:ext cx="5181600" cy="25015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D561F8-954C-4636-A1B1-351211205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5888"/>
            <a:ext cx="5181600" cy="3550811"/>
          </a:xfrm>
        </p:spPr>
      </p:pic>
    </p:spTree>
    <p:extLst>
      <p:ext uri="{BB962C8B-B14F-4D97-AF65-F5344CB8AC3E}">
        <p14:creationId xmlns:p14="http://schemas.microsoft.com/office/powerpoint/2010/main" val="25469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9FFA-25B4-4A9C-9E34-1825DCF3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ABC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DFCB0-5058-4E64-B951-1B33B08666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513"/>
            <a:ext cx="5181600" cy="31895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3CAC43-7177-4849-9A24-EB0FAE55C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9939"/>
            <a:ext cx="5181600" cy="3542710"/>
          </a:xfrm>
        </p:spPr>
      </p:pic>
    </p:spTree>
    <p:extLst>
      <p:ext uri="{BB962C8B-B14F-4D97-AF65-F5344CB8AC3E}">
        <p14:creationId xmlns:p14="http://schemas.microsoft.com/office/powerpoint/2010/main" val="112328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0A58-CD03-403D-B8E5-47A59EFE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Amazon Prime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8E0DC-F1F0-4AD6-B5C3-4E630AE274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0085"/>
            <a:ext cx="5181600" cy="242241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AC7CFC-91ED-4EA1-A2A6-26B2F6D9B8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1075"/>
            <a:ext cx="5181600" cy="3560438"/>
          </a:xfrm>
        </p:spPr>
      </p:pic>
    </p:spTree>
    <p:extLst>
      <p:ext uri="{BB962C8B-B14F-4D97-AF65-F5344CB8AC3E}">
        <p14:creationId xmlns:p14="http://schemas.microsoft.com/office/powerpoint/2010/main" val="3716978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6F34-78A9-4A7C-91D4-6AAE96E1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Apple TV+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A96B1F-B0F1-4196-80EC-B4547A0A18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9834"/>
            <a:ext cx="5181600" cy="24429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4A3A5-E236-40E6-91A3-3E8046132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2187"/>
            <a:ext cx="5181600" cy="3578213"/>
          </a:xfrm>
        </p:spPr>
      </p:pic>
    </p:spTree>
    <p:extLst>
      <p:ext uri="{BB962C8B-B14F-4D97-AF65-F5344CB8AC3E}">
        <p14:creationId xmlns:p14="http://schemas.microsoft.com/office/powerpoint/2010/main" val="3098474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CA48-5DCA-4731-8493-07678AA3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Hulu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06A4E-E1D3-4444-8340-DB0BBDB03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5098"/>
            <a:ext cx="5181600" cy="241239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90943-F646-4901-89F2-429B8600E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5663"/>
            <a:ext cx="5181600" cy="3691261"/>
          </a:xfrm>
        </p:spPr>
      </p:pic>
    </p:spTree>
    <p:extLst>
      <p:ext uri="{BB962C8B-B14F-4D97-AF65-F5344CB8AC3E}">
        <p14:creationId xmlns:p14="http://schemas.microsoft.com/office/powerpoint/2010/main" val="230377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800B-734C-4CDB-9B75-E652473E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Winter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323B9-3979-43C5-8E83-233B2F2B0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36" y="1825625"/>
            <a:ext cx="6374328" cy="4351338"/>
          </a:xfrm>
        </p:spPr>
      </p:pic>
    </p:spTree>
    <p:extLst>
      <p:ext uri="{BB962C8B-B14F-4D97-AF65-F5344CB8AC3E}">
        <p14:creationId xmlns:p14="http://schemas.microsoft.com/office/powerpoint/2010/main" val="425306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86A3-CDD3-4431-B37A-2FFB343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C04B6-02A4-4B86-BD40-81765E1B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5" y="1825625"/>
            <a:ext cx="6267730" cy="4351338"/>
          </a:xfrm>
        </p:spPr>
      </p:pic>
    </p:spTree>
    <p:extLst>
      <p:ext uri="{BB962C8B-B14F-4D97-AF65-F5344CB8AC3E}">
        <p14:creationId xmlns:p14="http://schemas.microsoft.com/office/powerpoint/2010/main" val="803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23C4-9E1A-4BA7-BF46-9EDBEE10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 of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2BD8-1F4D-4863-9CD5-D614D90C7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897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5D58-5E13-4798-A570-6F023BB7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89D7B-40A4-4E69-9829-9C51FD16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45" y="1825625"/>
            <a:ext cx="6446710" cy="4351338"/>
          </a:xfrm>
        </p:spPr>
      </p:pic>
    </p:spTree>
    <p:extLst>
      <p:ext uri="{BB962C8B-B14F-4D97-AF65-F5344CB8AC3E}">
        <p14:creationId xmlns:p14="http://schemas.microsoft.com/office/powerpoint/2010/main" val="926517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FF13-E4C6-4D14-93F3-0CC194E1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42E4A-7DB9-4931-AD84-FB05BFB2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73" y="1825625"/>
            <a:ext cx="6096254" cy="4351338"/>
          </a:xfrm>
        </p:spPr>
      </p:pic>
    </p:spTree>
    <p:extLst>
      <p:ext uri="{BB962C8B-B14F-4D97-AF65-F5344CB8AC3E}">
        <p14:creationId xmlns:p14="http://schemas.microsoft.com/office/powerpoint/2010/main" val="129658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91C-5378-4F68-9E5C-35A4AD76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Two-Sample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5DEF-EC97-4595-9AB7-9CDA85D6D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Null Hypothesis: </a:t>
            </a:r>
          </a:p>
          <a:p>
            <a:pPr lvl="1"/>
            <a:r>
              <a:rPr lang="en-PH" dirty="0"/>
              <a:t>There is not significant difference between the user scores and seasons of the year</a:t>
            </a:r>
          </a:p>
          <a:p>
            <a:r>
              <a:rPr lang="en-PH" dirty="0"/>
              <a:t>Reject Null Hypothesis:</a:t>
            </a:r>
          </a:p>
          <a:p>
            <a:pPr lvl="1"/>
            <a:r>
              <a:rPr lang="en-PH" dirty="0"/>
              <a:t>Fall and Winter</a:t>
            </a:r>
          </a:p>
          <a:p>
            <a:pPr lvl="1"/>
            <a:r>
              <a:rPr lang="en-PH" dirty="0"/>
              <a:t>Fall and Spring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9213F6BD-7A67-4C4C-A2A6-BE311A575B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667"/>
            <a:ext cx="5181600" cy="3753253"/>
          </a:xfrm>
        </p:spPr>
      </p:pic>
    </p:spTree>
    <p:extLst>
      <p:ext uri="{BB962C8B-B14F-4D97-AF65-F5344CB8AC3E}">
        <p14:creationId xmlns:p14="http://schemas.microsoft.com/office/powerpoint/2010/main" val="3819467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1514-43B0-4FA4-B6A3-4362BE66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AC7E7-8B34-414B-9BF1-93976134B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48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4065-F523-439F-B0E0-22D27D5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Industry (Metacritic)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10EC-BDB1-4F94-BD36-7CFE3744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User traffic vs competition (Rotten Tomatoes, IGN, etc.)</a:t>
            </a:r>
          </a:p>
          <a:p>
            <a:r>
              <a:rPr lang="en-PH" dirty="0"/>
              <a:t>User engagement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6946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987-0204-4806-9CB3-2D990B18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Industry (Network/Streaming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0F1B-A540-48EB-A5A5-E7DF8D79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Formula for successful for network and viewer engagement</a:t>
            </a:r>
          </a:p>
          <a:p>
            <a:r>
              <a:rPr lang="en-PH" dirty="0"/>
              <a:t>Corporate Strategy</a:t>
            </a:r>
          </a:p>
          <a:p>
            <a:pPr lvl="1"/>
            <a:r>
              <a:rPr lang="en-PH" dirty="0"/>
              <a:t>Increasing market share of viewers</a:t>
            </a:r>
          </a:p>
          <a:p>
            <a:pPr lvl="1"/>
            <a:r>
              <a:rPr lang="en-PH" dirty="0"/>
              <a:t>Acquiring more programs</a:t>
            </a:r>
          </a:p>
          <a:p>
            <a:pPr lvl="1"/>
            <a:r>
              <a:rPr lang="en-PH" dirty="0"/>
              <a:t>When to diversify in genres</a:t>
            </a:r>
          </a:p>
          <a:p>
            <a:pPr lvl="1"/>
            <a:r>
              <a:rPr lang="en-PH" dirty="0"/>
              <a:t>Acquire new networks</a:t>
            </a:r>
          </a:p>
        </p:txBody>
      </p:sp>
    </p:spTree>
    <p:extLst>
      <p:ext uri="{BB962C8B-B14F-4D97-AF65-F5344CB8AC3E}">
        <p14:creationId xmlns:p14="http://schemas.microsoft.com/office/powerpoint/2010/main" val="212609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DDC8-2A10-4ADF-9C4F-4033A541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Personal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7BFF-2A55-4B84-A895-3C520934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What shows to invest time in?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7211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38EB-FE97-4D8D-BD06-9B46E00E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If I had more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9D70-A249-481A-9A85-8A5C8B807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151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F335-A14F-422E-AABD-4720C26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CF9D-0DEA-4A07-9A68-7603870F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Total viewership for each season (Wikipedia)</a:t>
            </a:r>
          </a:p>
          <a:p>
            <a:r>
              <a:rPr lang="en-PH" dirty="0"/>
              <a:t>Reconcile missing data from Rotten Tomatoes or different sites.</a:t>
            </a:r>
          </a:p>
          <a:p>
            <a:r>
              <a:rPr lang="en-PH" dirty="0"/>
              <a:t>Expand search to different countries (BBC One, ABC (Australia), </a:t>
            </a:r>
            <a:r>
              <a:rPr lang="en-PH" dirty="0" err="1"/>
              <a:t>etc</a:t>
            </a:r>
            <a:r>
              <a:rPr lang="en-PH" dirty="0"/>
              <a:t>) to see if the pattern matches their most watched shows as well. </a:t>
            </a:r>
          </a:p>
        </p:txBody>
      </p:sp>
    </p:spTree>
    <p:extLst>
      <p:ext uri="{BB962C8B-B14F-4D97-AF65-F5344CB8AC3E}">
        <p14:creationId xmlns:p14="http://schemas.microsoft.com/office/powerpoint/2010/main" val="36375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5B5B08-6A4D-4DE7-8D2D-41EA1C29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396"/>
            <a:ext cx="4317761" cy="101197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F2B077-7655-438F-8D53-E1D17DD70A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Website containing aggregate reviews of movies, tv series, video games, and music.</a:t>
            </a:r>
          </a:p>
          <a:p>
            <a:r>
              <a:rPr lang="en-PH" dirty="0"/>
              <a:t>Reviews and Votes divided into two types: Critics and Users</a:t>
            </a:r>
          </a:p>
          <a:p>
            <a:r>
              <a:rPr lang="en-PH" dirty="0"/>
              <a:t>Critics 0-100</a:t>
            </a:r>
          </a:p>
          <a:p>
            <a:r>
              <a:rPr lang="en-PH" dirty="0"/>
              <a:t>LA Times, New York Magazine (Vulture), Indiewire, Rolling Stone</a:t>
            </a:r>
          </a:p>
          <a:p>
            <a:r>
              <a:rPr lang="en-PH" dirty="0"/>
              <a:t>Users 0-10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34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7ABB-DD0D-49AB-9EBB-33468C0C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Raw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76EFA-7279-4CB6-B6AD-5AD23BD3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85" y="1825625"/>
            <a:ext cx="8552629" cy="4351338"/>
          </a:xfrm>
        </p:spPr>
      </p:pic>
    </p:spTree>
    <p:extLst>
      <p:ext uri="{BB962C8B-B14F-4D97-AF65-F5344CB8AC3E}">
        <p14:creationId xmlns:p14="http://schemas.microsoft.com/office/powerpoint/2010/main" val="31184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5C9A-7888-4325-91B7-980B2C8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710A-F6E4-4DAC-A299-B0CB5FC0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Is there a pattern between popular* television shows?</a:t>
            </a:r>
          </a:p>
          <a:p>
            <a:r>
              <a:rPr lang="en-PH" dirty="0"/>
              <a:t>Is there a pattern between popular networks?</a:t>
            </a:r>
          </a:p>
          <a:p>
            <a:r>
              <a:rPr lang="en-PH" dirty="0"/>
              <a:t>Is there a significant difference between the season of the year and the users scores?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r>
              <a:rPr lang="en-PH" sz="1600" dirty="0"/>
              <a:t>*5 seasons and above</a:t>
            </a:r>
          </a:p>
        </p:txBody>
      </p:sp>
    </p:spTree>
    <p:extLst>
      <p:ext uri="{BB962C8B-B14F-4D97-AF65-F5344CB8AC3E}">
        <p14:creationId xmlns:p14="http://schemas.microsoft.com/office/powerpoint/2010/main" val="5488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404-907D-4D7A-B248-CF69603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Is there a pattern between popular* television 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EEE8-72F8-4D35-A7E2-CC26120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Shows to look at:</a:t>
            </a:r>
          </a:p>
          <a:p>
            <a:pPr lvl="1"/>
            <a:r>
              <a:rPr lang="en-PH" dirty="0"/>
              <a:t>House of Cards (6 seasons)</a:t>
            </a:r>
          </a:p>
          <a:p>
            <a:pPr lvl="1"/>
            <a:r>
              <a:rPr lang="en-PH" dirty="0"/>
              <a:t>Archer (11 seasons??)</a:t>
            </a:r>
          </a:p>
          <a:p>
            <a:pPr lvl="1"/>
            <a:r>
              <a:rPr lang="en-PH" dirty="0"/>
              <a:t>Nurse Jackie (6 seasons)</a:t>
            </a:r>
          </a:p>
          <a:p>
            <a:pPr lvl="1"/>
            <a:r>
              <a:rPr lang="en-PH" dirty="0"/>
              <a:t>True Blood (7 Seasons)</a:t>
            </a:r>
          </a:p>
          <a:p>
            <a:pPr lvl="1"/>
            <a:r>
              <a:rPr lang="en-PH" dirty="0"/>
              <a:t>The Walking Dead (10 seasons++)</a:t>
            </a:r>
          </a:p>
          <a:p>
            <a:pPr lvl="1"/>
            <a:r>
              <a:rPr lang="en-PH" dirty="0"/>
              <a:t>Game of Thrones (8 seasons)*</a:t>
            </a:r>
          </a:p>
          <a:p>
            <a:pPr lvl="1"/>
            <a:r>
              <a:rPr lang="en-PH" dirty="0"/>
              <a:t>Breaking Bad (5 seasons)*</a:t>
            </a:r>
          </a:p>
          <a:p>
            <a:pPr lvl="1"/>
            <a:r>
              <a:rPr lang="en-PH" dirty="0"/>
              <a:t>Marvel on Netflix*</a:t>
            </a:r>
          </a:p>
          <a:p>
            <a:pPr marL="457200" lvl="1" indent="0">
              <a:buNone/>
            </a:pPr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29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6E890-2777-4117-AB81-920DB1B2D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/>
          <a:stretch/>
        </p:blipFill>
        <p:spPr>
          <a:xfrm>
            <a:off x="2796707" y="1673860"/>
            <a:ext cx="5965037" cy="39664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C1072-FBE7-4C16-8D42-B0C3BBC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House of Cards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9A05E-CC2D-42DE-893C-0D69F30B904A}"/>
              </a:ext>
            </a:extLst>
          </p:cNvPr>
          <p:cNvCxnSpPr/>
          <p:nvPr/>
        </p:nvCxnSpPr>
        <p:spPr>
          <a:xfrm flipH="1">
            <a:off x="5779226" y="1673860"/>
            <a:ext cx="762000" cy="10450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B97A-F521-47B8-807D-3660BF40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9DE2E-B946-495A-B05D-10EDE1671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/>
          <a:stretch/>
        </p:blipFill>
        <p:spPr>
          <a:xfrm>
            <a:off x="2540109" y="1770743"/>
            <a:ext cx="6328012" cy="404336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BA4630-ABBA-4D48-AFFA-FDE8B36EF60D}"/>
              </a:ext>
            </a:extLst>
          </p:cNvPr>
          <p:cNvCxnSpPr/>
          <p:nvPr/>
        </p:nvCxnSpPr>
        <p:spPr>
          <a:xfrm flipH="1">
            <a:off x="5046256" y="1572262"/>
            <a:ext cx="762000" cy="10450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0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398</Words>
  <Application>Microsoft Office PowerPoint</Application>
  <PresentationFormat>Widescreen</PresentationFormat>
  <Paragraphs>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Webscrape of Metacritic Analysis of TV Series</vt:lpstr>
      <vt:lpstr>Outline</vt:lpstr>
      <vt:lpstr>Background of the Data</vt:lpstr>
      <vt:lpstr>PowerPoint Presentation</vt:lpstr>
      <vt:lpstr>Raw Data</vt:lpstr>
      <vt:lpstr>Questions to Answer:</vt:lpstr>
      <vt:lpstr>Is there a pattern between popular* television shows?</vt:lpstr>
      <vt:lpstr>House of Cards</vt:lpstr>
      <vt:lpstr>Archer</vt:lpstr>
      <vt:lpstr>Nurse Jackie</vt:lpstr>
      <vt:lpstr>True Blood</vt:lpstr>
      <vt:lpstr>The Walking Dead</vt:lpstr>
      <vt:lpstr>Game of Thrones*</vt:lpstr>
      <vt:lpstr>Breaking Bad*</vt:lpstr>
      <vt:lpstr>Marvel</vt:lpstr>
      <vt:lpstr>Into the Future</vt:lpstr>
      <vt:lpstr>The Marvelous Mrs. Maisel</vt:lpstr>
      <vt:lpstr>The Handmaid’s Tale</vt:lpstr>
      <vt:lpstr>Killing Eve</vt:lpstr>
      <vt:lpstr>Is there a pattern between popular networks?</vt:lpstr>
      <vt:lpstr>HBO</vt:lpstr>
      <vt:lpstr>Netflix</vt:lpstr>
      <vt:lpstr>NBC</vt:lpstr>
      <vt:lpstr>ABC</vt:lpstr>
      <vt:lpstr>Amazon Prime</vt:lpstr>
      <vt:lpstr>Apple TV+</vt:lpstr>
      <vt:lpstr>Hulu</vt:lpstr>
      <vt:lpstr>Winter</vt:lpstr>
      <vt:lpstr>Spring</vt:lpstr>
      <vt:lpstr>Summer</vt:lpstr>
      <vt:lpstr>Fall</vt:lpstr>
      <vt:lpstr>Two-Sample T-Test</vt:lpstr>
      <vt:lpstr>Why is this important?</vt:lpstr>
      <vt:lpstr>Industry (Metacritic)</vt:lpstr>
      <vt:lpstr>Industry (Network/Streaming Service)</vt:lpstr>
      <vt:lpstr>Personal Investment</vt:lpstr>
      <vt:lpstr>If I had more time…</vt:lpstr>
      <vt:lpstr>Add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Webscrape of Metacritic Analysis of TV Series</dc:title>
  <dc:creator>catherine tang</dc:creator>
  <cp:lastModifiedBy>catherine tang</cp:lastModifiedBy>
  <cp:revision>16</cp:revision>
  <dcterms:created xsi:type="dcterms:W3CDTF">2020-04-26T05:49:06Z</dcterms:created>
  <dcterms:modified xsi:type="dcterms:W3CDTF">2020-04-26T23:11:44Z</dcterms:modified>
</cp:coreProperties>
</file>