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0" r:id="rId7"/>
    <p:sldId id="262" r:id="rId8"/>
    <p:sldId id="265" r:id="rId9"/>
    <p:sldId id="266" r:id="rId10"/>
    <p:sldId id="261" r:id="rId11"/>
    <p:sldId id="264" r:id="rId12"/>
    <p:sldId id="268" r:id="rId13"/>
    <p:sldId id="269" r:id="rId14"/>
    <p:sldId id="270" r:id="rId15"/>
    <p:sldId id="271" r:id="rId16"/>
    <p:sldId id="267" r:id="rId17"/>
    <p:sldId id="301" r:id="rId18"/>
    <p:sldId id="278" r:id="rId19"/>
    <p:sldId id="272" r:id="rId20"/>
    <p:sldId id="273" r:id="rId21"/>
    <p:sldId id="274" r:id="rId22"/>
    <p:sldId id="303" r:id="rId23"/>
    <p:sldId id="275" r:id="rId24"/>
    <p:sldId id="277" r:id="rId25"/>
    <p:sldId id="280" r:id="rId26"/>
    <p:sldId id="326" r:id="rId27"/>
    <p:sldId id="276" r:id="rId28"/>
    <p:sldId id="282" r:id="rId29"/>
    <p:sldId id="283" r:id="rId30"/>
    <p:sldId id="284" r:id="rId31"/>
    <p:sldId id="285" r:id="rId32"/>
    <p:sldId id="286" r:id="rId33"/>
    <p:sldId id="287" r:id="rId34"/>
    <p:sldId id="288" r:id="rId35"/>
    <p:sldId id="289" r:id="rId36"/>
    <p:sldId id="292" r:id="rId37"/>
    <p:sldId id="290" r:id="rId38"/>
    <p:sldId id="291" r:id="rId39"/>
    <p:sldId id="294" r:id="rId40"/>
    <p:sldId id="279" r:id="rId41"/>
    <p:sldId id="293" r:id="rId42"/>
    <p:sldId id="295" r:id="rId43"/>
    <p:sldId id="299" r:id="rId44"/>
    <p:sldId id="296" r:id="rId45"/>
    <p:sldId id="300" r:id="rId46"/>
    <p:sldId id="302" r:id="rId47"/>
    <p:sldId id="305" r:id="rId48"/>
    <p:sldId id="304" r:id="rId49"/>
    <p:sldId id="317" r:id="rId50"/>
    <p:sldId id="308" r:id="rId51"/>
    <p:sldId id="310" r:id="rId52"/>
    <p:sldId id="307" r:id="rId53"/>
    <p:sldId id="311" r:id="rId54"/>
    <p:sldId id="315" r:id="rId55"/>
    <p:sldId id="312" r:id="rId56"/>
    <p:sldId id="313" r:id="rId57"/>
    <p:sldId id="314" r:id="rId58"/>
    <p:sldId id="318" r:id="rId59"/>
    <p:sldId id="319" r:id="rId60"/>
    <p:sldId id="320" r:id="rId61"/>
    <p:sldId id="321" r:id="rId62"/>
    <p:sldId id="322" r:id="rId63"/>
    <p:sldId id="323" r:id="rId64"/>
    <p:sldId id="316" r:id="rId65"/>
    <p:sldId id="324" r:id="rId6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7" d="100"/>
          <a:sy n="77" d="100"/>
        </p:scale>
        <p:origin x="-2604" y="-8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A8C4D-BEF3-CD40-8EAA-AEE0610C0E34}" type="doc">
      <dgm:prSet loTypeId="urn:microsoft.com/office/officeart/2005/8/layout/hierarchy5" loCatId="" qsTypeId="urn:microsoft.com/office/officeart/2005/8/quickstyle/simple2" qsCatId="simple" csTypeId="urn:microsoft.com/office/officeart/2005/8/colors/accent0_1" csCatId="mainScheme" phldr="1"/>
      <dgm:spPr/>
    </dgm:pt>
    <dgm:pt modelId="{B3A6746F-D4C8-254E-A3A9-B571BBC30F4A}">
      <dgm:prSet phldrT="[Text]"/>
      <dgm:spPr/>
      <dgm:t>
        <a:bodyPr/>
        <a:lstStyle/>
        <a:p>
          <a:r>
            <a:rPr lang="en-US" dirty="0" smtClean="0"/>
            <a:t>Is there a majority candidate?</a:t>
          </a:r>
          <a:endParaRPr lang="en-US" dirty="0"/>
        </a:p>
      </dgm:t>
    </dgm:pt>
    <dgm:pt modelId="{497057DF-8A0C-A047-BE5D-94FF9773C997}" type="parTrans" cxnId="{3E83F5EC-C299-5A42-A4B2-FFB51FA16BAC}">
      <dgm:prSet/>
      <dgm:spPr/>
      <dgm:t>
        <a:bodyPr/>
        <a:lstStyle/>
        <a:p>
          <a:endParaRPr lang="en-US"/>
        </a:p>
      </dgm:t>
    </dgm:pt>
    <dgm:pt modelId="{B44F1D5E-D27C-444C-B6B2-E9CBE2D8DABC}" type="sibTrans" cxnId="{3E83F5EC-C299-5A42-A4B2-FFB51FA16BAC}">
      <dgm:prSet/>
      <dgm:spPr/>
      <dgm:t>
        <a:bodyPr/>
        <a:lstStyle/>
        <a:p>
          <a:endParaRPr lang="en-US"/>
        </a:p>
      </dgm:t>
    </dgm:pt>
    <dgm:pt modelId="{7C862CC1-5FE1-E046-A03E-03EF1E3BB39A}">
      <dgm:prSet phldrT="[Text]"/>
      <dgm:spPr/>
      <dgm:t>
        <a:bodyPr/>
        <a:lstStyle/>
        <a:p>
          <a:r>
            <a:rPr lang="en-US" dirty="0" smtClean="0"/>
            <a:t>Yes</a:t>
          </a:r>
          <a:endParaRPr lang="en-US" dirty="0"/>
        </a:p>
      </dgm:t>
    </dgm:pt>
    <dgm:pt modelId="{15436E6C-D2DE-5649-B29F-8618EF0B4C64}" type="parTrans" cxnId="{92E169F0-A8F9-0E4A-A278-A620CAF7C086}">
      <dgm:prSet/>
      <dgm:spPr/>
      <dgm:t>
        <a:bodyPr/>
        <a:lstStyle/>
        <a:p>
          <a:endParaRPr lang="en-US"/>
        </a:p>
      </dgm:t>
    </dgm:pt>
    <dgm:pt modelId="{8D259437-037A-504F-99E6-13BF99D7C1FF}" type="sibTrans" cxnId="{92E169F0-A8F9-0E4A-A278-A620CAF7C086}">
      <dgm:prSet/>
      <dgm:spPr/>
      <dgm:t>
        <a:bodyPr/>
        <a:lstStyle/>
        <a:p>
          <a:endParaRPr lang="en-US"/>
        </a:p>
      </dgm:t>
    </dgm:pt>
    <dgm:pt modelId="{EA2B7307-C769-C94C-A288-674CC0C5E23F}">
      <dgm:prSet phldrT="[Text]"/>
      <dgm:spPr/>
      <dgm:t>
        <a:bodyPr/>
        <a:lstStyle/>
        <a:p>
          <a:r>
            <a:rPr lang="en-US" dirty="0" smtClean="0"/>
            <a:t>No</a:t>
          </a:r>
          <a:endParaRPr lang="en-US" dirty="0"/>
        </a:p>
      </dgm:t>
    </dgm:pt>
    <dgm:pt modelId="{02C82852-8E4B-DC4A-87E4-164306390C10}" type="parTrans" cxnId="{6815EA57-9D2D-2348-A1AD-19E23D2D25AF}">
      <dgm:prSet/>
      <dgm:spPr/>
      <dgm:t>
        <a:bodyPr/>
        <a:lstStyle/>
        <a:p>
          <a:endParaRPr lang="en-US"/>
        </a:p>
      </dgm:t>
    </dgm:pt>
    <dgm:pt modelId="{A4DB53DC-854E-1148-B3D0-63ACF63BF434}" type="sibTrans" cxnId="{6815EA57-9D2D-2348-A1AD-19E23D2D25AF}">
      <dgm:prSet/>
      <dgm:spPr/>
      <dgm:t>
        <a:bodyPr/>
        <a:lstStyle/>
        <a:p>
          <a:endParaRPr lang="en-US"/>
        </a:p>
      </dgm:t>
    </dgm:pt>
    <dgm:pt modelId="{243AF357-BEAC-F347-A40A-B5A975F7BDE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Majority Fairness Criterion is Satisfied.</a:t>
          </a:r>
          <a:endParaRPr lang="en-US" dirty="0"/>
        </a:p>
      </dgm:t>
    </dgm:pt>
    <dgm:pt modelId="{70E5A89A-78F3-F946-9416-8D8F4C758479}" type="parTrans" cxnId="{6661BCC4-75F3-4948-97EB-DF0C57BC1DBA}">
      <dgm:prSet/>
      <dgm:spPr/>
      <dgm:t>
        <a:bodyPr/>
        <a:lstStyle/>
        <a:p>
          <a:endParaRPr lang="en-US"/>
        </a:p>
      </dgm:t>
    </dgm:pt>
    <dgm:pt modelId="{2CDD489F-DEF8-D94E-8231-AD3168FC540F}" type="sibTrans" cxnId="{6661BCC4-75F3-4948-97EB-DF0C57BC1DBA}">
      <dgm:prSet/>
      <dgm:spPr/>
      <dgm:t>
        <a:bodyPr/>
        <a:lstStyle/>
        <a:p>
          <a:endParaRPr lang="en-US"/>
        </a:p>
      </dgm:t>
    </dgm:pt>
    <dgm:pt modelId="{D7737110-9D78-9444-B907-D82486509648}">
      <dgm:prSet phldrT="[Text]"/>
      <dgm:spPr>
        <a:solidFill>
          <a:schemeClr val="bg1"/>
        </a:solidFill>
      </dgm:spPr>
      <dgm:t>
        <a:bodyPr/>
        <a:lstStyle/>
        <a:p>
          <a:r>
            <a:rPr lang="en-US" dirty="0" smtClean="0"/>
            <a:t>Is the winner using the voting method the same as the majority candidate?</a:t>
          </a:r>
          <a:endParaRPr lang="en-US" dirty="0"/>
        </a:p>
      </dgm:t>
    </dgm:pt>
    <dgm:pt modelId="{EE238AE5-3959-FF4B-B8A0-DE6F0D7ACFE7}" type="parTrans" cxnId="{53CFBFDF-F580-E94C-8F53-504F286BE200}">
      <dgm:prSet/>
      <dgm:spPr/>
      <dgm:t>
        <a:bodyPr/>
        <a:lstStyle/>
        <a:p>
          <a:endParaRPr lang="en-US"/>
        </a:p>
      </dgm:t>
    </dgm:pt>
    <dgm:pt modelId="{B357F51F-BF1F-1741-8605-B8D6136060AB}" type="sibTrans" cxnId="{53CFBFDF-F580-E94C-8F53-504F286BE200}">
      <dgm:prSet/>
      <dgm:spPr/>
      <dgm:t>
        <a:bodyPr/>
        <a:lstStyle/>
        <a:p>
          <a:endParaRPr lang="en-US"/>
        </a:p>
      </dgm:t>
    </dgm:pt>
    <dgm:pt modelId="{B92A3E5C-53F0-E940-AA46-AF446B426EDB}">
      <dgm:prSet phldrT="[Text]"/>
      <dgm:spPr/>
      <dgm:t>
        <a:bodyPr/>
        <a:lstStyle/>
        <a:p>
          <a:r>
            <a:rPr lang="en-US" dirty="0" smtClean="0"/>
            <a:t>Yes</a:t>
          </a:r>
          <a:endParaRPr lang="en-US" dirty="0"/>
        </a:p>
      </dgm:t>
    </dgm:pt>
    <dgm:pt modelId="{4653D0FC-2097-8049-B6C1-6490F1B033D2}" type="parTrans" cxnId="{4DA8B0E6-7986-0641-8E6A-3E2045B9C923}">
      <dgm:prSet/>
      <dgm:spPr/>
      <dgm:t>
        <a:bodyPr/>
        <a:lstStyle/>
        <a:p>
          <a:endParaRPr lang="en-US"/>
        </a:p>
      </dgm:t>
    </dgm:pt>
    <dgm:pt modelId="{03114145-FFE4-B240-9156-304F4157A85A}" type="sibTrans" cxnId="{4DA8B0E6-7986-0641-8E6A-3E2045B9C923}">
      <dgm:prSet/>
      <dgm:spPr/>
      <dgm:t>
        <a:bodyPr/>
        <a:lstStyle/>
        <a:p>
          <a:endParaRPr lang="en-US"/>
        </a:p>
      </dgm:t>
    </dgm:pt>
    <dgm:pt modelId="{9D253374-ABDD-814D-A6FC-5512E5C8190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Majority Fairness Criterion is satisfied.</a:t>
          </a:r>
          <a:endParaRPr lang="en-US" dirty="0"/>
        </a:p>
      </dgm:t>
    </dgm:pt>
    <dgm:pt modelId="{630CD4F8-0F78-244D-BF76-7FD4683E1A83}" type="parTrans" cxnId="{32EB1E16-5E03-794E-9E16-19366344B7AE}">
      <dgm:prSet/>
      <dgm:spPr/>
      <dgm:t>
        <a:bodyPr/>
        <a:lstStyle/>
        <a:p>
          <a:endParaRPr lang="en-US"/>
        </a:p>
      </dgm:t>
    </dgm:pt>
    <dgm:pt modelId="{FAA37ED6-72B1-3A43-8591-E0A6A236E2FE}" type="sibTrans" cxnId="{32EB1E16-5E03-794E-9E16-19366344B7AE}">
      <dgm:prSet/>
      <dgm:spPr/>
      <dgm:t>
        <a:bodyPr/>
        <a:lstStyle/>
        <a:p>
          <a:endParaRPr lang="en-US"/>
        </a:p>
      </dgm:t>
    </dgm:pt>
    <dgm:pt modelId="{E67307D9-900A-6A41-8FDC-73914CF8D3FF}">
      <dgm:prSet phldrT="[Text]"/>
      <dgm:spPr/>
      <dgm:t>
        <a:bodyPr/>
        <a:lstStyle/>
        <a:p>
          <a:r>
            <a:rPr lang="en-US" dirty="0" smtClean="0"/>
            <a:t>No</a:t>
          </a:r>
          <a:endParaRPr lang="en-US" dirty="0"/>
        </a:p>
      </dgm:t>
    </dgm:pt>
    <dgm:pt modelId="{D4E882EF-44A5-0B4D-AF9B-95DB0BB28B5D}" type="parTrans" cxnId="{C8AA94BC-9151-4E40-BA29-17E95CFB451B}">
      <dgm:prSet/>
      <dgm:spPr/>
      <dgm:t>
        <a:bodyPr/>
        <a:lstStyle/>
        <a:p>
          <a:endParaRPr lang="en-US"/>
        </a:p>
      </dgm:t>
    </dgm:pt>
    <dgm:pt modelId="{BF95A6EF-E1E1-3248-87A4-0B16D29719ED}" type="sibTrans" cxnId="{C8AA94BC-9151-4E40-BA29-17E95CFB451B}">
      <dgm:prSet/>
      <dgm:spPr/>
      <dgm:t>
        <a:bodyPr/>
        <a:lstStyle/>
        <a:p>
          <a:endParaRPr lang="en-US"/>
        </a:p>
      </dgm:t>
    </dgm:pt>
    <dgm:pt modelId="{E03B3B74-52D1-5D46-92B9-3770ACF55F7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The Majority Fairness Criterion is violated.</a:t>
          </a:r>
          <a:endParaRPr lang="en-US" dirty="0"/>
        </a:p>
      </dgm:t>
    </dgm:pt>
    <dgm:pt modelId="{3367775D-5703-DB4A-9940-E6D15E4107E7}" type="parTrans" cxnId="{0A1449AB-8676-BB43-B18D-7A757AB3F610}">
      <dgm:prSet/>
      <dgm:spPr/>
      <dgm:t>
        <a:bodyPr/>
        <a:lstStyle/>
        <a:p>
          <a:endParaRPr lang="en-US"/>
        </a:p>
      </dgm:t>
    </dgm:pt>
    <dgm:pt modelId="{A9571D96-94E0-4942-9310-26A191E21F24}" type="sibTrans" cxnId="{0A1449AB-8676-BB43-B18D-7A757AB3F610}">
      <dgm:prSet/>
      <dgm:spPr/>
      <dgm:t>
        <a:bodyPr/>
        <a:lstStyle/>
        <a:p>
          <a:endParaRPr lang="en-US"/>
        </a:p>
      </dgm:t>
    </dgm:pt>
    <dgm:pt modelId="{AC314CDE-098C-F343-95B9-B48934B3B4AD}" type="pres">
      <dgm:prSet presAssocID="{169A8C4D-BEF3-CD40-8EAA-AEE0610C0E34}" presName="mainComposite" presStyleCnt="0">
        <dgm:presLayoutVars>
          <dgm:chPref val="1"/>
          <dgm:dir/>
          <dgm:animOne val="branch"/>
          <dgm:animLvl val="lvl"/>
          <dgm:resizeHandles val="exact"/>
        </dgm:presLayoutVars>
      </dgm:prSet>
      <dgm:spPr/>
    </dgm:pt>
    <dgm:pt modelId="{60C1720A-3140-EF47-8B14-FE81C6E4F087}" type="pres">
      <dgm:prSet presAssocID="{169A8C4D-BEF3-CD40-8EAA-AEE0610C0E34}" presName="hierFlow" presStyleCnt="0"/>
      <dgm:spPr/>
    </dgm:pt>
    <dgm:pt modelId="{E13C7E67-BAD2-E34E-92F1-C5FCFB095A5F}" type="pres">
      <dgm:prSet presAssocID="{169A8C4D-BEF3-CD40-8EAA-AEE0610C0E34}" presName="hierChild1" presStyleCnt="0">
        <dgm:presLayoutVars>
          <dgm:chPref val="1"/>
          <dgm:animOne val="branch"/>
          <dgm:animLvl val="lvl"/>
        </dgm:presLayoutVars>
      </dgm:prSet>
      <dgm:spPr/>
    </dgm:pt>
    <dgm:pt modelId="{0E5228C5-F9E5-784C-B856-D2A13CC20B2F}" type="pres">
      <dgm:prSet presAssocID="{B3A6746F-D4C8-254E-A3A9-B571BBC30F4A}" presName="Name17" presStyleCnt="0"/>
      <dgm:spPr/>
    </dgm:pt>
    <dgm:pt modelId="{FDFFB24A-80EA-F04E-AD2D-52B3FF11AAAC}" type="pres">
      <dgm:prSet presAssocID="{B3A6746F-D4C8-254E-A3A9-B571BBC30F4A}" presName="level1Shape" presStyleLbl="node0" presStyleIdx="0" presStyleCnt="1">
        <dgm:presLayoutVars>
          <dgm:chPref val="3"/>
        </dgm:presLayoutVars>
      </dgm:prSet>
      <dgm:spPr/>
      <dgm:t>
        <a:bodyPr/>
        <a:lstStyle/>
        <a:p>
          <a:endParaRPr lang="en-US"/>
        </a:p>
      </dgm:t>
    </dgm:pt>
    <dgm:pt modelId="{E2566A8D-FE10-FA48-8380-B7A491E34D26}" type="pres">
      <dgm:prSet presAssocID="{B3A6746F-D4C8-254E-A3A9-B571BBC30F4A}" presName="hierChild2" presStyleCnt="0"/>
      <dgm:spPr/>
    </dgm:pt>
    <dgm:pt modelId="{010A4D24-3C84-5243-9E44-87778AD3DEBD}" type="pres">
      <dgm:prSet presAssocID="{15436E6C-D2DE-5649-B29F-8618EF0B4C64}" presName="Name25" presStyleLbl="parChTrans1D2" presStyleIdx="0" presStyleCnt="2"/>
      <dgm:spPr/>
      <dgm:t>
        <a:bodyPr/>
        <a:lstStyle/>
        <a:p>
          <a:endParaRPr lang="en-US"/>
        </a:p>
      </dgm:t>
    </dgm:pt>
    <dgm:pt modelId="{0592326B-6904-BD48-9676-B479C546CDBA}" type="pres">
      <dgm:prSet presAssocID="{15436E6C-D2DE-5649-B29F-8618EF0B4C64}" presName="connTx" presStyleLbl="parChTrans1D2" presStyleIdx="0" presStyleCnt="2"/>
      <dgm:spPr/>
      <dgm:t>
        <a:bodyPr/>
        <a:lstStyle/>
        <a:p>
          <a:endParaRPr lang="en-US"/>
        </a:p>
      </dgm:t>
    </dgm:pt>
    <dgm:pt modelId="{12D5CE9D-8B8F-E749-8B1C-54BA6EAA86E2}" type="pres">
      <dgm:prSet presAssocID="{7C862CC1-5FE1-E046-A03E-03EF1E3BB39A}" presName="Name30" presStyleCnt="0"/>
      <dgm:spPr/>
    </dgm:pt>
    <dgm:pt modelId="{CB6F1B71-C9A9-8643-A0AA-83F4B4C4244A}" type="pres">
      <dgm:prSet presAssocID="{7C862CC1-5FE1-E046-A03E-03EF1E3BB39A}" presName="level2Shape" presStyleLbl="node2" presStyleIdx="0" presStyleCnt="2"/>
      <dgm:spPr/>
      <dgm:t>
        <a:bodyPr/>
        <a:lstStyle/>
        <a:p>
          <a:endParaRPr lang="en-US"/>
        </a:p>
      </dgm:t>
    </dgm:pt>
    <dgm:pt modelId="{C2005FA5-D896-4648-99AC-C6DE28103096}" type="pres">
      <dgm:prSet presAssocID="{7C862CC1-5FE1-E046-A03E-03EF1E3BB39A}" presName="hierChild3" presStyleCnt="0"/>
      <dgm:spPr/>
    </dgm:pt>
    <dgm:pt modelId="{79BEB992-954E-874A-A1C9-9222A247B6A4}" type="pres">
      <dgm:prSet presAssocID="{EE238AE5-3959-FF4B-B8A0-DE6F0D7ACFE7}" presName="Name25" presStyleLbl="parChTrans1D3" presStyleIdx="0" presStyleCnt="2"/>
      <dgm:spPr/>
      <dgm:t>
        <a:bodyPr/>
        <a:lstStyle/>
        <a:p>
          <a:endParaRPr lang="en-US"/>
        </a:p>
      </dgm:t>
    </dgm:pt>
    <dgm:pt modelId="{7712D83F-CA9C-724E-94FA-27653A5C2CA8}" type="pres">
      <dgm:prSet presAssocID="{EE238AE5-3959-FF4B-B8A0-DE6F0D7ACFE7}" presName="connTx" presStyleLbl="parChTrans1D3" presStyleIdx="0" presStyleCnt="2"/>
      <dgm:spPr/>
      <dgm:t>
        <a:bodyPr/>
        <a:lstStyle/>
        <a:p>
          <a:endParaRPr lang="en-US"/>
        </a:p>
      </dgm:t>
    </dgm:pt>
    <dgm:pt modelId="{6B737ACB-44BF-5E4F-9257-037D7B905517}" type="pres">
      <dgm:prSet presAssocID="{D7737110-9D78-9444-B907-D82486509648}" presName="Name30" presStyleCnt="0"/>
      <dgm:spPr/>
    </dgm:pt>
    <dgm:pt modelId="{42B07C5F-A0D3-AD46-B31E-9B2F684BDE8D}" type="pres">
      <dgm:prSet presAssocID="{D7737110-9D78-9444-B907-D82486509648}" presName="level2Shape" presStyleLbl="node3" presStyleIdx="0" presStyleCnt="2"/>
      <dgm:spPr/>
      <dgm:t>
        <a:bodyPr/>
        <a:lstStyle/>
        <a:p>
          <a:endParaRPr lang="en-US"/>
        </a:p>
      </dgm:t>
    </dgm:pt>
    <dgm:pt modelId="{FA30676E-45DA-A749-A1E5-10AB31D484B5}" type="pres">
      <dgm:prSet presAssocID="{D7737110-9D78-9444-B907-D82486509648}" presName="hierChild3" presStyleCnt="0"/>
      <dgm:spPr/>
    </dgm:pt>
    <dgm:pt modelId="{0C932E5C-B405-C041-A50B-BDCF20C6479E}" type="pres">
      <dgm:prSet presAssocID="{4653D0FC-2097-8049-B6C1-6490F1B033D2}" presName="Name25" presStyleLbl="parChTrans1D4" presStyleIdx="0" presStyleCnt="4"/>
      <dgm:spPr/>
      <dgm:t>
        <a:bodyPr/>
        <a:lstStyle/>
        <a:p>
          <a:endParaRPr lang="en-US"/>
        </a:p>
      </dgm:t>
    </dgm:pt>
    <dgm:pt modelId="{D9D71020-C7BD-ED4C-BEF7-0C30E6CFD030}" type="pres">
      <dgm:prSet presAssocID="{4653D0FC-2097-8049-B6C1-6490F1B033D2}" presName="connTx" presStyleLbl="parChTrans1D4" presStyleIdx="0" presStyleCnt="4"/>
      <dgm:spPr/>
      <dgm:t>
        <a:bodyPr/>
        <a:lstStyle/>
        <a:p>
          <a:endParaRPr lang="en-US"/>
        </a:p>
      </dgm:t>
    </dgm:pt>
    <dgm:pt modelId="{1EC74749-6FFA-9046-9B7B-8662DE89C39E}" type="pres">
      <dgm:prSet presAssocID="{B92A3E5C-53F0-E940-AA46-AF446B426EDB}" presName="Name30" presStyleCnt="0"/>
      <dgm:spPr/>
    </dgm:pt>
    <dgm:pt modelId="{B7D99564-25B3-C44C-BC01-246B41CED310}" type="pres">
      <dgm:prSet presAssocID="{B92A3E5C-53F0-E940-AA46-AF446B426EDB}" presName="level2Shape" presStyleLbl="node4" presStyleIdx="0" presStyleCnt="4"/>
      <dgm:spPr/>
      <dgm:t>
        <a:bodyPr/>
        <a:lstStyle/>
        <a:p>
          <a:endParaRPr lang="en-US"/>
        </a:p>
      </dgm:t>
    </dgm:pt>
    <dgm:pt modelId="{147CE9B1-60AC-174D-968B-26D4F57E345A}" type="pres">
      <dgm:prSet presAssocID="{B92A3E5C-53F0-E940-AA46-AF446B426EDB}" presName="hierChild3" presStyleCnt="0"/>
      <dgm:spPr/>
    </dgm:pt>
    <dgm:pt modelId="{68366EBE-537C-944B-93BA-C9B493484816}" type="pres">
      <dgm:prSet presAssocID="{630CD4F8-0F78-244D-BF76-7FD4683E1A83}" presName="Name25" presStyleLbl="parChTrans1D4" presStyleIdx="1" presStyleCnt="4"/>
      <dgm:spPr/>
      <dgm:t>
        <a:bodyPr/>
        <a:lstStyle/>
        <a:p>
          <a:endParaRPr lang="en-US"/>
        </a:p>
      </dgm:t>
    </dgm:pt>
    <dgm:pt modelId="{2662C156-6F4C-1946-957E-D2765B4987E6}" type="pres">
      <dgm:prSet presAssocID="{630CD4F8-0F78-244D-BF76-7FD4683E1A83}" presName="connTx" presStyleLbl="parChTrans1D4" presStyleIdx="1" presStyleCnt="4"/>
      <dgm:spPr/>
      <dgm:t>
        <a:bodyPr/>
        <a:lstStyle/>
        <a:p>
          <a:endParaRPr lang="en-US"/>
        </a:p>
      </dgm:t>
    </dgm:pt>
    <dgm:pt modelId="{3215C99B-3A3D-EF44-BB07-AC1CF49B20B7}" type="pres">
      <dgm:prSet presAssocID="{9D253374-ABDD-814D-A6FC-5512E5C81900}" presName="Name30" presStyleCnt="0"/>
      <dgm:spPr/>
    </dgm:pt>
    <dgm:pt modelId="{C4DA96BA-995A-AF47-BEBE-2ADA80CFEFF5}" type="pres">
      <dgm:prSet presAssocID="{9D253374-ABDD-814D-A6FC-5512E5C81900}" presName="level2Shape" presStyleLbl="node4" presStyleIdx="1" presStyleCnt="4"/>
      <dgm:spPr/>
      <dgm:t>
        <a:bodyPr/>
        <a:lstStyle/>
        <a:p>
          <a:endParaRPr lang="en-US"/>
        </a:p>
      </dgm:t>
    </dgm:pt>
    <dgm:pt modelId="{B9B614B0-DB3F-F74C-B0CA-E2C680CFAA76}" type="pres">
      <dgm:prSet presAssocID="{9D253374-ABDD-814D-A6FC-5512E5C81900}" presName="hierChild3" presStyleCnt="0"/>
      <dgm:spPr/>
    </dgm:pt>
    <dgm:pt modelId="{EDD87007-C302-EF4A-B123-3EB4622FD1E8}" type="pres">
      <dgm:prSet presAssocID="{D4E882EF-44A5-0B4D-AF9B-95DB0BB28B5D}" presName="Name25" presStyleLbl="parChTrans1D4" presStyleIdx="2" presStyleCnt="4"/>
      <dgm:spPr/>
      <dgm:t>
        <a:bodyPr/>
        <a:lstStyle/>
        <a:p>
          <a:endParaRPr lang="en-US"/>
        </a:p>
      </dgm:t>
    </dgm:pt>
    <dgm:pt modelId="{D108B7C6-AD60-5A48-8012-74EAF3BDBDA1}" type="pres">
      <dgm:prSet presAssocID="{D4E882EF-44A5-0B4D-AF9B-95DB0BB28B5D}" presName="connTx" presStyleLbl="parChTrans1D4" presStyleIdx="2" presStyleCnt="4"/>
      <dgm:spPr/>
      <dgm:t>
        <a:bodyPr/>
        <a:lstStyle/>
        <a:p>
          <a:endParaRPr lang="en-US"/>
        </a:p>
      </dgm:t>
    </dgm:pt>
    <dgm:pt modelId="{4C63CE84-DEEB-D94A-A531-5CAEDD0F57DF}" type="pres">
      <dgm:prSet presAssocID="{E67307D9-900A-6A41-8FDC-73914CF8D3FF}" presName="Name30" presStyleCnt="0"/>
      <dgm:spPr/>
    </dgm:pt>
    <dgm:pt modelId="{2D918F96-F23B-C248-B6BC-AD43EEEAD1D8}" type="pres">
      <dgm:prSet presAssocID="{E67307D9-900A-6A41-8FDC-73914CF8D3FF}" presName="level2Shape" presStyleLbl="node4" presStyleIdx="2" presStyleCnt="4"/>
      <dgm:spPr/>
      <dgm:t>
        <a:bodyPr/>
        <a:lstStyle/>
        <a:p>
          <a:endParaRPr lang="en-US"/>
        </a:p>
      </dgm:t>
    </dgm:pt>
    <dgm:pt modelId="{DC7D1196-C6A8-7E47-8B36-B25F99A116AB}" type="pres">
      <dgm:prSet presAssocID="{E67307D9-900A-6A41-8FDC-73914CF8D3FF}" presName="hierChild3" presStyleCnt="0"/>
      <dgm:spPr/>
    </dgm:pt>
    <dgm:pt modelId="{09E66227-9192-3A46-93B9-97B1CD320E80}" type="pres">
      <dgm:prSet presAssocID="{3367775D-5703-DB4A-9940-E6D15E4107E7}" presName="Name25" presStyleLbl="parChTrans1D4" presStyleIdx="3" presStyleCnt="4"/>
      <dgm:spPr/>
      <dgm:t>
        <a:bodyPr/>
        <a:lstStyle/>
        <a:p>
          <a:endParaRPr lang="en-US"/>
        </a:p>
      </dgm:t>
    </dgm:pt>
    <dgm:pt modelId="{CC6C90E3-4BCC-804F-9D3D-FF84AC5D37B1}" type="pres">
      <dgm:prSet presAssocID="{3367775D-5703-DB4A-9940-E6D15E4107E7}" presName="connTx" presStyleLbl="parChTrans1D4" presStyleIdx="3" presStyleCnt="4"/>
      <dgm:spPr/>
      <dgm:t>
        <a:bodyPr/>
        <a:lstStyle/>
        <a:p>
          <a:endParaRPr lang="en-US"/>
        </a:p>
      </dgm:t>
    </dgm:pt>
    <dgm:pt modelId="{7EB6D103-A72F-854D-B10F-CFF8059E0014}" type="pres">
      <dgm:prSet presAssocID="{E03B3B74-52D1-5D46-92B9-3770ACF55F75}" presName="Name30" presStyleCnt="0"/>
      <dgm:spPr/>
    </dgm:pt>
    <dgm:pt modelId="{7010429C-EB85-7C4B-9A31-358D960B30AB}" type="pres">
      <dgm:prSet presAssocID="{E03B3B74-52D1-5D46-92B9-3770ACF55F75}" presName="level2Shape" presStyleLbl="node4" presStyleIdx="3" presStyleCnt="4"/>
      <dgm:spPr/>
      <dgm:t>
        <a:bodyPr/>
        <a:lstStyle/>
        <a:p>
          <a:endParaRPr lang="en-US"/>
        </a:p>
      </dgm:t>
    </dgm:pt>
    <dgm:pt modelId="{B6B2C62B-6807-5F49-9489-C5B716978432}" type="pres">
      <dgm:prSet presAssocID="{E03B3B74-52D1-5D46-92B9-3770ACF55F75}" presName="hierChild3" presStyleCnt="0"/>
      <dgm:spPr/>
    </dgm:pt>
    <dgm:pt modelId="{DEE76A17-B46A-034B-95EE-94244408AE10}" type="pres">
      <dgm:prSet presAssocID="{02C82852-8E4B-DC4A-87E4-164306390C10}" presName="Name25" presStyleLbl="parChTrans1D2" presStyleIdx="1" presStyleCnt="2"/>
      <dgm:spPr/>
      <dgm:t>
        <a:bodyPr/>
        <a:lstStyle/>
        <a:p>
          <a:endParaRPr lang="en-US"/>
        </a:p>
      </dgm:t>
    </dgm:pt>
    <dgm:pt modelId="{963E0D83-1D1C-1B42-9B4C-380AF1A728B3}" type="pres">
      <dgm:prSet presAssocID="{02C82852-8E4B-DC4A-87E4-164306390C10}" presName="connTx" presStyleLbl="parChTrans1D2" presStyleIdx="1" presStyleCnt="2"/>
      <dgm:spPr/>
      <dgm:t>
        <a:bodyPr/>
        <a:lstStyle/>
        <a:p>
          <a:endParaRPr lang="en-US"/>
        </a:p>
      </dgm:t>
    </dgm:pt>
    <dgm:pt modelId="{C091B7C7-B63C-DD41-961A-DF511E7DA860}" type="pres">
      <dgm:prSet presAssocID="{EA2B7307-C769-C94C-A288-674CC0C5E23F}" presName="Name30" presStyleCnt="0"/>
      <dgm:spPr/>
    </dgm:pt>
    <dgm:pt modelId="{B52E96C0-2B48-7A46-9376-136DA8B7CDA0}" type="pres">
      <dgm:prSet presAssocID="{EA2B7307-C769-C94C-A288-674CC0C5E23F}" presName="level2Shape" presStyleLbl="node2" presStyleIdx="1" presStyleCnt="2"/>
      <dgm:spPr/>
      <dgm:t>
        <a:bodyPr/>
        <a:lstStyle/>
        <a:p>
          <a:endParaRPr lang="en-US"/>
        </a:p>
      </dgm:t>
    </dgm:pt>
    <dgm:pt modelId="{057CE30B-765B-954B-B56F-FCFB494CA60E}" type="pres">
      <dgm:prSet presAssocID="{EA2B7307-C769-C94C-A288-674CC0C5E23F}" presName="hierChild3" presStyleCnt="0"/>
      <dgm:spPr/>
    </dgm:pt>
    <dgm:pt modelId="{C3C89272-7F2D-314A-BD3C-EFAE4313D90D}" type="pres">
      <dgm:prSet presAssocID="{70E5A89A-78F3-F946-9416-8D8F4C758479}" presName="Name25" presStyleLbl="parChTrans1D3" presStyleIdx="1" presStyleCnt="2"/>
      <dgm:spPr/>
      <dgm:t>
        <a:bodyPr/>
        <a:lstStyle/>
        <a:p>
          <a:endParaRPr lang="en-US"/>
        </a:p>
      </dgm:t>
    </dgm:pt>
    <dgm:pt modelId="{1679E573-0076-3D49-B755-212F3E646461}" type="pres">
      <dgm:prSet presAssocID="{70E5A89A-78F3-F946-9416-8D8F4C758479}" presName="connTx" presStyleLbl="parChTrans1D3" presStyleIdx="1" presStyleCnt="2"/>
      <dgm:spPr/>
      <dgm:t>
        <a:bodyPr/>
        <a:lstStyle/>
        <a:p>
          <a:endParaRPr lang="en-US"/>
        </a:p>
      </dgm:t>
    </dgm:pt>
    <dgm:pt modelId="{5B501B4C-9218-C94B-AE7A-3FA59B82A5A1}" type="pres">
      <dgm:prSet presAssocID="{243AF357-BEAC-F347-A40A-B5A975F7BDE0}" presName="Name30" presStyleCnt="0"/>
      <dgm:spPr/>
    </dgm:pt>
    <dgm:pt modelId="{956EF419-3789-A247-A6CF-7647F069A2D0}" type="pres">
      <dgm:prSet presAssocID="{243AF357-BEAC-F347-A40A-B5A975F7BDE0}" presName="level2Shape" presStyleLbl="node3" presStyleIdx="1" presStyleCnt="2"/>
      <dgm:spPr/>
      <dgm:t>
        <a:bodyPr/>
        <a:lstStyle/>
        <a:p>
          <a:endParaRPr lang="en-US"/>
        </a:p>
      </dgm:t>
    </dgm:pt>
    <dgm:pt modelId="{4B952295-42FB-2E43-B0B7-03564E2BEFAE}" type="pres">
      <dgm:prSet presAssocID="{243AF357-BEAC-F347-A40A-B5A975F7BDE0}" presName="hierChild3" presStyleCnt="0"/>
      <dgm:spPr/>
    </dgm:pt>
    <dgm:pt modelId="{366E2BD5-EE13-BF4E-AAA4-B677A51E1871}" type="pres">
      <dgm:prSet presAssocID="{169A8C4D-BEF3-CD40-8EAA-AEE0610C0E34}" presName="bgShapesFlow" presStyleCnt="0"/>
      <dgm:spPr/>
    </dgm:pt>
  </dgm:ptLst>
  <dgm:cxnLst>
    <dgm:cxn modelId="{F6E1D70C-568F-3149-A963-244FA7DDBA29}" type="presOf" srcId="{4653D0FC-2097-8049-B6C1-6490F1B033D2}" destId="{D9D71020-C7BD-ED4C-BEF7-0C30E6CFD030}" srcOrd="1" destOrd="0" presId="urn:microsoft.com/office/officeart/2005/8/layout/hierarchy5"/>
    <dgm:cxn modelId="{1610B0E8-B528-F44B-AE2A-0CBAE9338C6F}" type="presOf" srcId="{630CD4F8-0F78-244D-BF76-7FD4683E1A83}" destId="{2662C156-6F4C-1946-957E-D2765B4987E6}" srcOrd="1" destOrd="0" presId="urn:microsoft.com/office/officeart/2005/8/layout/hierarchy5"/>
    <dgm:cxn modelId="{931AF3AC-4070-7441-B3BE-292291511DEA}" type="presOf" srcId="{B3A6746F-D4C8-254E-A3A9-B571BBC30F4A}" destId="{FDFFB24A-80EA-F04E-AD2D-52B3FF11AAAC}" srcOrd="0" destOrd="0" presId="urn:microsoft.com/office/officeart/2005/8/layout/hierarchy5"/>
    <dgm:cxn modelId="{0A1449AB-8676-BB43-B18D-7A757AB3F610}" srcId="{E67307D9-900A-6A41-8FDC-73914CF8D3FF}" destId="{E03B3B74-52D1-5D46-92B9-3770ACF55F75}" srcOrd="0" destOrd="0" parTransId="{3367775D-5703-DB4A-9940-E6D15E4107E7}" sibTransId="{A9571D96-94E0-4942-9310-26A191E21F24}"/>
    <dgm:cxn modelId="{2BD44660-097D-2C45-B727-857DB46C6481}" type="presOf" srcId="{3367775D-5703-DB4A-9940-E6D15E4107E7}" destId="{CC6C90E3-4BCC-804F-9D3D-FF84AC5D37B1}" srcOrd="1" destOrd="0" presId="urn:microsoft.com/office/officeart/2005/8/layout/hierarchy5"/>
    <dgm:cxn modelId="{EE39CFF6-411E-074E-92CA-56080C94126F}" type="presOf" srcId="{D4E882EF-44A5-0B4D-AF9B-95DB0BB28B5D}" destId="{EDD87007-C302-EF4A-B123-3EB4622FD1E8}" srcOrd="0" destOrd="0" presId="urn:microsoft.com/office/officeart/2005/8/layout/hierarchy5"/>
    <dgm:cxn modelId="{FB00EF12-90A1-C442-B6A0-A9E92F130242}" type="presOf" srcId="{EA2B7307-C769-C94C-A288-674CC0C5E23F}" destId="{B52E96C0-2B48-7A46-9376-136DA8B7CDA0}" srcOrd="0" destOrd="0" presId="urn:microsoft.com/office/officeart/2005/8/layout/hierarchy5"/>
    <dgm:cxn modelId="{71E35646-B1C8-6E49-9945-1C362F394BE1}" type="presOf" srcId="{15436E6C-D2DE-5649-B29F-8618EF0B4C64}" destId="{0592326B-6904-BD48-9676-B479C546CDBA}" srcOrd="1" destOrd="0" presId="urn:microsoft.com/office/officeart/2005/8/layout/hierarchy5"/>
    <dgm:cxn modelId="{7D81BAE4-0416-B34B-97F8-DD6BCAB06B07}" type="presOf" srcId="{7C862CC1-5FE1-E046-A03E-03EF1E3BB39A}" destId="{CB6F1B71-C9A9-8643-A0AA-83F4B4C4244A}" srcOrd="0" destOrd="0" presId="urn:microsoft.com/office/officeart/2005/8/layout/hierarchy5"/>
    <dgm:cxn modelId="{EBA79FDB-217E-4641-B804-27A1FB4CC24F}" type="presOf" srcId="{EE238AE5-3959-FF4B-B8A0-DE6F0D7ACFE7}" destId="{7712D83F-CA9C-724E-94FA-27653A5C2CA8}" srcOrd="1" destOrd="0" presId="urn:microsoft.com/office/officeart/2005/8/layout/hierarchy5"/>
    <dgm:cxn modelId="{ABE36F7D-9472-1449-BD41-BFE61E50CE59}" type="presOf" srcId="{4653D0FC-2097-8049-B6C1-6490F1B033D2}" destId="{0C932E5C-B405-C041-A50B-BDCF20C6479E}" srcOrd="0" destOrd="0" presId="urn:microsoft.com/office/officeart/2005/8/layout/hierarchy5"/>
    <dgm:cxn modelId="{4492402B-6909-074A-9B58-3B9ADD58A9E2}" type="presOf" srcId="{D7737110-9D78-9444-B907-D82486509648}" destId="{42B07C5F-A0D3-AD46-B31E-9B2F684BDE8D}" srcOrd="0" destOrd="0" presId="urn:microsoft.com/office/officeart/2005/8/layout/hierarchy5"/>
    <dgm:cxn modelId="{26A9CE60-405D-0942-B87D-327B812F6728}" type="presOf" srcId="{EE238AE5-3959-FF4B-B8A0-DE6F0D7ACFE7}" destId="{79BEB992-954E-874A-A1C9-9222A247B6A4}" srcOrd="0" destOrd="0" presId="urn:microsoft.com/office/officeart/2005/8/layout/hierarchy5"/>
    <dgm:cxn modelId="{0AA3337D-A6D2-FA42-A706-18A0A53C8DD3}" type="presOf" srcId="{02C82852-8E4B-DC4A-87E4-164306390C10}" destId="{DEE76A17-B46A-034B-95EE-94244408AE10}" srcOrd="0" destOrd="0" presId="urn:microsoft.com/office/officeart/2005/8/layout/hierarchy5"/>
    <dgm:cxn modelId="{3E83F5EC-C299-5A42-A4B2-FFB51FA16BAC}" srcId="{169A8C4D-BEF3-CD40-8EAA-AEE0610C0E34}" destId="{B3A6746F-D4C8-254E-A3A9-B571BBC30F4A}" srcOrd="0" destOrd="0" parTransId="{497057DF-8A0C-A047-BE5D-94FF9773C997}" sibTransId="{B44F1D5E-D27C-444C-B6B2-E9CBE2D8DABC}"/>
    <dgm:cxn modelId="{072B5959-8C4F-8842-BF74-8F0C1BAD61EB}" type="presOf" srcId="{70E5A89A-78F3-F946-9416-8D8F4C758479}" destId="{1679E573-0076-3D49-B755-212F3E646461}" srcOrd="1" destOrd="0" presId="urn:microsoft.com/office/officeart/2005/8/layout/hierarchy5"/>
    <dgm:cxn modelId="{4DA8B0E6-7986-0641-8E6A-3E2045B9C923}" srcId="{D7737110-9D78-9444-B907-D82486509648}" destId="{B92A3E5C-53F0-E940-AA46-AF446B426EDB}" srcOrd="0" destOrd="0" parTransId="{4653D0FC-2097-8049-B6C1-6490F1B033D2}" sibTransId="{03114145-FFE4-B240-9156-304F4157A85A}"/>
    <dgm:cxn modelId="{67889E0D-4440-3447-8ABA-3480DD5D7EE0}" type="presOf" srcId="{70E5A89A-78F3-F946-9416-8D8F4C758479}" destId="{C3C89272-7F2D-314A-BD3C-EFAE4313D90D}" srcOrd="0" destOrd="0" presId="urn:microsoft.com/office/officeart/2005/8/layout/hierarchy5"/>
    <dgm:cxn modelId="{725F003C-D0F2-2F48-9244-69BE4E9F271C}" type="presOf" srcId="{630CD4F8-0F78-244D-BF76-7FD4683E1A83}" destId="{68366EBE-537C-944B-93BA-C9B493484816}" srcOrd="0" destOrd="0" presId="urn:microsoft.com/office/officeart/2005/8/layout/hierarchy5"/>
    <dgm:cxn modelId="{5876D74B-043B-684D-B4C9-941784721B6B}" type="presOf" srcId="{3367775D-5703-DB4A-9940-E6D15E4107E7}" destId="{09E66227-9192-3A46-93B9-97B1CD320E80}" srcOrd="0" destOrd="0" presId="urn:microsoft.com/office/officeart/2005/8/layout/hierarchy5"/>
    <dgm:cxn modelId="{6815EA57-9D2D-2348-A1AD-19E23D2D25AF}" srcId="{B3A6746F-D4C8-254E-A3A9-B571BBC30F4A}" destId="{EA2B7307-C769-C94C-A288-674CC0C5E23F}" srcOrd="1" destOrd="0" parTransId="{02C82852-8E4B-DC4A-87E4-164306390C10}" sibTransId="{A4DB53DC-854E-1148-B3D0-63ACF63BF434}"/>
    <dgm:cxn modelId="{039A17A6-EF0A-A449-94F0-B292BDE4630F}" type="presOf" srcId="{02C82852-8E4B-DC4A-87E4-164306390C10}" destId="{963E0D83-1D1C-1B42-9B4C-380AF1A728B3}" srcOrd="1" destOrd="0" presId="urn:microsoft.com/office/officeart/2005/8/layout/hierarchy5"/>
    <dgm:cxn modelId="{3762618F-2349-984E-9B03-E1F9F97809EE}" type="presOf" srcId="{E03B3B74-52D1-5D46-92B9-3770ACF55F75}" destId="{7010429C-EB85-7C4B-9A31-358D960B30AB}" srcOrd="0" destOrd="0" presId="urn:microsoft.com/office/officeart/2005/8/layout/hierarchy5"/>
    <dgm:cxn modelId="{54E8B8E9-E6C0-B849-9CE0-11C6F2EB48C7}" type="presOf" srcId="{9D253374-ABDD-814D-A6FC-5512E5C81900}" destId="{C4DA96BA-995A-AF47-BEBE-2ADA80CFEFF5}" srcOrd="0" destOrd="0" presId="urn:microsoft.com/office/officeart/2005/8/layout/hierarchy5"/>
    <dgm:cxn modelId="{6661BCC4-75F3-4948-97EB-DF0C57BC1DBA}" srcId="{EA2B7307-C769-C94C-A288-674CC0C5E23F}" destId="{243AF357-BEAC-F347-A40A-B5A975F7BDE0}" srcOrd="0" destOrd="0" parTransId="{70E5A89A-78F3-F946-9416-8D8F4C758479}" sibTransId="{2CDD489F-DEF8-D94E-8231-AD3168FC540F}"/>
    <dgm:cxn modelId="{C8AA94BC-9151-4E40-BA29-17E95CFB451B}" srcId="{D7737110-9D78-9444-B907-D82486509648}" destId="{E67307D9-900A-6A41-8FDC-73914CF8D3FF}" srcOrd="1" destOrd="0" parTransId="{D4E882EF-44A5-0B4D-AF9B-95DB0BB28B5D}" sibTransId="{BF95A6EF-E1E1-3248-87A4-0B16D29719ED}"/>
    <dgm:cxn modelId="{32EB1E16-5E03-794E-9E16-19366344B7AE}" srcId="{B92A3E5C-53F0-E940-AA46-AF446B426EDB}" destId="{9D253374-ABDD-814D-A6FC-5512E5C81900}" srcOrd="0" destOrd="0" parTransId="{630CD4F8-0F78-244D-BF76-7FD4683E1A83}" sibTransId="{FAA37ED6-72B1-3A43-8591-E0A6A236E2FE}"/>
    <dgm:cxn modelId="{53CFBFDF-F580-E94C-8F53-504F286BE200}" srcId="{7C862CC1-5FE1-E046-A03E-03EF1E3BB39A}" destId="{D7737110-9D78-9444-B907-D82486509648}" srcOrd="0" destOrd="0" parTransId="{EE238AE5-3959-FF4B-B8A0-DE6F0D7ACFE7}" sibTransId="{B357F51F-BF1F-1741-8605-B8D6136060AB}"/>
    <dgm:cxn modelId="{301DE433-0500-934B-8302-8C26BA71D006}" type="presOf" srcId="{15436E6C-D2DE-5649-B29F-8618EF0B4C64}" destId="{010A4D24-3C84-5243-9E44-87778AD3DEBD}" srcOrd="0" destOrd="0" presId="urn:microsoft.com/office/officeart/2005/8/layout/hierarchy5"/>
    <dgm:cxn modelId="{2382142B-5D46-4F4F-988D-DB15DB3C97B6}" type="presOf" srcId="{D4E882EF-44A5-0B4D-AF9B-95DB0BB28B5D}" destId="{D108B7C6-AD60-5A48-8012-74EAF3BDBDA1}" srcOrd="1" destOrd="0" presId="urn:microsoft.com/office/officeart/2005/8/layout/hierarchy5"/>
    <dgm:cxn modelId="{92E169F0-A8F9-0E4A-A278-A620CAF7C086}" srcId="{B3A6746F-D4C8-254E-A3A9-B571BBC30F4A}" destId="{7C862CC1-5FE1-E046-A03E-03EF1E3BB39A}" srcOrd="0" destOrd="0" parTransId="{15436E6C-D2DE-5649-B29F-8618EF0B4C64}" sibTransId="{8D259437-037A-504F-99E6-13BF99D7C1FF}"/>
    <dgm:cxn modelId="{9AA886F5-3E03-DD44-9DA6-2C5D587D48B9}" type="presOf" srcId="{243AF357-BEAC-F347-A40A-B5A975F7BDE0}" destId="{956EF419-3789-A247-A6CF-7647F069A2D0}" srcOrd="0" destOrd="0" presId="urn:microsoft.com/office/officeart/2005/8/layout/hierarchy5"/>
    <dgm:cxn modelId="{08341F82-DC28-734C-BA35-276A31F69C2A}" type="presOf" srcId="{E67307D9-900A-6A41-8FDC-73914CF8D3FF}" destId="{2D918F96-F23B-C248-B6BC-AD43EEEAD1D8}" srcOrd="0" destOrd="0" presId="urn:microsoft.com/office/officeart/2005/8/layout/hierarchy5"/>
    <dgm:cxn modelId="{7333FE80-C69E-AB47-A7AE-5911B9636E00}" type="presOf" srcId="{B92A3E5C-53F0-E940-AA46-AF446B426EDB}" destId="{B7D99564-25B3-C44C-BC01-246B41CED310}" srcOrd="0" destOrd="0" presId="urn:microsoft.com/office/officeart/2005/8/layout/hierarchy5"/>
    <dgm:cxn modelId="{1D08086E-2947-F546-8C44-4781FE9D729E}" type="presOf" srcId="{169A8C4D-BEF3-CD40-8EAA-AEE0610C0E34}" destId="{AC314CDE-098C-F343-95B9-B48934B3B4AD}" srcOrd="0" destOrd="0" presId="urn:microsoft.com/office/officeart/2005/8/layout/hierarchy5"/>
    <dgm:cxn modelId="{4CA50DAE-BCF1-9342-B97A-93CA26AFF53C}" type="presParOf" srcId="{AC314CDE-098C-F343-95B9-B48934B3B4AD}" destId="{60C1720A-3140-EF47-8B14-FE81C6E4F087}" srcOrd="0" destOrd="0" presId="urn:microsoft.com/office/officeart/2005/8/layout/hierarchy5"/>
    <dgm:cxn modelId="{4861D2A3-55EA-AA43-A48D-AB0C50263B5C}" type="presParOf" srcId="{60C1720A-3140-EF47-8B14-FE81C6E4F087}" destId="{E13C7E67-BAD2-E34E-92F1-C5FCFB095A5F}" srcOrd="0" destOrd="0" presId="urn:microsoft.com/office/officeart/2005/8/layout/hierarchy5"/>
    <dgm:cxn modelId="{DE2833BA-1F92-F840-A6E1-85AD4FFDB9D1}" type="presParOf" srcId="{E13C7E67-BAD2-E34E-92F1-C5FCFB095A5F}" destId="{0E5228C5-F9E5-784C-B856-D2A13CC20B2F}" srcOrd="0" destOrd="0" presId="urn:microsoft.com/office/officeart/2005/8/layout/hierarchy5"/>
    <dgm:cxn modelId="{4617093A-E029-E84D-8AD4-8B7CF0D959F1}" type="presParOf" srcId="{0E5228C5-F9E5-784C-B856-D2A13CC20B2F}" destId="{FDFFB24A-80EA-F04E-AD2D-52B3FF11AAAC}" srcOrd="0" destOrd="0" presId="urn:microsoft.com/office/officeart/2005/8/layout/hierarchy5"/>
    <dgm:cxn modelId="{BACE47EF-C925-DE41-831F-CF442B86C644}" type="presParOf" srcId="{0E5228C5-F9E5-784C-B856-D2A13CC20B2F}" destId="{E2566A8D-FE10-FA48-8380-B7A491E34D26}" srcOrd="1" destOrd="0" presId="urn:microsoft.com/office/officeart/2005/8/layout/hierarchy5"/>
    <dgm:cxn modelId="{420ACA8B-17C8-764D-A612-94304525970C}" type="presParOf" srcId="{E2566A8D-FE10-FA48-8380-B7A491E34D26}" destId="{010A4D24-3C84-5243-9E44-87778AD3DEBD}" srcOrd="0" destOrd="0" presId="urn:microsoft.com/office/officeart/2005/8/layout/hierarchy5"/>
    <dgm:cxn modelId="{447B4BE6-04BC-0B44-BF6F-55C5B060D043}" type="presParOf" srcId="{010A4D24-3C84-5243-9E44-87778AD3DEBD}" destId="{0592326B-6904-BD48-9676-B479C546CDBA}" srcOrd="0" destOrd="0" presId="urn:microsoft.com/office/officeart/2005/8/layout/hierarchy5"/>
    <dgm:cxn modelId="{0BF87373-0E9D-5941-A26B-328599616669}" type="presParOf" srcId="{E2566A8D-FE10-FA48-8380-B7A491E34D26}" destId="{12D5CE9D-8B8F-E749-8B1C-54BA6EAA86E2}" srcOrd="1" destOrd="0" presId="urn:microsoft.com/office/officeart/2005/8/layout/hierarchy5"/>
    <dgm:cxn modelId="{53EE583D-4416-3A42-A6CA-9BFC44D7DCF6}" type="presParOf" srcId="{12D5CE9D-8B8F-E749-8B1C-54BA6EAA86E2}" destId="{CB6F1B71-C9A9-8643-A0AA-83F4B4C4244A}" srcOrd="0" destOrd="0" presId="urn:microsoft.com/office/officeart/2005/8/layout/hierarchy5"/>
    <dgm:cxn modelId="{FCC06FA1-0F10-3A49-83EB-8DE3E8A7A63B}" type="presParOf" srcId="{12D5CE9D-8B8F-E749-8B1C-54BA6EAA86E2}" destId="{C2005FA5-D896-4648-99AC-C6DE28103096}" srcOrd="1" destOrd="0" presId="urn:microsoft.com/office/officeart/2005/8/layout/hierarchy5"/>
    <dgm:cxn modelId="{A94FF5EB-DD90-5648-AC76-7EDEE50FAFF6}" type="presParOf" srcId="{C2005FA5-D896-4648-99AC-C6DE28103096}" destId="{79BEB992-954E-874A-A1C9-9222A247B6A4}" srcOrd="0" destOrd="0" presId="urn:microsoft.com/office/officeart/2005/8/layout/hierarchy5"/>
    <dgm:cxn modelId="{54B50B92-E771-1F4B-9FE2-F83F547F0930}" type="presParOf" srcId="{79BEB992-954E-874A-A1C9-9222A247B6A4}" destId="{7712D83F-CA9C-724E-94FA-27653A5C2CA8}" srcOrd="0" destOrd="0" presId="urn:microsoft.com/office/officeart/2005/8/layout/hierarchy5"/>
    <dgm:cxn modelId="{AF3B1795-1723-AB48-B1DD-250E8AFB60EF}" type="presParOf" srcId="{C2005FA5-D896-4648-99AC-C6DE28103096}" destId="{6B737ACB-44BF-5E4F-9257-037D7B905517}" srcOrd="1" destOrd="0" presId="urn:microsoft.com/office/officeart/2005/8/layout/hierarchy5"/>
    <dgm:cxn modelId="{F8BED574-BC3B-1849-B040-513404BA665C}" type="presParOf" srcId="{6B737ACB-44BF-5E4F-9257-037D7B905517}" destId="{42B07C5F-A0D3-AD46-B31E-9B2F684BDE8D}" srcOrd="0" destOrd="0" presId="urn:microsoft.com/office/officeart/2005/8/layout/hierarchy5"/>
    <dgm:cxn modelId="{C5A13BCF-AF47-264F-872F-C2CFCBA2A789}" type="presParOf" srcId="{6B737ACB-44BF-5E4F-9257-037D7B905517}" destId="{FA30676E-45DA-A749-A1E5-10AB31D484B5}" srcOrd="1" destOrd="0" presId="urn:microsoft.com/office/officeart/2005/8/layout/hierarchy5"/>
    <dgm:cxn modelId="{DE0E0F39-190D-DA49-8430-CE67E282A26F}" type="presParOf" srcId="{FA30676E-45DA-A749-A1E5-10AB31D484B5}" destId="{0C932E5C-B405-C041-A50B-BDCF20C6479E}" srcOrd="0" destOrd="0" presId="urn:microsoft.com/office/officeart/2005/8/layout/hierarchy5"/>
    <dgm:cxn modelId="{4F19EAE5-E2DF-9B45-A8E7-D93A72619BDA}" type="presParOf" srcId="{0C932E5C-B405-C041-A50B-BDCF20C6479E}" destId="{D9D71020-C7BD-ED4C-BEF7-0C30E6CFD030}" srcOrd="0" destOrd="0" presId="urn:microsoft.com/office/officeart/2005/8/layout/hierarchy5"/>
    <dgm:cxn modelId="{3077087C-26D4-004D-A9F3-A3A3612F385B}" type="presParOf" srcId="{FA30676E-45DA-A749-A1E5-10AB31D484B5}" destId="{1EC74749-6FFA-9046-9B7B-8662DE89C39E}" srcOrd="1" destOrd="0" presId="urn:microsoft.com/office/officeart/2005/8/layout/hierarchy5"/>
    <dgm:cxn modelId="{86BDA123-49CF-CA40-A844-B0B2EB90475B}" type="presParOf" srcId="{1EC74749-6FFA-9046-9B7B-8662DE89C39E}" destId="{B7D99564-25B3-C44C-BC01-246B41CED310}" srcOrd="0" destOrd="0" presId="urn:microsoft.com/office/officeart/2005/8/layout/hierarchy5"/>
    <dgm:cxn modelId="{A0395EE5-D8D1-7847-97E8-D0EA5507360B}" type="presParOf" srcId="{1EC74749-6FFA-9046-9B7B-8662DE89C39E}" destId="{147CE9B1-60AC-174D-968B-26D4F57E345A}" srcOrd="1" destOrd="0" presId="urn:microsoft.com/office/officeart/2005/8/layout/hierarchy5"/>
    <dgm:cxn modelId="{35C13251-38B5-C14B-9879-40D879C51401}" type="presParOf" srcId="{147CE9B1-60AC-174D-968B-26D4F57E345A}" destId="{68366EBE-537C-944B-93BA-C9B493484816}" srcOrd="0" destOrd="0" presId="urn:microsoft.com/office/officeart/2005/8/layout/hierarchy5"/>
    <dgm:cxn modelId="{7DEA2448-96A5-9648-9095-F9FE0A654BB6}" type="presParOf" srcId="{68366EBE-537C-944B-93BA-C9B493484816}" destId="{2662C156-6F4C-1946-957E-D2765B4987E6}" srcOrd="0" destOrd="0" presId="urn:microsoft.com/office/officeart/2005/8/layout/hierarchy5"/>
    <dgm:cxn modelId="{45F4FF59-2EF4-6143-9C73-9C48447399FD}" type="presParOf" srcId="{147CE9B1-60AC-174D-968B-26D4F57E345A}" destId="{3215C99B-3A3D-EF44-BB07-AC1CF49B20B7}" srcOrd="1" destOrd="0" presId="urn:microsoft.com/office/officeart/2005/8/layout/hierarchy5"/>
    <dgm:cxn modelId="{5564C547-FE89-D74B-98CB-CFFB9C7CF293}" type="presParOf" srcId="{3215C99B-3A3D-EF44-BB07-AC1CF49B20B7}" destId="{C4DA96BA-995A-AF47-BEBE-2ADA80CFEFF5}" srcOrd="0" destOrd="0" presId="urn:microsoft.com/office/officeart/2005/8/layout/hierarchy5"/>
    <dgm:cxn modelId="{D58DA6D2-6DBC-2240-BFF2-D783A3BC6796}" type="presParOf" srcId="{3215C99B-3A3D-EF44-BB07-AC1CF49B20B7}" destId="{B9B614B0-DB3F-F74C-B0CA-E2C680CFAA76}" srcOrd="1" destOrd="0" presId="urn:microsoft.com/office/officeart/2005/8/layout/hierarchy5"/>
    <dgm:cxn modelId="{D4FD36EA-A3B8-7946-BA8E-A20F01D2128F}" type="presParOf" srcId="{FA30676E-45DA-A749-A1E5-10AB31D484B5}" destId="{EDD87007-C302-EF4A-B123-3EB4622FD1E8}" srcOrd="2" destOrd="0" presId="urn:microsoft.com/office/officeart/2005/8/layout/hierarchy5"/>
    <dgm:cxn modelId="{AC927CDE-822C-F34D-9D1D-AEC274B493D3}" type="presParOf" srcId="{EDD87007-C302-EF4A-B123-3EB4622FD1E8}" destId="{D108B7C6-AD60-5A48-8012-74EAF3BDBDA1}" srcOrd="0" destOrd="0" presId="urn:microsoft.com/office/officeart/2005/8/layout/hierarchy5"/>
    <dgm:cxn modelId="{C3FD70D6-992E-E648-ABD2-998650261A9D}" type="presParOf" srcId="{FA30676E-45DA-A749-A1E5-10AB31D484B5}" destId="{4C63CE84-DEEB-D94A-A531-5CAEDD0F57DF}" srcOrd="3" destOrd="0" presId="urn:microsoft.com/office/officeart/2005/8/layout/hierarchy5"/>
    <dgm:cxn modelId="{9F5F64A4-EC0C-7A4C-8E6F-68B67DAC40C2}" type="presParOf" srcId="{4C63CE84-DEEB-D94A-A531-5CAEDD0F57DF}" destId="{2D918F96-F23B-C248-B6BC-AD43EEEAD1D8}" srcOrd="0" destOrd="0" presId="urn:microsoft.com/office/officeart/2005/8/layout/hierarchy5"/>
    <dgm:cxn modelId="{01917275-CD77-9A41-B555-37CB1DC607A3}" type="presParOf" srcId="{4C63CE84-DEEB-D94A-A531-5CAEDD0F57DF}" destId="{DC7D1196-C6A8-7E47-8B36-B25F99A116AB}" srcOrd="1" destOrd="0" presId="urn:microsoft.com/office/officeart/2005/8/layout/hierarchy5"/>
    <dgm:cxn modelId="{6550D7A1-AB28-DF47-99C9-BC89DDF2AF7C}" type="presParOf" srcId="{DC7D1196-C6A8-7E47-8B36-B25F99A116AB}" destId="{09E66227-9192-3A46-93B9-97B1CD320E80}" srcOrd="0" destOrd="0" presId="urn:microsoft.com/office/officeart/2005/8/layout/hierarchy5"/>
    <dgm:cxn modelId="{A8F6C6C3-C77B-E14D-A438-00175F5991C6}" type="presParOf" srcId="{09E66227-9192-3A46-93B9-97B1CD320E80}" destId="{CC6C90E3-4BCC-804F-9D3D-FF84AC5D37B1}" srcOrd="0" destOrd="0" presId="urn:microsoft.com/office/officeart/2005/8/layout/hierarchy5"/>
    <dgm:cxn modelId="{56F3F555-E531-CF43-AB6F-C60EF1D0AA88}" type="presParOf" srcId="{DC7D1196-C6A8-7E47-8B36-B25F99A116AB}" destId="{7EB6D103-A72F-854D-B10F-CFF8059E0014}" srcOrd="1" destOrd="0" presId="urn:microsoft.com/office/officeart/2005/8/layout/hierarchy5"/>
    <dgm:cxn modelId="{CF90043F-3BED-9D4B-B2BE-EBDF1627EB63}" type="presParOf" srcId="{7EB6D103-A72F-854D-B10F-CFF8059E0014}" destId="{7010429C-EB85-7C4B-9A31-358D960B30AB}" srcOrd="0" destOrd="0" presId="urn:microsoft.com/office/officeart/2005/8/layout/hierarchy5"/>
    <dgm:cxn modelId="{3D886A65-484C-5B41-B86C-85745A32EF87}" type="presParOf" srcId="{7EB6D103-A72F-854D-B10F-CFF8059E0014}" destId="{B6B2C62B-6807-5F49-9489-C5B716978432}" srcOrd="1" destOrd="0" presId="urn:microsoft.com/office/officeart/2005/8/layout/hierarchy5"/>
    <dgm:cxn modelId="{D0939C05-9413-D14A-8E35-FB7B704695BA}" type="presParOf" srcId="{E2566A8D-FE10-FA48-8380-B7A491E34D26}" destId="{DEE76A17-B46A-034B-95EE-94244408AE10}" srcOrd="2" destOrd="0" presId="urn:microsoft.com/office/officeart/2005/8/layout/hierarchy5"/>
    <dgm:cxn modelId="{71568B4F-EE04-E94D-AFDA-527331114826}" type="presParOf" srcId="{DEE76A17-B46A-034B-95EE-94244408AE10}" destId="{963E0D83-1D1C-1B42-9B4C-380AF1A728B3}" srcOrd="0" destOrd="0" presId="urn:microsoft.com/office/officeart/2005/8/layout/hierarchy5"/>
    <dgm:cxn modelId="{1D0E1D0F-40CD-CE47-9FE5-88B2B4DB6318}" type="presParOf" srcId="{E2566A8D-FE10-FA48-8380-B7A491E34D26}" destId="{C091B7C7-B63C-DD41-961A-DF511E7DA860}" srcOrd="3" destOrd="0" presId="urn:microsoft.com/office/officeart/2005/8/layout/hierarchy5"/>
    <dgm:cxn modelId="{02183867-C56E-8146-84E9-E39E14F3810B}" type="presParOf" srcId="{C091B7C7-B63C-DD41-961A-DF511E7DA860}" destId="{B52E96C0-2B48-7A46-9376-136DA8B7CDA0}" srcOrd="0" destOrd="0" presId="urn:microsoft.com/office/officeart/2005/8/layout/hierarchy5"/>
    <dgm:cxn modelId="{0036C93B-059E-7B43-AE4B-C41C1D66164D}" type="presParOf" srcId="{C091B7C7-B63C-DD41-961A-DF511E7DA860}" destId="{057CE30B-765B-954B-B56F-FCFB494CA60E}" srcOrd="1" destOrd="0" presId="urn:microsoft.com/office/officeart/2005/8/layout/hierarchy5"/>
    <dgm:cxn modelId="{163AC022-81E6-2D46-9D83-06C6766C678C}" type="presParOf" srcId="{057CE30B-765B-954B-B56F-FCFB494CA60E}" destId="{C3C89272-7F2D-314A-BD3C-EFAE4313D90D}" srcOrd="0" destOrd="0" presId="urn:microsoft.com/office/officeart/2005/8/layout/hierarchy5"/>
    <dgm:cxn modelId="{34D1678D-4157-E04E-BBC2-91CE5FA94B25}" type="presParOf" srcId="{C3C89272-7F2D-314A-BD3C-EFAE4313D90D}" destId="{1679E573-0076-3D49-B755-212F3E646461}" srcOrd="0" destOrd="0" presId="urn:microsoft.com/office/officeart/2005/8/layout/hierarchy5"/>
    <dgm:cxn modelId="{C1154274-013A-2D4F-8B8B-4FCCE54A8095}" type="presParOf" srcId="{057CE30B-765B-954B-B56F-FCFB494CA60E}" destId="{5B501B4C-9218-C94B-AE7A-3FA59B82A5A1}" srcOrd="1" destOrd="0" presId="urn:microsoft.com/office/officeart/2005/8/layout/hierarchy5"/>
    <dgm:cxn modelId="{4BF4AE98-DB60-7843-B7B6-DBA1F0D1D86A}" type="presParOf" srcId="{5B501B4C-9218-C94B-AE7A-3FA59B82A5A1}" destId="{956EF419-3789-A247-A6CF-7647F069A2D0}" srcOrd="0" destOrd="0" presId="urn:microsoft.com/office/officeart/2005/8/layout/hierarchy5"/>
    <dgm:cxn modelId="{DFAC16DF-A378-9A4B-9F75-BD0B4965C0ED}" type="presParOf" srcId="{5B501B4C-9218-C94B-AE7A-3FA59B82A5A1}" destId="{4B952295-42FB-2E43-B0B7-03564E2BEFAE}" srcOrd="1" destOrd="0" presId="urn:microsoft.com/office/officeart/2005/8/layout/hierarchy5"/>
    <dgm:cxn modelId="{8478D8B6-45C2-4547-B416-9F07F42E62D2}" type="presParOf" srcId="{AC314CDE-098C-F343-95B9-B48934B3B4AD}" destId="{366E2BD5-EE13-BF4E-AAA4-B677A51E187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9A8C4D-BEF3-CD40-8EAA-AEE0610C0E34}" type="doc">
      <dgm:prSet loTypeId="urn:microsoft.com/office/officeart/2005/8/layout/hierarchy5" loCatId="" qsTypeId="urn:microsoft.com/office/officeart/2005/8/quickstyle/simple2" qsCatId="simple" csTypeId="urn:microsoft.com/office/officeart/2005/8/colors/accent0_1" csCatId="mainScheme" phldr="1"/>
      <dgm:spPr/>
    </dgm:pt>
    <dgm:pt modelId="{B3A6746F-D4C8-254E-A3A9-B571BBC30F4A}">
      <dgm:prSet phldrT="[Text]"/>
      <dgm:spPr/>
      <dgm:t>
        <a:bodyPr/>
        <a:lstStyle/>
        <a:p>
          <a:r>
            <a:rPr lang="en-US" dirty="0" smtClean="0"/>
            <a:t>Is there a Condorcet candidate?</a:t>
          </a:r>
          <a:endParaRPr lang="en-US" dirty="0"/>
        </a:p>
      </dgm:t>
    </dgm:pt>
    <dgm:pt modelId="{497057DF-8A0C-A047-BE5D-94FF9773C997}" type="parTrans" cxnId="{3E83F5EC-C299-5A42-A4B2-FFB51FA16BAC}">
      <dgm:prSet/>
      <dgm:spPr/>
      <dgm:t>
        <a:bodyPr/>
        <a:lstStyle/>
        <a:p>
          <a:endParaRPr lang="en-US"/>
        </a:p>
      </dgm:t>
    </dgm:pt>
    <dgm:pt modelId="{B44F1D5E-D27C-444C-B6B2-E9CBE2D8DABC}" type="sibTrans" cxnId="{3E83F5EC-C299-5A42-A4B2-FFB51FA16BAC}">
      <dgm:prSet/>
      <dgm:spPr/>
      <dgm:t>
        <a:bodyPr/>
        <a:lstStyle/>
        <a:p>
          <a:endParaRPr lang="en-US"/>
        </a:p>
      </dgm:t>
    </dgm:pt>
    <dgm:pt modelId="{7C862CC1-5FE1-E046-A03E-03EF1E3BB39A}">
      <dgm:prSet phldrT="[Text]"/>
      <dgm:spPr/>
      <dgm:t>
        <a:bodyPr/>
        <a:lstStyle/>
        <a:p>
          <a:r>
            <a:rPr lang="en-US" dirty="0" smtClean="0"/>
            <a:t>Yes</a:t>
          </a:r>
          <a:endParaRPr lang="en-US" dirty="0"/>
        </a:p>
      </dgm:t>
    </dgm:pt>
    <dgm:pt modelId="{15436E6C-D2DE-5649-B29F-8618EF0B4C64}" type="parTrans" cxnId="{92E169F0-A8F9-0E4A-A278-A620CAF7C086}">
      <dgm:prSet/>
      <dgm:spPr/>
      <dgm:t>
        <a:bodyPr/>
        <a:lstStyle/>
        <a:p>
          <a:endParaRPr lang="en-US"/>
        </a:p>
      </dgm:t>
    </dgm:pt>
    <dgm:pt modelId="{8D259437-037A-504F-99E6-13BF99D7C1FF}" type="sibTrans" cxnId="{92E169F0-A8F9-0E4A-A278-A620CAF7C086}">
      <dgm:prSet/>
      <dgm:spPr/>
      <dgm:t>
        <a:bodyPr/>
        <a:lstStyle/>
        <a:p>
          <a:endParaRPr lang="en-US"/>
        </a:p>
      </dgm:t>
    </dgm:pt>
    <dgm:pt modelId="{EA2B7307-C769-C94C-A288-674CC0C5E23F}">
      <dgm:prSet phldrT="[Text]"/>
      <dgm:spPr/>
      <dgm:t>
        <a:bodyPr/>
        <a:lstStyle/>
        <a:p>
          <a:r>
            <a:rPr lang="en-US" dirty="0" smtClean="0"/>
            <a:t>No</a:t>
          </a:r>
          <a:endParaRPr lang="en-US" dirty="0"/>
        </a:p>
      </dgm:t>
    </dgm:pt>
    <dgm:pt modelId="{02C82852-8E4B-DC4A-87E4-164306390C10}" type="parTrans" cxnId="{6815EA57-9D2D-2348-A1AD-19E23D2D25AF}">
      <dgm:prSet/>
      <dgm:spPr/>
      <dgm:t>
        <a:bodyPr/>
        <a:lstStyle/>
        <a:p>
          <a:endParaRPr lang="en-US"/>
        </a:p>
      </dgm:t>
    </dgm:pt>
    <dgm:pt modelId="{A4DB53DC-854E-1148-B3D0-63ACF63BF434}" type="sibTrans" cxnId="{6815EA57-9D2D-2348-A1AD-19E23D2D25AF}">
      <dgm:prSet/>
      <dgm:spPr/>
      <dgm:t>
        <a:bodyPr/>
        <a:lstStyle/>
        <a:p>
          <a:endParaRPr lang="en-US"/>
        </a:p>
      </dgm:t>
    </dgm:pt>
    <dgm:pt modelId="{243AF357-BEAC-F347-A40A-B5A975F7BDE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Condorcet Fairness Criterion is Satisfied.</a:t>
          </a:r>
          <a:endParaRPr lang="en-US" dirty="0"/>
        </a:p>
      </dgm:t>
    </dgm:pt>
    <dgm:pt modelId="{70E5A89A-78F3-F946-9416-8D8F4C758479}" type="parTrans" cxnId="{6661BCC4-75F3-4948-97EB-DF0C57BC1DBA}">
      <dgm:prSet/>
      <dgm:spPr/>
      <dgm:t>
        <a:bodyPr/>
        <a:lstStyle/>
        <a:p>
          <a:endParaRPr lang="en-US"/>
        </a:p>
      </dgm:t>
    </dgm:pt>
    <dgm:pt modelId="{2CDD489F-DEF8-D94E-8231-AD3168FC540F}" type="sibTrans" cxnId="{6661BCC4-75F3-4948-97EB-DF0C57BC1DBA}">
      <dgm:prSet/>
      <dgm:spPr/>
      <dgm:t>
        <a:bodyPr/>
        <a:lstStyle/>
        <a:p>
          <a:endParaRPr lang="en-US"/>
        </a:p>
      </dgm:t>
    </dgm:pt>
    <dgm:pt modelId="{D7737110-9D78-9444-B907-D82486509648}">
      <dgm:prSet phldrT="[Text]"/>
      <dgm:spPr>
        <a:solidFill>
          <a:schemeClr val="bg1"/>
        </a:solidFill>
      </dgm:spPr>
      <dgm:t>
        <a:bodyPr/>
        <a:lstStyle/>
        <a:p>
          <a:r>
            <a:rPr lang="en-US" dirty="0" smtClean="0"/>
            <a:t>Is the winner using the voting method the same as the Condorcet candidate?</a:t>
          </a:r>
          <a:endParaRPr lang="en-US" dirty="0"/>
        </a:p>
      </dgm:t>
    </dgm:pt>
    <dgm:pt modelId="{EE238AE5-3959-FF4B-B8A0-DE6F0D7ACFE7}" type="parTrans" cxnId="{53CFBFDF-F580-E94C-8F53-504F286BE200}">
      <dgm:prSet/>
      <dgm:spPr/>
      <dgm:t>
        <a:bodyPr/>
        <a:lstStyle/>
        <a:p>
          <a:endParaRPr lang="en-US"/>
        </a:p>
      </dgm:t>
    </dgm:pt>
    <dgm:pt modelId="{B357F51F-BF1F-1741-8605-B8D6136060AB}" type="sibTrans" cxnId="{53CFBFDF-F580-E94C-8F53-504F286BE200}">
      <dgm:prSet/>
      <dgm:spPr/>
      <dgm:t>
        <a:bodyPr/>
        <a:lstStyle/>
        <a:p>
          <a:endParaRPr lang="en-US"/>
        </a:p>
      </dgm:t>
    </dgm:pt>
    <dgm:pt modelId="{B92A3E5C-53F0-E940-AA46-AF446B426EDB}">
      <dgm:prSet phldrT="[Text]"/>
      <dgm:spPr/>
      <dgm:t>
        <a:bodyPr/>
        <a:lstStyle/>
        <a:p>
          <a:r>
            <a:rPr lang="en-US" dirty="0" smtClean="0"/>
            <a:t>Yes</a:t>
          </a:r>
          <a:endParaRPr lang="en-US" dirty="0"/>
        </a:p>
      </dgm:t>
    </dgm:pt>
    <dgm:pt modelId="{4653D0FC-2097-8049-B6C1-6490F1B033D2}" type="parTrans" cxnId="{4DA8B0E6-7986-0641-8E6A-3E2045B9C923}">
      <dgm:prSet/>
      <dgm:spPr/>
      <dgm:t>
        <a:bodyPr/>
        <a:lstStyle/>
        <a:p>
          <a:endParaRPr lang="en-US"/>
        </a:p>
      </dgm:t>
    </dgm:pt>
    <dgm:pt modelId="{03114145-FFE4-B240-9156-304F4157A85A}" type="sibTrans" cxnId="{4DA8B0E6-7986-0641-8E6A-3E2045B9C923}">
      <dgm:prSet/>
      <dgm:spPr/>
      <dgm:t>
        <a:bodyPr/>
        <a:lstStyle/>
        <a:p>
          <a:endParaRPr lang="en-US"/>
        </a:p>
      </dgm:t>
    </dgm:pt>
    <dgm:pt modelId="{9D253374-ABDD-814D-A6FC-5512E5C8190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Condorcet Fairness Criterion is satisfied.</a:t>
          </a:r>
          <a:endParaRPr lang="en-US" dirty="0"/>
        </a:p>
      </dgm:t>
    </dgm:pt>
    <dgm:pt modelId="{630CD4F8-0F78-244D-BF76-7FD4683E1A83}" type="parTrans" cxnId="{32EB1E16-5E03-794E-9E16-19366344B7AE}">
      <dgm:prSet/>
      <dgm:spPr/>
      <dgm:t>
        <a:bodyPr/>
        <a:lstStyle/>
        <a:p>
          <a:endParaRPr lang="en-US"/>
        </a:p>
      </dgm:t>
    </dgm:pt>
    <dgm:pt modelId="{FAA37ED6-72B1-3A43-8591-E0A6A236E2FE}" type="sibTrans" cxnId="{32EB1E16-5E03-794E-9E16-19366344B7AE}">
      <dgm:prSet/>
      <dgm:spPr/>
      <dgm:t>
        <a:bodyPr/>
        <a:lstStyle/>
        <a:p>
          <a:endParaRPr lang="en-US"/>
        </a:p>
      </dgm:t>
    </dgm:pt>
    <dgm:pt modelId="{E67307D9-900A-6A41-8FDC-73914CF8D3FF}">
      <dgm:prSet phldrT="[Text]"/>
      <dgm:spPr/>
      <dgm:t>
        <a:bodyPr/>
        <a:lstStyle/>
        <a:p>
          <a:r>
            <a:rPr lang="en-US" dirty="0" smtClean="0"/>
            <a:t>No</a:t>
          </a:r>
          <a:endParaRPr lang="en-US" dirty="0"/>
        </a:p>
      </dgm:t>
    </dgm:pt>
    <dgm:pt modelId="{D4E882EF-44A5-0B4D-AF9B-95DB0BB28B5D}" type="parTrans" cxnId="{C8AA94BC-9151-4E40-BA29-17E95CFB451B}">
      <dgm:prSet/>
      <dgm:spPr/>
      <dgm:t>
        <a:bodyPr/>
        <a:lstStyle/>
        <a:p>
          <a:endParaRPr lang="en-US"/>
        </a:p>
      </dgm:t>
    </dgm:pt>
    <dgm:pt modelId="{BF95A6EF-E1E1-3248-87A4-0B16D29719ED}" type="sibTrans" cxnId="{C8AA94BC-9151-4E40-BA29-17E95CFB451B}">
      <dgm:prSet/>
      <dgm:spPr/>
      <dgm:t>
        <a:bodyPr/>
        <a:lstStyle/>
        <a:p>
          <a:endParaRPr lang="en-US"/>
        </a:p>
      </dgm:t>
    </dgm:pt>
    <dgm:pt modelId="{E03B3B74-52D1-5D46-92B9-3770ACF55F7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The Condorcet Fairness Criterion is violated.</a:t>
          </a:r>
          <a:endParaRPr lang="en-US" dirty="0"/>
        </a:p>
      </dgm:t>
    </dgm:pt>
    <dgm:pt modelId="{3367775D-5703-DB4A-9940-E6D15E4107E7}" type="parTrans" cxnId="{0A1449AB-8676-BB43-B18D-7A757AB3F610}">
      <dgm:prSet/>
      <dgm:spPr/>
      <dgm:t>
        <a:bodyPr/>
        <a:lstStyle/>
        <a:p>
          <a:endParaRPr lang="en-US"/>
        </a:p>
      </dgm:t>
    </dgm:pt>
    <dgm:pt modelId="{A9571D96-94E0-4942-9310-26A191E21F24}" type="sibTrans" cxnId="{0A1449AB-8676-BB43-B18D-7A757AB3F610}">
      <dgm:prSet/>
      <dgm:spPr/>
      <dgm:t>
        <a:bodyPr/>
        <a:lstStyle/>
        <a:p>
          <a:endParaRPr lang="en-US"/>
        </a:p>
      </dgm:t>
    </dgm:pt>
    <dgm:pt modelId="{AC314CDE-098C-F343-95B9-B48934B3B4AD}" type="pres">
      <dgm:prSet presAssocID="{169A8C4D-BEF3-CD40-8EAA-AEE0610C0E34}" presName="mainComposite" presStyleCnt="0">
        <dgm:presLayoutVars>
          <dgm:chPref val="1"/>
          <dgm:dir/>
          <dgm:animOne val="branch"/>
          <dgm:animLvl val="lvl"/>
          <dgm:resizeHandles val="exact"/>
        </dgm:presLayoutVars>
      </dgm:prSet>
      <dgm:spPr/>
    </dgm:pt>
    <dgm:pt modelId="{60C1720A-3140-EF47-8B14-FE81C6E4F087}" type="pres">
      <dgm:prSet presAssocID="{169A8C4D-BEF3-CD40-8EAA-AEE0610C0E34}" presName="hierFlow" presStyleCnt="0"/>
      <dgm:spPr/>
    </dgm:pt>
    <dgm:pt modelId="{E13C7E67-BAD2-E34E-92F1-C5FCFB095A5F}" type="pres">
      <dgm:prSet presAssocID="{169A8C4D-BEF3-CD40-8EAA-AEE0610C0E34}" presName="hierChild1" presStyleCnt="0">
        <dgm:presLayoutVars>
          <dgm:chPref val="1"/>
          <dgm:animOne val="branch"/>
          <dgm:animLvl val="lvl"/>
        </dgm:presLayoutVars>
      </dgm:prSet>
      <dgm:spPr/>
    </dgm:pt>
    <dgm:pt modelId="{0E5228C5-F9E5-784C-B856-D2A13CC20B2F}" type="pres">
      <dgm:prSet presAssocID="{B3A6746F-D4C8-254E-A3A9-B571BBC30F4A}" presName="Name17" presStyleCnt="0"/>
      <dgm:spPr/>
    </dgm:pt>
    <dgm:pt modelId="{FDFFB24A-80EA-F04E-AD2D-52B3FF11AAAC}" type="pres">
      <dgm:prSet presAssocID="{B3A6746F-D4C8-254E-A3A9-B571BBC30F4A}" presName="level1Shape" presStyleLbl="node0" presStyleIdx="0" presStyleCnt="1">
        <dgm:presLayoutVars>
          <dgm:chPref val="3"/>
        </dgm:presLayoutVars>
      </dgm:prSet>
      <dgm:spPr/>
      <dgm:t>
        <a:bodyPr/>
        <a:lstStyle/>
        <a:p>
          <a:endParaRPr lang="en-US"/>
        </a:p>
      </dgm:t>
    </dgm:pt>
    <dgm:pt modelId="{E2566A8D-FE10-FA48-8380-B7A491E34D26}" type="pres">
      <dgm:prSet presAssocID="{B3A6746F-D4C8-254E-A3A9-B571BBC30F4A}" presName="hierChild2" presStyleCnt="0"/>
      <dgm:spPr/>
    </dgm:pt>
    <dgm:pt modelId="{010A4D24-3C84-5243-9E44-87778AD3DEBD}" type="pres">
      <dgm:prSet presAssocID="{15436E6C-D2DE-5649-B29F-8618EF0B4C64}" presName="Name25" presStyleLbl="parChTrans1D2" presStyleIdx="0" presStyleCnt="2"/>
      <dgm:spPr/>
      <dgm:t>
        <a:bodyPr/>
        <a:lstStyle/>
        <a:p>
          <a:endParaRPr lang="en-US"/>
        </a:p>
      </dgm:t>
    </dgm:pt>
    <dgm:pt modelId="{0592326B-6904-BD48-9676-B479C546CDBA}" type="pres">
      <dgm:prSet presAssocID="{15436E6C-D2DE-5649-B29F-8618EF0B4C64}" presName="connTx" presStyleLbl="parChTrans1D2" presStyleIdx="0" presStyleCnt="2"/>
      <dgm:spPr/>
      <dgm:t>
        <a:bodyPr/>
        <a:lstStyle/>
        <a:p>
          <a:endParaRPr lang="en-US"/>
        </a:p>
      </dgm:t>
    </dgm:pt>
    <dgm:pt modelId="{12D5CE9D-8B8F-E749-8B1C-54BA6EAA86E2}" type="pres">
      <dgm:prSet presAssocID="{7C862CC1-5FE1-E046-A03E-03EF1E3BB39A}" presName="Name30" presStyleCnt="0"/>
      <dgm:spPr/>
    </dgm:pt>
    <dgm:pt modelId="{CB6F1B71-C9A9-8643-A0AA-83F4B4C4244A}" type="pres">
      <dgm:prSet presAssocID="{7C862CC1-5FE1-E046-A03E-03EF1E3BB39A}" presName="level2Shape" presStyleLbl="node2" presStyleIdx="0" presStyleCnt="2"/>
      <dgm:spPr/>
      <dgm:t>
        <a:bodyPr/>
        <a:lstStyle/>
        <a:p>
          <a:endParaRPr lang="en-US"/>
        </a:p>
      </dgm:t>
    </dgm:pt>
    <dgm:pt modelId="{C2005FA5-D896-4648-99AC-C6DE28103096}" type="pres">
      <dgm:prSet presAssocID="{7C862CC1-5FE1-E046-A03E-03EF1E3BB39A}" presName="hierChild3" presStyleCnt="0"/>
      <dgm:spPr/>
    </dgm:pt>
    <dgm:pt modelId="{79BEB992-954E-874A-A1C9-9222A247B6A4}" type="pres">
      <dgm:prSet presAssocID="{EE238AE5-3959-FF4B-B8A0-DE6F0D7ACFE7}" presName="Name25" presStyleLbl="parChTrans1D3" presStyleIdx="0" presStyleCnt="2"/>
      <dgm:spPr/>
      <dgm:t>
        <a:bodyPr/>
        <a:lstStyle/>
        <a:p>
          <a:endParaRPr lang="en-US"/>
        </a:p>
      </dgm:t>
    </dgm:pt>
    <dgm:pt modelId="{7712D83F-CA9C-724E-94FA-27653A5C2CA8}" type="pres">
      <dgm:prSet presAssocID="{EE238AE5-3959-FF4B-B8A0-DE6F0D7ACFE7}" presName="connTx" presStyleLbl="parChTrans1D3" presStyleIdx="0" presStyleCnt="2"/>
      <dgm:spPr/>
      <dgm:t>
        <a:bodyPr/>
        <a:lstStyle/>
        <a:p>
          <a:endParaRPr lang="en-US"/>
        </a:p>
      </dgm:t>
    </dgm:pt>
    <dgm:pt modelId="{6B737ACB-44BF-5E4F-9257-037D7B905517}" type="pres">
      <dgm:prSet presAssocID="{D7737110-9D78-9444-B907-D82486509648}" presName="Name30" presStyleCnt="0"/>
      <dgm:spPr/>
    </dgm:pt>
    <dgm:pt modelId="{42B07C5F-A0D3-AD46-B31E-9B2F684BDE8D}" type="pres">
      <dgm:prSet presAssocID="{D7737110-9D78-9444-B907-D82486509648}" presName="level2Shape" presStyleLbl="node3" presStyleIdx="0" presStyleCnt="2"/>
      <dgm:spPr/>
      <dgm:t>
        <a:bodyPr/>
        <a:lstStyle/>
        <a:p>
          <a:endParaRPr lang="en-US"/>
        </a:p>
      </dgm:t>
    </dgm:pt>
    <dgm:pt modelId="{FA30676E-45DA-A749-A1E5-10AB31D484B5}" type="pres">
      <dgm:prSet presAssocID="{D7737110-9D78-9444-B907-D82486509648}" presName="hierChild3" presStyleCnt="0"/>
      <dgm:spPr/>
    </dgm:pt>
    <dgm:pt modelId="{0C932E5C-B405-C041-A50B-BDCF20C6479E}" type="pres">
      <dgm:prSet presAssocID="{4653D0FC-2097-8049-B6C1-6490F1B033D2}" presName="Name25" presStyleLbl="parChTrans1D4" presStyleIdx="0" presStyleCnt="4"/>
      <dgm:spPr/>
      <dgm:t>
        <a:bodyPr/>
        <a:lstStyle/>
        <a:p>
          <a:endParaRPr lang="en-US"/>
        </a:p>
      </dgm:t>
    </dgm:pt>
    <dgm:pt modelId="{D9D71020-C7BD-ED4C-BEF7-0C30E6CFD030}" type="pres">
      <dgm:prSet presAssocID="{4653D0FC-2097-8049-B6C1-6490F1B033D2}" presName="connTx" presStyleLbl="parChTrans1D4" presStyleIdx="0" presStyleCnt="4"/>
      <dgm:spPr/>
      <dgm:t>
        <a:bodyPr/>
        <a:lstStyle/>
        <a:p>
          <a:endParaRPr lang="en-US"/>
        </a:p>
      </dgm:t>
    </dgm:pt>
    <dgm:pt modelId="{1EC74749-6FFA-9046-9B7B-8662DE89C39E}" type="pres">
      <dgm:prSet presAssocID="{B92A3E5C-53F0-E940-AA46-AF446B426EDB}" presName="Name30" presStyleCnt="0"/>
      <dgm:spPr/>
    </dgm:pt>
    <dgm:pt modelId="{B7D99564-25B3-C44C-BC01-246B41CED310}" type="pres">
      <dgm:prSet presAssocID="{B92A3E5C-53F0-E940-AA46-AF446B426EDB}" presName="level2Shape" presStyleLbl="node4" presStyleIdx="0" presStyleCnt="4"/>
      <dgm:spPr/>
      <dgm:t>
        <a:bodyPr/>
        <a:lstStyle/>
        <a:p>
          <a:endParaRPr lang="en-US"/>
        </a:p>
      </dgm:t>
    </dgm:pt>
    <dgm:pt modelId="{147CE9B1-60AC-174D-968B-26D4F57E345A}" type="pres">
      <dgm:prSet presAssocID="{B92A3E5C-53F0-E940-AA46-AF446B426EDB}" presName="hierChild3" presStyleCnt="0"/>
      <dgm:spPr/>
    </dgm:pt>
    <dgm:pt modelId="{68366EBE-537C-944B-93BA-C9B493484816}" type="pres">
      <dgm:prSet presAssocID="{630CD4F8-0F78-244D-BF76-7FD4683E1A83}" presName="Name25" presStyleLbl="parChTrans1D4" presStyleIdx="1" presStyleCnt="4"/>
      <dgm:spPr/>
      <dgm:t>
        <a:bodyPr/>
        <a:lstStyle/>
        <a:p>
          <a:endParaRPr lang="en-US"/>
        </a:p>
      </dgm:t>
    </dgm:pt>
    <dgm:pt modelId="{2662C156-6F4C-1946-957E-D2765B4987E6}" type="pres">
      <dgm:prSet presAssocID="{630CD4F8-0F78-244D-BF76-7FD4683E1A83}" presName="connTx" presStyleLbl="parChTrans1D4" presStyleIdx="1" presStyleCnt="4"/>
      <dgm:spPr/>
      <dgm:t>
        <a:bodyPr/>
        <a:lstStyle/>
        <a:p>
          <a:endParaRPr lang="en-US"/>
        </a:p>
      </dgm:t>
    </dgm:pt>
    <dgm:pt modelId="{3215C99B-3A3D-EF44-BB07-AC1CF49B20B7}" type="pres">
      <dgm:prSet presAssocID="{9D253374-ABDD-814D-A6FC-5512E5C81900}" presName="Name30" presStyleCnt="0"/>
      <dgm:spPr/>
    </dgm:pt>
    <dgm:pt modelId="{C4DA96BA-995A-AF47-BEBE-2ADA80CFEFF5}" type="pres">
      <dgm:prSet presAssocID="{9D253374-ABDD-814D-A6FC-5512E5C81900}" presName="level2Shape" presStyleLbl="node4" presStyleIdx="1" presStyleCnt="4"/>
      <dgm:spPr/>
      <dgm:t>
        <a:bodyPr/>
        <a:lstStyle/>
        <a:p>
          <a:endParaRPr lang="en-US"/>
        </a:p>
      </dgm:t>
    </dgm:pt>
    <dgm:pt modelId="{B9B614B0-DB3F-F74C-B0CA-E2C680CFAA76}" type="pres">
      <dgm:prSet presAssocID="{9D253374-ABDD-814D-A6FC-5512E5C81900}" presName="hierChild3" presStyleCnt="0"/>
      <dgm:spPr/>
    </dgm:pt>
    <dgm:pt modelId="{EDD87007-C302-EF4A-B123-3EB4622FD1E8}" type="pres">
      <dgm:prSet presAssocID="{D4E882EF-44A5-0B4D-AF9B-95DB0BB28B5D}" presName="Name25" presStyleLbl="parChTrans1D4" presStyleIdx="2" presStyleCnt="4"/>
      <dgm:spPr/>
      <dgm:t>
        <a:bodyPr/>
        <a:lstStyle/>
        <a:p>
          <a:endParaRPr lang="en-US"/>
        </a:p>
      </dgm:t>
    </dgm:pt>
    <dgm:pt modelId="{D108B7C6-AD60-5A48-8012-74EAF3BDBDA1}" type="pres">
      <dgm:prSet presAssocID="{D4E882EF-44A5-0B4D-AF9B-95DB0BB28B5D}" presName="connTx" presStyleLbl="parChTrans1D4" presStyleIdx="2" presStyleCnt="4"/>
      <dgm:spPr/>
      <dgm:t>
        <a:bodyPr/>
        <a:lstStyle/>
        <a:p>
          <a:endParaRPr lang="en-US"/>
        </a:p>
      </dgm:t>
    </dgm:pt>
    <dgm:pt modelId="{4C63CE84-DEEB-D94A-A531-5CAEDD0F57DF}" type="pres">
      <dgm:prSet presAssocID="{E67307D9-900A-6A41-8FDC-73914CF8D3FF}" presName="Name30" presStyleCnt="0"/>
      <dgm:spPr/>
    </dgm:pt>
    <dgm:pt modelId="{2D918F96-F23B-C248-B6BC-AD43EEEAD1D8}" type="pres">
      <dgm:prSet presAssocID="{E67307D9-900A-6A41-8FDC-73914CF8D3FF}" presName="level2Shape" presStyleLbl="node4" presStyleIdx="2" presStyleCnt="4"/>
      <dgm:spPr/>
      <dgm:t>
        <a:bodyPr/>
        <a:lstStyle/>
        <a:p>
          <a:endParaRPr lang="en-US"/>
        </a:p>
      </dgm:t>
    </dgm:pt>
    <dgm:pt modelId="{DC7D1196-C6A8-7E47-8B36-B25F99A116AB}" type="pres">
      <dgm:prSet presAssocID="{E67307D9-900A-6A41-8FDC-73914CF8D3FF}" presName="hierChild3" presStyleCnt="0"/>
      <dgm:spPr/>
    </dgm:pt>
    <dgm:pt modelId="{09E66227-9192-3A46-93B9-97B1CD320E80}" type="pres">
      <dgm:prSet presAssocID="{3367775D-5703-DB4A-9940-E6D15E4107E7}" presName="Name25" presStyleLbl="parChTrans1D4" presStyleIdx="3" presStyleCnt="4"/>
      <dgm:spPr/>
      <dgm:t>
        <a:bodyPr/>
        <a:lstStyle/>
        <a:p>
          <a:endParaRPr lang="en-US"/>
        </a:p>
      </dgm:t>
    </dgm:pt>
    <dgm:pt modelId="{CC6C90E3-4BCC-804F-9D3D-FF84AC5D37B1}" type="pres">
      <dgm:prSet presAssocID="{3367775D-5703-DB4A-9940-E6D15E4107E7}" presName="connTx" presStyleLbl="parChTrans1D4" presStyleIdx="3" presStyleCnt="4"/>
      <dgm:spPr/>
      <dgm:t>
        <a:bodyPr/>
        <a:lstStyle/>
        <a:p>
          <a:endParaRPr lang="en-US"/>
        </a:p>
      </dgm:t>
    </dgm:pt>
    <dgm:pt modelId="{7EB6D103-A72F-854D-B10F-CFF8059E0014}" type="pres">
      <dgm:prSet presAssocID="{E03B3B74-52D1-5D46-92B9-3770ACF55F75}" presName="Name30" presStyleCnt="0"/>
      <dgm:spPr/>
    </dgm:pt>
    <dgm:pt modelId="{7010429C-EB85-7C4B-9A31-358D960B30AB}" type="pres">
      <dgm:prSet presAssocID="{E03B3B74-52D1-5D46-92B9-3770ACF55F75}" presName="level2Shape" presStyleLbl="node4" presStyleIdx="3" presStyleCnt="4"/>
      <dgm:spPr/>
      <dgm:t>
        <a:bodyPr/>
        <a:lstStyle/>
        <a:p>
          <a:endParaRPr lang="en-US"/>
        </a:p>
      </dgm:t>
    </dgm:pt>
    <dgm:pt modelId="{B6B2C62B-6807-5F49-9489-C5B716978432}" type="pres">
      <dgm:prSet presAssocID="{E03B3B74-52D1-5D46-92B9-3770ACF55F75}" presName="hierChild3" presStyleCnt="0"/>
      <dgm:spPr/>
    </dgm:pt>
    <dgm:pt modelId="{DEE76A17-B46A-034B-95EE-94244408AE10}" type="pres">
      <dgm:prSet presAssocID="{02C82852-8E4B-DC4A-87E4-164306390C10}" presName="Name25" presStyleLbl="parChTrans1D2" presStyleIdx="1" presStyleCnt="2"/>
      <dgm:spPr/>
      <dgm:t>
        <a:bodyPr/>
        <a:lstStyle/>
        <a:p>
          <a:endParaRPr lang="en-US"/>
        </a:p>
      </dgm:t>
    </dgm:pt>
    <dgm:pt modelId="{963E0D83-1D1C-1B42-9B4C-380AF1A728B3}" type="pres">
      <dgm:prSet presAssocID="{02C82852-8E4B-DC4A-87E4-164306390C10}" presName="connTx" presStyleLbl="parChTrans1D2" presStyleIdx="1" presStyleCnt="2"/>
      <dgm:spPr/>
      <dgm:t>
        <a:bodyPr/>
        <a:lstStyle/>
        <a:p>
          <a:endParaRPr lang="en-US"/>
        </a:p>
      </dgm:t>
    </dgm:pt>
    <dgm:pt modelId="{C091B7C7-B63C-DD41-961A-DF511E7DA860}" type="pres">
      <dgm:prSet presAssocID="{EA2B7307-C769-C94C-A288-674CC0C5E23F}" presName="Name30" presStyleCnt="0"/>
      <dgm:spPr/>
    </dgm:pt>
    <dgm:pt modelId="{B52E96C0-2B48-7A46-9376-136DA8B7CDA0}" type="pres">
      <dgm:prSet presAssocID="{EA2B7307-C769-C94C-A288-674CC0C5E23F}" presName="level2Shape" presStyleLbl="node2" presStyleIdx="1" presStyleCnt="2"/>
      <dgm:spPr/>
      <dgm:t>
        <a:bodyPr/>
        <a:lstStyle/>
        <a:p>
          <a:endParaRPr lang="en-US"/>
        </a:p>
      </dgm:t>
    </dgm:pt>
    <dgm:pt modelId="{057CE30B-765B-954B-B56F-FCFB494CA60E}" type="pres">
      <dgm:prSet presAssocID="{EA2B7307-C769-C94C-A288-674CC0C5E23F}" presName="hierChild3" presStyleCnt="0"/>
      <dgm:spPr/>
    </dgm:pt>
    <dgm:pt modelId="{C3C89272-7F2D-314A-BD3C-EFAE4313D90D}" type="pres">
      <dgm:prSet presAssocID="{70E5A89A-78F3-F946-9416-8D8F4C758479}" presName="Name25" presStyleLbl="parChTrans1D3" presStyleIdx="1" presStyleCnt="2"/>
      <dgm:spPr/>
      <dgm:t>
        <a:bodyPr/>
        <a:lstStyle/>
        <a:p>
          <a:endParaRPr lang="en-US"/>
        </a:p>
      </dgm:t>
    </dgm:pt>
    <dgm:pt modelId="{1679E573-0076-3D49-B755-212F3E646461}" type="pres">
      <dgm:prSet presAssocID="{70E5A89A-78F3-F946-9416-8D8F4C758479}" presName="connTx" presStyleLbl="parChTrans1D3" presStyleIdx="1" presStyleCnt="2"/>
      <dgm:spPr/>
      <dgm:t>
        <a:bodyPr/>
        <a:lstStyle/>
        <a:p>
          <a:endParaRPr lang="en-US"/>
        </a:p>
      </dgm:t>
    </dgm:pt>
    <dgm:pt modelId="{5B501B4C-9218-C94B-AE7A-3FA59B82A5A1}" type="pres">
      <dgm:prSet presAssocID="{243AF357-BEAC-F347-A40A-B5A975F7BDE0}" presName="Name30" presStyleCnt="0"/>
      <dgm:spPr/>
    </dgm:pt>
    <dgm:pt modelId="{956EF419-3789-A247-A6CF-7647F069A2D0}" type="pres">
      <dgm:prSet presAssocID="{243AF357-BEAC-F347-A40A-B5A975F7BDE0}" presName="level2Shape" presStyleLbl="node3" presStyleIdx="1" presStyleCnt="2"/>
      <dgm:spPr/>
      <dgm:t>
        <a:bodyPr/>
        <a:lstStyle/>
        <a:p>
          <a:endParaRPr lang="en-US"/>
        </a:p>
      </dgm:t>
    </dgm:pt>
    <dgm:pt modelId="{4B952295-42FB-2E43-B0B7-03564E2BEFAE}" type="pres">
      <dgm:prSet presAssocID="{243AF357-BEAC-F347-A40A-B5A975F7BDE0}" presName="hierChild3" presStyleCnt="0"/>
      <dgm:spPr/>
    </dgm:pt>
    <dgm:pt modelId="{366E2BD5-EE13-BF4E-AAA4-B677A51E1871}" type="pres">
      <dgm:prSet presAssocID="{169A8C4D-BEF3-CD40-8EAA-AEE0610C0E34}" presName="bgShapesFlow" presStyleCnt="0"/>
      <dgm:spPr/>
    </dgm:pt>
  </dgm:ptLst>
  <dgm:cxnLst>
    <dgm:cxn modelId="{DF190DDB-D59D-824C-A7EA-316BDF9628B1}" type="presOf" srcId="{15436E6C-D2DE-5649-B29F-8618EF0B4C64}" destId="{0592326B-6904-BD48-9676-B479C546CDBA}" srcOrd="1" destOrd="0" presId="urn:microsoft.com/office/officeart/2005/8/layout/hierarchy5"/>
    <dgm:cxn modelId="{0A1449AB-8676-BB43-B18D-7A757AB3F610}" srcId="{E67307D9-900A-6A41-8FDC-73914CF8D3FF}" destId="{E03B3B74-52D1-5D46-92B9-3770ACF55F75}" srcOrd="0" destOrd="0" parTransId="{3367775D-5703-DB4A-9940-E6D15E4107E7}" sibTransId="{A9571D96-94E0-4942-9310-26A191E21F24}"/>
    <dgm:cxn modelId="{C1E37AA7-0301-DA44-BA4C-66BC3D9DBB4D}" type="presOf" srcId="{243AF357-BEAC-F347-A40A-B5A975F7BDE0}" destId="{956EF419-3789-A247-A6CF-7647F069A2D0}" srcOrd="0" destOrd="0" presId="urn:microsoft.com/office/officeart/2005/8/layout/hierarchy5"/>
    <dgm:cxn modelId="{8535733F-455A-B948-8BE7-6F17C877C9BA}" type="presOf" srcId="{4653D0FC-2097-8049-B6C1-6490F1B033D2}" destId="{D9D71020-C7BD-ED4C-BEF7-0C30E6CFD030}" srcOrd="1" destOrd="0" presId="urn:microsoft.com/office/officeart/2005/8/layout/hierarchy5"/>
    <dgm:cxn modelId="{BF895ABA-E357-6F4F-9017-6D69CC63FB03}" type="presOf" srcId="{E67307D9-900A-6A41-8FDC-73914CF8D3FF}" destId="{2D918F96-F23B-C248-B6BC-AD43EEEAD1D8}" srcOrd="0" destOrd="0" presId="urn:microsoft.com/office/officeart/2005/8/layout/hierarchy5"/>
    <dgm:cxn modelId="{EE014E1A-9597-F745-8819-3607F811AF2D}" type="presOf" srcId="{630CD4F8-0F78-244D-BF76-7FD4683E1A83}" destId="{68366EBE-537C-944B-93BA-C9B493484816}" srcOrd="0" destOrd="0" presId="urn:microsoft.com/office/officeart/2005/8/layout/hierarchy5"/>
    <dgm:cxn modelId="{413CC3C1-5C02-044D-B9C1-8DDEBACD8021}" type="presOf" srcId="{D4E882EF-44A5-0B4D-AF9B-95DB0BB28B5D}" destId="{D108B7C6-AD60-5A48-8012-74EAF3BDBDA1}" srcOrd="1" destOrd="0" presId="urn:microsoft.com/office/officeart/2005/8/layout/hierarchy5"/>
    <dgm:cxn modelId="{A6D13BF5-1C8C-504F-857B-418D57F6E3E0}" type="presOf" srcId="{70E5A89A-78F3-F946-9416-8D8F4C758479}" destId="{1679E573-0076-3D49-B755-212F3E646461}" srcOrd="1" destOrd="0" presId="urn:microsoft.com/office/officeart/2005/8/layout/hierarchy5"/>
    <dgm:cxn modelId="{86738A7B-6F35-D04C-A08C-701BBD02710E}" type="presOf" srcId="{9D253374-ABDD-814D-A6FC-5512E5C81900}" destId="{C4DA96BA-995A-AF47-BEBE-2ADA80CFEFF5}" srcOrd="0" destOrd="0" presId="urn:microsoft.com/office/officeart/2005/8/layout/hierarchy5"/>
    <dgm:cxn modelId="{0B686E0A-E21F-E849-B59C-531474265E04}" type="presOf" srcId="{70E5A89A-78F3-F946-9416-8D8F4C758479}" destId="{C3C89272-7F2D-314A-BD3C-EFAE4313D90D}" srcOrd="0" destOrd="0" presId="urn:microsoft.com/office/officeart/2005/8/layout/hierarchy5"/>
    <dgm:cxn modelId="{7FB677D1-FEE4-7747-B297-E10FF7242572}" type="presOf" srcId="{D7737110-9D78-9444-B907-D82486509648}" destId="{42B07C5F-A0D3-AD46-B31E-9B2F684BDE8D}" srcOrd="0" destOrd="0" presId="urn:microsoft.com/office/officeart/2005/8/layout/hierarchy5"/>
    <dgm:cxn modelId="{7F02FCF4-7C50-7649-840C-B82FB62C6047}" type="presOf" srcId="{EE238AE5-3959-FF4B-B8A0-DE6F0D7ACFE7}" destId="{7712D83F-CA9C-724E-94FA-27653A5C2CA8}" srcOrd="1" destOrd="0" presId="urn:microsoft.com/office/officeart/2005/8/layout/hierarchy5"/>
    <dgm:cxn modelId="{0D92B49E-7BCE-0A40-9E11-FA5511D449E4}" type="presOf" srcId="{B92A3E5C-53F0-E940-AA46-AF446B426EDB}" destId="{B7D99564-25B3-C44C-BC01-246B41CED310}" srcOrd="0" destOrd="0" presId="urn:microsoft.com/office/officeart/2005/8/layout/hierarchy5"/>
    <dgm:cxn modelId="{FBA6B88E-327D-284C-B3C4-B34820E892FE}" type="presOf" srcId="{3367775D-5703-DB4A-9940-E6D15E4107E7}" destId="{CC6C90E3-4BCC-804F-9D3D-FF84AC5D37B1}" srcOrd="1" destOrd="0" presId="urn:microsoft.com/office/officeart/2005/8/layout/hierarchy5"/>
    <dgm:cxn modelId="{38EAF968-72A5-B849-9DE5-4D568BE2248B}" type="presOf" srcId="{EA2B7307-C769-C94C-A288-674CC0C5E23F}" destId="{B52E96C0-2B48-7A46-9376-136DA8B7CDA0}" srcOrd="0" destOrd="0" presId="urn:microsoft.com/office/officeart/2005/8/layout/hierarchy5"/>
    <dgm:cxn modelId="{123882C4-FA89-F347-8D69-2D8B5BBDE818}" type="presOf" srcId="{02C82852-8E4B-DC4A-87E4-164306390C10}" destId="{963E0D83-1D1C-1B42-9B4C-380AF1A728B3}" srcOrd="1" destOrd="0" presId="urn:microsoft.com/office/officeart/2005/8/layout/hierarchy5"/>
    <dgm:cxn modelId="{25EB0EA7-EC9B-3249-8285-91BA51F3AE2B}" type="presOf" srcId="{E03B3B74-52D1-5D46-92B9-3770ACF55F75}" destId="{7010429C-EB85-7C4B-9A31-358D960B30AB}" srcOrd="0" destOrd="0" presId="urn:microsoft.com/office/officeart/2005/8/layout/hierarchy5"/>
    <dgm:cxn modelId="{14353334-9981-B740-BD23-C97191B8C58F}" type="presOf" srcId="{EE238AE5-3959-FF4B-B8A0-DE6F0D7ACFE7}" destId="{79BEB992-954E-874A-A1C9-9222A247B6A4}" srcOrd="0" destOrd="0" presId="urn:microsoft.com/office/officeart/2005/8/layout/hierarchy5"/>
    <dgm:cxn modelId="{3E83F5EC-C299-5A42-A4B2-FFB51FA16BAC}" srcId="{169A8C4D-BEF3-CD40-8EAA-AEE0610C0E34}" destId="{B3A6746F-D4C8-254E-A3A9-B571BBC30F4A}" srcOrd="0" destOrd="0" parTransId="{497057DF-8A0C-A047-BE5D-94FF9773C997}" sibTransId="{B44F1D5E-D27C-444C-B6B2-E9CBE2D8DABC}"/>
    <dgm:cxn modelId="{4DA8B0E6-7986-0641-8E6A-3E2045B9C923}" srcId="{D7737110-9D78-9444-B907-D82486509648}" destId="{B92A3E5C-53F0-E940-AA46-AF446B426EDB}" srcOrd="0" destOrd="0" parTransId="{4653D0FC-2097-8049-B6C1-6490F1B033D2}" sibTransId="{03114145-FFE4-B240-9156-304F4157A85A}"/>
    <dgm:cxn modelId="{6815EA57-9D2D-2348-A1AD-19E23D2D25AF}" srcId="{B3A6746F-D4C8-254E-A3A9-B571BBC30F4A}" destId="{EA2B7307-C769-C94C-A288-674CC0C5E23F}" srcOrd="1" destOrd="0" parTransId="{02C82852-8E4B-DC4A-87E4-164306390C10}" sibTransId="{A4DB53DC-854E-1148-B3D0-63ACF63BF434}"/>
    <dgm:cxn modelId="{8856897D-BF4D-364C-A568-122213A6CAA2}" type="presOf" srcId="{15436E6C-D2DE-5649-B29F-8618EF0B4C64}" destId="{010A4D24-3C84-5243-9E44-87778AD3DEBD}" srcOrd="0" destOrd="0" presId="urn:microsoft.com/office/officeart/2005/8/layout/hierarchy5"/>
    <dgm:cxn modelId="{C97893D9-CF62-C840-B29D-0A95596264EA}" type="presOf" srcId="{4653D0FC-2097-8049-B6C1-6490F1B033D2}" destId="{0C932E5C-B405-C041-A50B-BDCF20C6479E}" srcOrd="0" destOrd="0" presId="urn:microsoft.com/office/officeart/2005/8/layout/hierarchy5"/>
    <dgm:cxn modelId="{FBEA7056-119F-974F-A452-5850D47B58B9}" type="presOf" srcId="{630CD4F8-0F78-244D-BF76-7FD4683E1A83}" destId="{2662C156-6F4C-1946-957E-D2765B4987E6}" srcOrd="1" destOrd="0" presId="urn:microsoft.com/office/officeart/2005/8/layout/hierarchy5"/>
    <dgm:cxn modelId="{6661BCC4-75F3-4948-97EB-DF0C57BC1DBA}" srcId="{EA2B7307-C769-C94C-A288-674CC0C5E23F}" destId="{243AF357-BEAC-F347-A40A-B5A975F7BDE0}" srcOrd="0" destOrd="0" parTransId="{70E5A89A-78F3-F946-9416-8D8F4C758479}" sibTransId="{2CDD489F-DEF8-D94E-8231-AD3168FC540F}"/>
    <dgm:cxn modelId="{C8AA94BC-9151-4E40-BA29-17E95CFB451B}" srcId="{D7737110-9D78-9444-B907-D82486509648}" destId="{E67307D9-900A-6A41-8FDC-73914CF8D3FF}" srcOrd="1" destOrd="0" parTransId="{D4E882EF-44A5-0B4D-AF9B-95DB0BB28B5D}" sibTransId="{BF95A6EF-E1E1-3248-87A4-0B16D29719ED}"/>
    <dgm:cxn modelId="{1982B3D6-9AE5-5A4E-965F-3894A0B6E80F}" type="presOf" srcId="{D4E882EF-44A5-0B4D-AF9B-95DB0BB28B5D}" destId="{EDD87007-C302-EF4A-B123-3EB4622FD1E8}" srcOrd="0" destOrd="0" presId="urn:microsoft.com/office/officeart/2005/8/layout/hierarchy5"/>
    <dgm:cxn modelId="{32EB1E16-5E03-794E-9E16-19366344B7AE}" srcId="{B92A3E5C-53F0-E940-AA46-AF446B426EDB}" destId="{9D253374-ABDD-814D-A6FC-5512E5C81900}" srcOrd="0" destOrd="0" parTransId="{630CD4F8-0F78-244D-BF76-7FD4683E1A83}" sibTransId="{FAA37ED6-72B1-3A43-8591-E0A6A236E2FE}"/>
    <dgm:cxn modelId="{2B25EC32-3D79-9942-9DA9-1A7E3E52CC19}" type="presOf" srcId="{02C82852-8E4B-DC4A-87E4-164306390C10}" destId="{DEE76A17-B46A-034B-95EE-94244408AE10}" srcOrd="0" destOrd="0" presId="urn:microsoft.com/office/officeart/2005/8/layout/hierarchy5"/>
    <dgm:cxn modelId="{53CFBFDF-F580-E94C-8F53-504F286BE200}" srcId="{7C862CC1-5FE1-E046-A03E-03EF1E3BB39A}" destId="{D7737110-9D78-9444-B907-D82486509648}" srcOrd="0" destOrd="0" parTransId="{EE238AE5-3959-FF4B-B8A0-DE6F0D7ACFE7}" sibTransId="{B357F51F-BF1F-1741-8605-B8D6136060AB}"/>
    <dgm:cxn modelId="{54B71A0C-9044-B74F-98B9-E991542D3D17}" type="presOf" srcId="{169A8C4D-BEF3-CD40-8EAA-AEE0610C0E34}" destId="{AC314CDE-098C-F343-95B9-B48934B3B4AD}" srcOrd="0" destOrd="0" presId="urn:microsoft.com/office/officeart/2005/8/layout/hierarchy5"/>
    <dgm:cxn modelId="{14883CCF-31C2-C947-AA29-C883ACAD815E}" type="presOf" srcId="{3367775D-5703-DB4A-9940-E6D15E4107E7}" destId="{09E66227-9192-3A46-93B9-97B1CD320E80}" srcOrd="0" destOrd="0" presId="urn:microsoft.com/office/officeart/2005/8/layout/hierarchy5"/>
    <dgm:cxn modelId="{92E169F0-A8F9-0E4A-A278-A620CAF7C086}" srcId="{B3A6746F-D4C8-254E-A3A9-B571BBC30F4A}" destId="{7C862CC1-5FE1-E046-A03E-03EF1E3BB39A}" srcOrd="0" destOrd="0" parTransId="{15436E6C-D2DE-5649-B29F-8618EF0B4C64}" sibTransId="{8D259437-037A-504F-99E6-13BF99D7C1FF}"/>
    <dgm:cxn modelId="{0861C6B7-96E0-6B4B-B1AA-284AFC6830A6}" type="presOf" srcId="{7C862CC1-5FE1-E046-A03E-03EF1E3BB39A}" destId="{CB6F1B71-C9A9-8643-A0AA-83F4B4C4244A}" srcOrd="0" destOrd="0" presId="urn:microsoft.com/office/officeart/2005/8/layout/hierarchy5"/>
    <dgm:cxn modelId="{C5698EE7-BEF3-5546-BA26-20A6B74EDD58}" type="presOf" srcId="{B3A6746F-D4C8-254E-A3A9-B571BBC30F4A}" destId="{FDFFB24A-80EA-F04E-AD2D-52B3FF11AAAC}" srcOrd="0" destOrd="0" presId="urn:microsoft.com/office/officeart/2005/8/layout/hierarchy5"/>
    <dgm:cxn modelId="{B1F5DCDC-1D37-3D47-AD89-D69E8C4DCB67}" type="presParOf" srcId="{AC314CDE-098C-F343-95B9-B48934B3B4AD}" destId="{60C1720A-3140-EF47-8B14-FE81C6E4F087}" srcOrd="0" destOrd="0" presId="urn:microsoft.com/office/officeart/2005/8/layout/hierarchy5"/>
    <dgm:cxn modelId="{5A2EBAF2-1B81-EA4A-A4D1-617628B00AE5}" type="presParOf" srcId="{60C1720A-3140-EF47-8B14-FE81C6E4F087}" destId="{E13C7E67-BAD2-E34E-92F1-C5FCFB095A5F}" srcOrd="0" destOrd="0" presId="urn:microsoft.com/office/officeart/2005/8/layout/hierarchy5"/>
    <dgm:cxn modelId="{AC4EC5E0-3BED-4E45-B830-E691B75B3393}" type="presParOf" srcId="{E13C7E67-BAD2-E34E-92F1-C5FCFB095A5F}" destId="{0E5228C5-F9E5-784C-B856-D2A13CC20B2F}" srcOrd="0" destOrd="0" presId="urn:microsoft.com/office/officeart/2005/8/layout/hierarchy5"/>
    <dgm:cxn modelId="{2D8D8596-B0E6-524E-ADB7-D00150B23819}" type="presParOf" srcId="{0E5228C5-F9E5-784C-B856-D2A13CC20B2F}" destId="{FDFFB24A-80EA-F04E-AD2D-52B3FF11AAAC}" srcOrd="0" destOrd="0" presId="urn:microsoft.com/office/officeart/2005/8/layout/hierarchy5"/>
    <dgm:cxn modelId="{5BE28185-B66D-354E-BC0B-1B02BD715916}" type="presParOf" srcId="{0E5228C5-F9E5-784C-B856-D2A13CC20B2F}" destId="{E2566A8D-FE10-FA48-8380-B7A491E34D26}" srcOrd="1" destOrd="0" presId="urn:microsoft.com/office/officeart/2005/8/layout/hierarchy5"/>
    <dgm:cxn modelId="{6FD97506-E2AA-A248-8FFD-D5AF7DF86F33}" type="presParOf" srcId="{E2566A8D-FE10-FA48-8380-B7A491E34D26}" destId="{010A4D24-3C84-5243-9E44-87778AD3DEBD}" srcOrd="0" destOrd="0" presId="urn:microsoft.com/office/officeart/2005/8/layout/hierarchy5"/>
    <dgm:cxn modelId="{F0F5DCF2-E5D8-AB44-B183-FE059F7F7C2E}" type="presParOf" srcId="{010A4D24-3C84-5243-9E44-87778AD3DEBD}" destId="{0592326B-6904-BD48-9676-B479C546CDBA}" srcOrd="0" destOrd="0" presId="urn:microsoft.com/office/officeart/2005/8/layout/hierarchy5"/>
    <dgm:cxn modelId="{16A1A7A2-3355-5C40-8605-2F8171923BFF}" type="presParOf" srcId="{E2566A8D-FE10-FA48-8380-B7A491E34D26}" destId="{12D5CE9D-8B8F-E749-8B1C-54BA6EAA86E2}" srcOrd="1" destOrd="0" presId="urn:microsoft.com/office/officeart/2005/8/layout/hierarchy5"/>
    <dgm:cxn modelId="{208C73CF-5293-B44F-85DD-4427796A23C1}" type="presParOf" srcId="{12D5CE9D-8B8F-E749-8B1C-54BA6EAA86E2}" destId="{CB6F1B71-C9A9-8643-A0AA-83F4B4C4244A}" srcOrd="0" destOrd="0" presId="urn:microsoft.com/office/officeart/2005/8/layout/hierarchy5"/>
    <dgm:cxn modelId="{EE2820FE-05F3-1D4F-9DFC-B6DE800E73E7}" type="presParOf" srcId="{12D5CE9D-8B8F-E749-8B1C-54BA6EAA86E2}" destId="{C2005FA5-D896-4648-99AC-C6DE28103096}" srcOrd="1" destOrd="0" presId="urn:microsoft.com/office/officeart/2005/8/layout/hierarchy5"/>
    <dgm:cxn modelId="{164F8A3E-1BCB-DE40-88EE-B023E21DA591}" type="presParOf" srcId="{C2005FA5-D896-4648-99AC-C6DE28103096}" destId="{79BEB992-954E-874A-A1C9-9222A247B6A4}" srcOrd="0" destOrd="0" presId="urn:microsoft.com/office/officeart/2005/8/layout/hierarchy5"/>
    <dgm:cxn modelId="{171EAD19-8F7E-DE40-A915-55D5D9A0BF9B}" type="presParOf" srcId="{79BEB992-954E-874A-A1C9-9222A247B6A4}" destId="{7712D83F-CA9C-724E-94FA-27653A5C2CA8}" srcOrd="0" destOrd="0" presId="urn:microsoft.com/office/officeart/2005/8/layout/hierarchy5"/>
    <dgm:cxn modelId="{8F34364D-BC5E-B54F-A9C2-220982EAAD0E}" type="presParOf" srcId="{C2005FA5-D896-4648-99AC-C6DE28103096}" destId="{6B737ACB-44BF-5E4F-9257-037D7B905517}" srcOrd="1" destOrd="0" presId="urn:microsoft.com/office/officeart/2005/8/layout/hierarchy5"/>
    <dgm:cxn modelId="{063B41F7-71D3-8C45-ABCC-BCCAC29E371C}" type="presParOf" srcId="{6B737ACB-44BF-5E4F-9257-037D7B905517}" destId="{42B07C5F-A0D3-AD46-B31E-9B2F684BDE8D}" srcOrd="0" destOrd="0" presId="urn:microsoft.com/office/officeart/2005/8/layout/hierarchy5"/>
    <dgm:cxn modelId="{FCE03B23-EB9E-3142-9F36-AF31951AEFAD}" type="presParOf" srcId="{6B737ACB-44BF-5E4F-9257-037D7B905517}" destId="{FA30676E-45DA-A749-A1E5-10AB31D484B5}" srcOrd="1" destOrd="0" presId="urn:microsoft.com/office/officeart/2005/8/layout/hierarchy5"/>
    <dgm:cxn modelId="{E7DD117C-BB88-D642-A22E-2580879B7A20}" type="presParOf" srcId="{FA30676E-45DA-A749-A1E5-10AB31D484B5}" destId="{0C932E5C-B405-C041-A50B-BDCF20C6479E}" srcOrd="0" destOrd="0" presId="urn:microsoft.com/office/officeart/2005/8/layout/hierarchy5"/>
    <dgm:cxn modelId="{64471F3E-B8CA-294A-B3D7-3D0D77BCABE7}" type="presParOf" srcId="{0C932E5C-B405-C041-A50B-BDCF20C6479E}" destId="{D9D71020-C7BD-ED4C-BEF7-0C30E6CFD030}" srcOrd="0" destOrd="0" presId="urn:microsoft.com/office/officeart/2005/8/layout/hierarchy5"/>
    <dgm:cxn modelId="{93039AFF-D012-2047-A43D-7D50728C1AF4}" type="presParOf" srcId="{FA30676E-45DA-A749-A1E5-10AB31D484B5}" destId="{1EC74749-6FFA-9046-9B7B-8662DE89C39E}" srcOrd="1" destOrd="0" presId="urn:microsoft.com/office/officeart/2005/8/layout/hierarchy5"/>
    <dgm:cxn modelId="{2E33C408-DF27-B741-8A1F-BFC3DC115BB2}" type="presParOf" srcId="{1EC74749-6FFA-9046-9B7B-8662DE89C39E}" destId="{B7D99564-25B3-C44C-BC01-246B41CED310}" srcOrd="0" destOrd="0" presId="urn:microsoft.com/office/officeart/2005/8/layout/hierarchy5"/>
    <dgm:cxn modelId="{1DA8326A-9ADC-874D-A8F9-736220FA21C0}" type="presParOf" srcId="{1EC74749-6FFA-9046-9B7B-8662DE89C39E}" destId="{147CE9B1-60AC-174D-968B-26D4F57E345A}" srcOrd="1" destOrd="0" presId="urn:microsoft.com/office/officeart/2005/8/layout/hierarchy5"/>
    <dgm:cxn modelId="{81C67EB3-56C1-D043-BC02-8F4FB3123944}" type="presParOf" srcId="{147CE9B1-60AC-174D-968B-26D4F57E345A}" destId="{68366EBE-537C-944B-93BA-C9B493484816}" srcOrd="0" destOrd="0" presId="urn:microsoft.com/office/officeart/2005/8/layout/hierarchy5"/>
    <dgm:cxn modelId="{BFA24018-916E-5D40-822E-4373C171E1ED}" type="presParOf" srcId="{68366EBE-537C-944B-93BA-C9B493484816}" destId="{2662C156-6F4C-1946-957E-D2765B4987E6}" srcOrd="0" destOrd="0" presId="urn:microsoft.com/office/officeart/2005/8/layout/hierarchy5"/>
    <dgm:cxn modelId="{4E9C991B-9226-F045-A8F4-821E283D7C8C}" type="presParOf" srcId="{147CE9B1-60AC-174D-968B-26D4F57E345A}" destId="{3215C99B-3A3D-EF44-BB07-AC1CF49B20B7}" srcOrd="1" destOrd="0" presId="urn:microsoft.com/office/officeart/2005/8/layout/hierarchy5"/>
    <dgm:cxn modelId="{3CA4C05F-0D98-F344-B6F8-D379EC002069}" type="presParOf" srcId="{3215C99B-3A3D-EF44-BB07-AC1CF49B20B7}" destId="{C4DA96BA-995A-AF47-BEBE-2ADA80CFEFF5}" srcOrd="0" destOrd="0" presId="urn:microsoft.com/office/officeart/2005/8/layout/hierarchy5"/>
    <dgm:cxn modelId="{D38FB022-1193-4B4B-ADF2-166600627C31}" type="presParOf" srcId="{3215C99B-3A3D-EF44-BB07-AC1CF49B20B7}" destId="{B9B614B0-DB3F-F74C-B0CA-E2C680CFAA76}" srcOrd="1" destOrd="0" presId="urn:microsoft.com/office/officeart/2005/8/layout/hierarchy5"/>
    <dgm:cxn modelId="{419341F8-4D34-F14E-858A-42000412C9CE}" type="presParOf" srcId="{FA30676E-45DA-A749-A1E5-10AB31D484B5}" destId="{EDD87007-C302-EF4A-B123-3EB4622FD1E8}" srcOrd="2" destOrd="0" presId="urn:microsoft.com/office/officeart/2005/8/layout/hierarchy5"/>
    <dgm:cxn modelId="{42F3ECD4-05A7-F24A-B7A4-80084C8EF62C}" type="presParOf" srcId="{EDD87007-C302-EF4A-B123-3EB4622FD1E8}" destId="{D108B7C6-AD60-5A48-8012-74EAF3BDBDA1}" srcOrd="0" destOrd="0" presId="urn:microsoft.com/office/officeart/2005/8/layout/hierarchy5"/>
    <dgm:cxn modelId="{19A76D92-4ED9-CB4B-A5F6-51A179D0D6E2}" type="presParOf" srcId="{FA30676E-45DA-A749-A1E5-10AB31D484B5}" destId="{4C63CE84-DEEB-D94A-A531-5CAEDD0F57DF}" srcOrd="3" destOrd="0" presId="urn:microsoft.com/office/officeart/2005/8/layout/hierarchy5"/>
    <dgm:cxn modelId="{BB66DD9C-80BD-5242-8339-84923AD88254}" type="presParOf" srcId="{4C63CE84-DEEB-D94A-A531-5CAEDD0F57DF}" destId="{2D918F96-F23B-C248-B6BC-AD43EEEAD1D8}" srcOrd="0" destOrd="0" presId="urn:microsoft.com/office/officeart/2005/8/layout/hierarchy5"/>
    <dgm:cxn modelId="{5AA5D24A-E0C9-304F-9FD3-C9AF982C9677}" type="presParOf" srcId="{4C63CE84-DEEB-D94A-A531-5CAEDD0F57DF}" destId="{DC7D1196-C6A8-7E47-8B36-B25F99A116AB}" srcOrd="1" destOrd="0" presId="urn:microsoft.com/office/officeart/2005/8/layout/hierarchy5"/>
    <dgm:cxn modelId="{9EAD8EC8-F755-B14F-87C4-0AD40FA6CFCF}" type="presParOf" srcId="{DC7D1196-C6A8-7E47-8B36-B25F99A116AB}" destId="{09E66227-9192-3A46-93B9-97B1CD320E80}" srcOrd="0" destOrd="0" presId="urn:microsoft.com/office/officeart/2005/8/layout/hierarchy5"/>
    <dgm:cxn modelId="{DFB0F03B-D8A0-984D-A84A-01139DC83DBD}" type="presParOf" srcId="{09E66227-9192-3A46-93B9-97B1CD320E80}" destId="{CC6C90E3-4BCC-804F-9D3D-FF84AC5D37B1}" srcOrd="0" destOrd="0" presId="urn:microsoft.com/office/officeart/2005/8/layout/hierarchy5"/>
    <dgm:cxn modelId="{4F99F240-35F6-CF42-91B8-7D2CC868C1E9}" type="presParOf" srcId="{DC7D1196-C6A8-7E47-8B36-B25F99A116AB}" destId="{7EB6D103-A72F-854D-B10F-CFF8059E0014}" srcOrd="1" destOrd="0" presId="urn:microsoft.com/office/officeart/2005/8/layout/hierarchy5"/>
    <dgm:cxn modelId="{C5288C26-7743-2D42-8163-555818DB013A}" type="presParOf" srcId="{7EB6D103-A72F-854D-B10F-CFF8059E0014}" destId="{7010429C-EB85-7C4B-9A31-358D960B30AB}" srcOrd="0" destOrd="0" presId="urn:microsoft.com/office/officeart/2005/8/layout/hierarchy5"/>
    <dgm:cxn modelId="{10257881-3327-8F49-9FAC-4DCF32D404AC}" type="presParOf" srcId="{7EB6D103-A72F-854D-B10F-CFF8059E0014}" destId="{B6B2C62B-6807-5F49-9489-C5B716978432}" srcOrd="1" destOrd="0" presId="urn:microsoft.com/office/officeart/2005/8/layout/hierarchy5"/>
    <dgm:cxn modelId="{6F910DA1-56D2-2C47-9027-219E3ECB4EBA}" type="presParOf" srcId="{E2566A8D-FE10-FA48-8380-B7A491E34D26}" destId="{DEE76A17-B46A-034B-95EE-94244408AE10}" srcOrd="2" destOrd="0" presId="urn:microsoft.com/office/officeart/2005/8/layout/hierarchy5"/>
    <dgm:cxn modelId="{469165EC-B47F-9D47-8277-7131C5832DC4}" type="presParOf" srcId="{DEE76A17-B46A-034B-95EE-94244408AE10}" destId="{963E0D83-1D1C-1B42-9B4C-380AF1A728B3}" srcOrd="0" destOrd="0" presId="urn:microsoft.com/office/officeart/2005/8/layout/hierarchy5"/>
    <dgm:cxn modelId="{8AB4DC14-8F8D-B645-8513-C8FB3E4B37B6}" type="presParOf" srcId="{E2566A8D-FE10-FA48-8380-B7A491E34D26}" destId="{C091B7C7-B63C-DD41-961A-DF511E7DA860}" srcOrd="3" destOrd="0" presId="urn:microsoft.com/office/officeart/2005/8/layout/hierarchy5"/>
    <dgm:cxn modelId="{9D2266D8-E5A6-B547-87AE-31C9168DF0D5}" type="presParOf" srcId="{C091B7C7-B63C-DD41-961A-DF511E7DA860}" destId="{B52E96C0-2B48-7A46-9376-136DA8B7CDA0}" srcOrd="0" destOrd="0" presId="urn:microsoft.com/office/officeart/2005/8/layout/hierarchy5"/>
    <dgm:cxn modelId="{847FB290-5A24-E74B-B8A3-39978FE66A32}" type="presParOf" srcId="{C091B7C7-B63C-DD41-961A-DF511E7DA860}" destId="{057CE30B-765B-954B-B56F-FCFB494CA60E}" srcOrd="1" destOrd="0" presId="urn:microsoft.com/office/officeart/2005/8/layout/hierarchy5"/>
    <dgm:cxn modelId="{2D302341-4BF9-1745-B9D5-05F3F311C6DA}" type="presParOf" srcId="{057CE30B-765B-954B-B56F-FCFB494CA60E}" destId="{C3C89272-7F2D-314A-BD3C-EFAE4313D90D}" srcOrd="0" destOrd="0" presId="urn:microsoft.com/office/officeart/2005/8/layout/hierarchy5"/>
    <dgm:cxn modelId="{3D503E08-23E6-D047-9426-39C834DCEC59}" type="presParOf" srcId="{C3C89272-7F2D-314A-BD3C-EFAE4313D90D}" destId="{1679E573-0076-3D49-B755-212F3E646461}" srcOrd="0" destOrd="0" presId="urn:microsoft.com/office/officeart/2005/8/layout/hierarchy5"/>
    <dgm:cxn modelId="{9685996A-87E0-CF4B-8C75-47F1A8C4995B}" type="presParOf" srcId="{057CE30B-765B-954B-B56F-FCFB494CA60E}" destId="{5B501B4C-9218-C94B-AE7A-3FA59B82A5A1}" srcOrd="1" destOrd="0" presId="urn:microsoft.com/office/officeart/2005/8/layout/hierarchy5"/>
    <dgm:cxn modelId="{0A6E183B-FBF6-C94A-BF57-FC1549767F6C}" type="presParOf" srcId="{5B501B4C-9218-C94B-AE7A-3FA59B82A5A1}" destId="{956EF419-3789-A247-A6CF-7647F069A2D0}" srcOrd="0" destOrd="0" presId="urn:microsoft.com/office/officeart/2005/8/layout/hierarchy5"/>
    <dgm:cxn modelId="{B70B068E-1334-AE4C-93B9-1623DB77D2C8}" type="presParOf" srcId="{5B501B4C-9218-C94B-AE7A-3FA59B82A5A1}" destId="{4B952295-42FB-2E43-B0B7-03564E2BEFAE}" srcOrd="1" destOrd="0" presId="urn:microsoft.com/office/officeart/2005/8/layout/hierarchy5"/>
    <dgm:cxn modelId="{6DECFB90-AD7D-B648-826C-39C882A04048}" type="presParOf" srcId="{AC314CDE-098C-F343-95B9-B48934B3B4AD}" destId="{366E2BD5-EE13-BF4E-AAA4-B677A51E187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9A8C4D-BEF3-CD40-8EAA-AEE0610C0E34}" type="doc">
      <dgm:prSet loTypeId="urn:microsoft.com/office/officeart/2005/8/layout/hierarchy5" loCatId="" qsTypeId="urn:microsoft.com/office/officeart/2005/8/quickstyle/simple2" qsCatId="simple" csTypeId="urn:microsoft.com/office/officeart/2005/8/colors/accent0_1" csCatId="mainScheme" phldr="1"/>
      <dgm:spPr/>
    </dgm:pt>
    <dgm:pt modelId="{B3A6746F-D4C8-254E-A3A9-B571BBC30F4A}">
      <dgm:prSet phldrT="[Text]"/>
      <dgm:spPr/>
      <dgm:t>
        <a:bodyPr/>
        <a:lstStyle/>
        <a:p>
          <a:r>
            <a:rPr lang="en-US" dirty="0" smtClean="0"/>
            <a:t>Did some voters change their preferences by ranking a winner higher?</a:t>
          </a:r>
          <a:endParaRPr lang="en-US" dirty="0"/>
        </a:p>
      </dgm:t>
    </dgm:pt>
    <dgm:pt modelId="{497057DF-8A0C-A047-BE5D-94FF9773C997}" type="parTrans" cxnId="{3E83F5EC-C299-5A42-A4B2-FFB51FA16BAC}">
      <dgm:prSet/>
      <dgm:spPr/>
      <dgm:t>
        <a:bodyPr/>
        <a:lstStyle/>
        <a:p>
          <a:endParaRPr lang="en-US"/>
        </a:p>
      </dgm:t>
    </dgm:pt>
    <dgm:pt modelId="{B44F1D5E-D27C-444C-B6B2-E9CBE2D8DABC}" type="sibTrans" cxnId="{3E83F5EC-C299-5A42-A4B2-FFB51FA16BAC}">
      <dgm:prSet/>
      <dgm:spPr/>
      <dgm:t>
        <a:bodyPr/>
        <a:lstStyle/>
        <a:p>
          <a:endParaRPr lang="en-US"/>
        </a:p>
      </dgm:t>
    </dgm:pt>
    <dgm:pt modelId="{7C862CC1-5FE1-E046-A03E-03EF1E3BB39A}">
      <dgm:prSet phldrT="[Text]"/>
      <dgm:spPr/>
      <dgm:t>
        <a:bodyPr/>
        <a:lstStyle/>
        <a:p>
          <a:r>
            <a:rPr lang="en-US" dirty="0" smtClean="0"/>
            <a:t>Yes</a:t>
          </a:r>
          <a:endParaRPr lang="en-US" dirty="0"/>
        </a:p>
      </dgm:t>
    </dgm:pt>
    <dgm:pt modelId="{15436E6C-D2DE-5649-B29F-8618EF0B4C64}" type="parTrans" cxnId="{92E169F0-A8F9-0E4A-A278-A620CAF7C086}">
      <dgm:prSet/>
      <dgm:spPr/>
      <dgm:t>
        <a:bodyPr/>
        <a:lstStyle/>
        <a:p>
          <a:endParaRPr lang="en-US"/>
        </a:p>
      </dgm:t>
    </dgm:pt>
    <dgm:pt modelId="{8D259437-037A-504F-99E6-13BF99D7C1FF}" type="sibTrans" cxnId="{92E169F0-A8F9-0E4A-A278-A620CAF7C086}">
      <dgm:prSet/>
      <dgm:spPr/>
      <dgm:t>
        <a:bodyPr/>
        <a:lstStyle/>
        <a:p>
          <a:endParaRPr lang="en-US"/>
        </a:p>
      </dgm:t>
    </dgm:pt>
    <dgm:pt modelId="{EA2B7307-C769-C94C-A288-674CC0C5E23F}">
      <dgm:prSet phldrT="[Text]"/>
      <dgm:spPr/>
      <dgm:t>
        <a:bodyPr/>
        <a:lstStyle/>
        <a:p>
          <a:r>
            <a:rPr lang="en-US" dirty="0" smtClean="0"/>
            <a:t>No</a:t>
          </a:r>
          <a:endParaRPr lang="en-US" dirty="0"/>
        </a:p>
      </dgm:t>
    </dgm:pt>
    <dgm:pt modelId="{02C82852-8E4B-DC4A-87E4-164306390C10}" type="parTrans" cxnId="{6815EA57-9D2D-2348-A1AD-19E23D2D25AF}">
      <dgm:prSet/>
      <dgm:spPr/>
      <dgm:t>
        <a:bodyPr/>
        <a:lstStyle/>
        <a:p>
          <a:endParaRPr lang="en-US"/>
        </a:p>
      </dgm:t>
    </dgm:pt>
    <dgm:pt modelId="{A4DB53DC-854E-1148-B3D0-63ACF63BF434}" type="sibTrans" cxnId="{6815EA57-9D2D-2348-A1AD-19E23D2D25AF}">
      <dgm:prSet/>
      <dgm:spPr/>
      <dgm:t>
        <a:bodyPr/>
        <a:lstStyle/>
        <a:p>
          <a:endParaRPr lang="en-US"/>
        </a:p>
      </dgm:t>
    </dgm:pt>
    <dgm:pt modelId="{243AF357-BEAC-F347-A40A-B5A975F7BDE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Monotonicity Fairness Criterion is completely irrelevant here.</a:t>
          </a:r>
          <a:endParaRPr lang="en-US" dirty="0"/>
        </a:p>
      </dgm:t>
    </dgm:pt>
    <dgm:pt modelId="{70E5A89A-78F3-F946-9416-8D8F4C758479}" type="parTrans" cxnId="{6661BCC4-75F3-4948-97EB-DF0C57BC1DBA}">
      <dgm:prSet/>
      <dgm:spPr/>
      <dgm:t>
        <a:bodyPr/>
        <a:lstStyle/>
        <a:p>
          <a:endParaRPr lang="en-US"/>
        </a:p>
      </dgm:t>
    </dgm:pt>
    <dgm:pt modelId="{2CDD489F-DEF8-D94E-8231-AD3168FC540F}" type="sibTrans" cxnId="{6661BCC4-75F3-4948-97EB-DF0C57BC1DBA}">
      <dgm:prSet/>
      <dgm:spPr/>
      <dgm:t>
        <a:bodyPr/>
        <a:lstStyle/>
        <a:p>
          <a:endParaRPr lang="en-US"/>
        </a:p>
      </dgm:t>
    </dgm:pt>
    <dgm:pt modelId="{D7737110-9D78-9444-B907-D82486509648}">
      <dgm:prSet phldrT="[Text]"/>
      <dgm:spPr>
        <a:solidFill>
          <a:schemeClr val="bg1"/>
        </a:solidFill>
      </dgm:spPr>
      <dgm:t>
        <a:bodyPr/>
        <a:lstStyle/>
        <a:p>
          <a:r>
            <a:rPr lang="en-US" b="0" i="0" smtClean="0"/>
            <a:t>Did the winner remain the same?</a:t>
          </a:r>
          <a:endParaRPr lang="en-US" dirty="0"/>
        </a:p>
      </dgm:t>
    </dgm:pt>
    <dgm:pt modelId="{EE238AE5-3959-FF4B-B8A0-DE6F0D7ACFE7}" type="parTrans" cxnId="{53CFBFDF-F580-E94C-8F53-504F286BE200}">
      <dgm:prSet/>
      <dgm:spPr/>
      <dgm:t>
        <a:bodyPr/>
        <a:lstStyle/>
        <a:p>
          <a:endParaRPr lang="en-US"/>
        </a:p>
      </dgm:t>
    </dgm:pt>
    <dgm:pt modelId="{B357F51F-BF1F-1741-8605-B8D6136060AB}" type="sibTrans" cxnId="{53CFBFDF-F580-E94C-8F53-504F286BE200}">
      <dgm:prSet/>
      <dgm:spPr/>
      <dgm:t>
        <a:bodyPr/>
        <a:lstStyle/>
        <a:p>
          <a:endParaRPr lang="en-US"/>
        </a:p>
      </dgm:t>
    </dgm:pt>
    <dgm:pt modelId="{B92A3E5C-53F0-E940-AA46-AF446B426EDB}">
      <dgm:prSet phldrT="[Text]"/>
      <dgm:spPr/>
      <dgm:t>
        <a:bodyPr/>
        <a:lstStyle/>
        <a:p>
          <a:r>
            <a:rPr lang="en-US" dirty="0" smtClean="0"/>
            <a:t>Yes</a:t>
          </a:r>
          <a:endParaRPr lang="en-US" dirty="0"/>
        </a:p>
      </dgm:t>
    </dgm:pt>
    <dgm:pt modelId="{4653D0FC-2097-8049-B6C1-6490F1B033D2}" type="parTrans" cxnId="{4DA8B0E6-7986-0641-8E6A-3E2045B9C923}">
      <dgm:prSet/>
      <dgm:spPr/>
      <dgm:t>
        <a:bodyPr/>
        <a:lstStyle/>
        <a:p>
          <a:endParaRPr lang="en-US"/>
        </a:p>
      </dgm:t>
    </dgm:pt>
    <dgm:pt modelId="{03114145-FFE4-B240-9156-304F4157A85A}" type="sibTrans" cxnId="{4DA8B0E6-7986-0641-8E6A-3E2045B9C923}">
      <dgm:prSet/>
      <dgm:spPr/>
      <dgm:t>
        <a:bodyPr/>
        <a:lstStyle/>
        <a:p>
          <a:endParaRPr lang="en-US"/>
        </a:p>
      </dgm:t>
    </dgm:pt>
    <dgm:pt modelId="{9D253374-ABDD-814D-A6FC-5512E5C8190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Monotonicity Fairness Criterion is satisfied.</a:t>
          </a:r>
          <a:endParaRPr lang="en-US" dirty="0"/>
        </a:p>
      </dgm:t>
    </dgm:pt>
    <dgm:pt modelId="{630CD4F8-0F78-244D-BF76-7FD4683E1A83}" type="parTrans" cxnId="{32EB1E16-5E03-794E-9E16-19366344B7AE}">
      <dgm:prSet/>
      <dgm:spPr/>
      <dgm:t>
        <a:bodyPr/>
        <a:lstStyle/>
        <a:p>
          <a:endParaRPr lang="en-US"/>
        </a:p>
      </dgm:t>
    </dgm:pt>
    <dgm:pt modelId="{FAA37ED6-72B1-3A43-8591-E0A6A236E2FE}" type="sibTrans" cxnId="{32EB1E16-5E03-794E-9E16-19366344B7AE}">
      <dgm:prSet/>
      <dgm:spPr/>
      <dgm:t>
        <a:bodyPr/>
        <a:lstStyle/>
        <a:p>
          <a:endParaRPr lang="en-US"/>
        </a:p>
      </dgm:t>
    </dgm:pt>
    <dgm:pt modelId="{E67307D9-900A-6A41-8FDC-73914CF8D3FF}">
      <dgm:prSet phldrT="[Text]"/>
      <dgm:spPr/>
      <dgm:t>
        <a:bodyPr/>
        <a:lstStyle/>
        <a:p>
          <a:r>
            <a:rPr lang="en-US" dirty="0" smtClean="0"/>
            <a:t>No</a:t>
          </a:r>
          <a:endParaRPr lang="en-US" dirty="0"/>
        </a:p>
      </dgm:t>
    </dgm:pt>
    <dgm:pt modelId="{D4E882EF-44A5-0B4D-AF9B-95DB0BB28B5D}" type="parTrans" cxnId="{C8AA94BC-9151-4E40-BA29-17E95CFB451B}">
      <dgm:prSet/>
      <dgm:spPr/>
      <dgm:t>
        <a:bodyPr/>
        <a:lstStyle/>
        <a:p>
          <a:endParaRPr lang="en-US"/>
        </a:p>
      </dgm:t>
    </dgm:pt>
    <dgm:pt modelId="{BF95A6EF-E1E1-3248-87A4-0B16D29719ED}" type="sibTrans" cxnId="{C8AA94BC-9151-4E40-BA29-17E95CFB451B}">
      <dgm:prSet/>
      <dgm:spPr/>
      <dgm:t>
        <a:bodyPr/>
        <a:lstStyle/>
        <a:p>
          <a:endParaRPr lang="en-US"/>
        </a:p>
      </dgm:t>
    </dgm:pt>
    <dgm:pt modelId="{E03B3B74-52D1-5D46-92B9-3770ACF55F7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The Monotonicity Fairness Criterion is violated.</a:t>
          </a:r>
          <a:endParaRPr lang="en-US" dirty="0"/>
        </a:p>
      </dgm:t>
    </dgm:pt>
    <dgm:pt modelId="{3367775D-5703-DB4A-9940-E6D15E4107E7}" type="parTrans" cxnId="{0A1449AB-8676-BB43-B18D-7A757AB3F610}">
      <dgm:prSet/>
      <dgm:spPr/>
      <dgm:t>
        <a:bodyPr/>
        <a:lstStyle/>
        <a:p>
          <a:endParaRPr lang="en-US"/>
        </a:p>
      </dgm:t>
    </dgm:pt>
    <dgm:pt modelId="{A9571D96-94E0-4942-9310-26A191E21F24}" type="sibTrans" cxnId="{0A1449AB-8676-BB43-B18D-7A757AB3F610}">
      <dgm:prSet/>
      <dgm:spPr/>
      <dgm:t>
        <a:bodyPr/>
        <a:lstStyle/>
        <a:p>
          <a:endParaRPr lang="en-US"/>
        </a:p>
      </dgm:t>
    </dgm:pt>
    <dgm:pt modelId="{AC314CDE-098C-F343-95B9-B48934B3B4AD}" type="pres">
      <dgm:prSet presAssocID="{169A8C4D-BEF3-CD40-8EAA-AEE0610C0E34}" presName="mainComposite" presStyleCnt="0">
        <dgm:presLayoutVars>
          <dgm:chPref val="1"/>
          <dgm:dir/>
          <dgm:animOne val="branch"/>
          <dgm:animLvl val="lvl"/>
          <dgm:resizeHandles val="exact"/>
        </dgm:presLayoutVars>
      </dgm:prSet>
      <dgm:spPr/>
    </dgm:pt>
    <dgm:pt modelId="{60C1720A-3140-EF47-8B14-FE81C6E4F087}" type="pres">
      <dgm:prSet presAssocID="{169A8C4D-BEF3-CD40-8EAA-AEE0610C0E34}" presName="hierFlow" presStyleCnt="0"/>
      <dgm:spPr/>
    </dgm:pt>
    <dgm:pt modelId="{E13C7E67-BAD2-E34E-92F1-C5FCFB095A5F}" type="pres">
      <dgm:prSet presAssocID="{169A8C4D-BEF3-CD40-8EAA-AEE0610C0E34}" presName="hierChild1" presStyleCnt="0">
        <dgm:presLayoutVars>
          <dgm:chPref val="1"/>
          <dgm:animOne val="branch"/>
          <dgm:animLvl val="lvl"/>
        </dgm:presLayoutVars>
      </dgm:prSet>
      <dgm:spPr/>
    </dgm:pt>
    <dgm:pt modelId="{0E5228C5-F9E5-784C-B856-D2A13CC20B2F}" type="pres">
      <dgm:prSet presAssocID="{B3A6746F-D4C8-254E-A3A9-B571BBC30F4A}" presName="Name17" presStyleCnt="0"/>
      <dgm:spPr/>
    </dgm:pt>
    <dgm:pt modelId="{FDFFB24A-80EA-F04E-AD2D-52B3FF11AAAC}" type="pres">
      <dgm:prSet presAssocID="{B3A6746F-D4C8-254E-A3A9-B571BBC30F4A}" presName="level1Shape" presStyleLbl="node0" presStyleIdx="0" presStyleCnt="1">
        <dgm:presLayoutVars>
          <dgm:chPref val="3"/>
        </dgm:presLayoutVars>
      </dgm:prSet>
      <dgm:spPr/>
      <dgm:t>
        <a:bodyPr/>
        <a:lstStyle/>
        <a:p>
          <a:endParaRPr lang="en-US"/>
        </a:p>
      </dgm:t>
    </dgm:pt>
    <dgm:pt modelId="{E2566A8D-FE10-FA48-8380-B7A491E34D26}" type="pres">
      <dgm:prSet presAssocID="{B3A6746F-D4C8-254E-A3A9-B571BBC30F4A}" presName="hierChild2" presStyleCnt="0"/>
      <dgm:spPr/>
    </dgm:pt>
    <dgm:pt modelId="{010A4D24-3C84-5243-9E44-87778AD3DEBD}" type="pres">
      <dgm:prSet presAssocID="{15436E6C-D2DE-5649-B29F-8618EF0B4C64}" presName="Name25" presStyleLbl="parChTrans1D2" presStyleIdx="0" presStyleCnt="2"/>
      <dgm:spPr/>
      <dgm:t>
        <a:bodyPr/>
        <a:lstStyle/>
        <a:p>
          <a:endParaRPr lang="en-US"/>
        </a:p>
      </dgm:t>
    </dgm:pt>
    <dgm:pt modelId="{0592326B-6904-BD48-9676-B479C546CDBA}" type="pres">
      <dgm:prSet presAssocID="{15436E6C-D2DE-5649-B29F-8618EF0B4C64}" presName="connTx" presStyleLbl="parChTrans1D2" presStyleIdx="0" presStyleCnt="2"/>
      <dgm:spPr/>
      <dgm:t>
        <a:bodyPr/>
        <a:lstStyle/>
        <a:p>
          <a:endParaRPr lang="en-US"/>
        </a:p>
      </dgm:t>
    </dgm:pt>
    <dgm:pt modelId="{12D5CE9D-8B8F-E749-8B1C-54BA6EAA86E2}" type="pres">
      <dgm:prSet presAssocID="{7C862CC1-5FE1-E046-A03E-03EF1E3BB39A}" presName="Name30" presStyleCnt="0"/>
      <dgm:spPr/>
    </dgm:pt>
    <dgm:pt modelId="{CB6F1B71-C9A9-8643-A0AA-83F4B4C4244A}" type="pres">
      <dgm:prSet presAssocID="{7C862CC1-5FE1-E046-A03E-03EF1E3BB39A}" presName="level2Shape" presStyleLbl="node2" presStyleIdx="0" presStyleCnt="2"/>
      <dgm:spPr/>
      <dgm:t>
        <a:bodyPr/>
        <a:lstStyle/>
        <a:p>
          <a:endParaRPr lang="en-US"/>
        </a:p>
      </dgm:t>
    </dgm:pt>
    <dgm:pt modelId="{C2005FA5-D896-4648-99AC-C6DE28103096}" type="pres">
      <dgm:prSet presAssocID="{7C862CC1-5FE1-E046-A03E-03EF1E3BB39A}" presName="hierChild3" presStyleCnt="0"/>
      <dgm:spPr/>
    </dgm:pt>
    <dgm:pt modelId="{79BEB992-954E-874A-A1C9-9222A247B6A4}" type="pres">
      <dgm:prSet presAssocID="{EE238AE5-3959-FF4B-B8A0-DE6F0D7ACFE7}" presName="Name25" presStyleLbl="parChTrans1D3" presStyleIdx="0" presStyleCnt="2"/>
      <dgm:spPr/>
      <dgm:t>
        <a:bodyPr/>
        <a:lstStyle/>
        <a:p>
          <a:endParaRPr lang="en-US"/>
        </a:p>
      </dgm:t>
    </dgm:pt>
    <dgm:pt modelId="{7712D83F-CA9C-724E-94FA-27653A5C2CA8}" type="pres">
      <dgm:prSet presAssocID="{EE238AE5-3959-FF4B-B8A0-DE6F0D7ACFE7}" presName="connTx" presStyleLbl="parChTrans1D3" presStyleIdx="0" presStyleCnt="2"/>
      <dgm:spPr/>
      <dgm:t>
        <a:bodyPr/>
        <a:lstStyle/>
        <a:p>
          <a:endParaRPr lang="en-US"/>
        </a:p>
      </dgm:t>
    </dgm:pt>
    <dgm:pt modelId="{6B737ACB-44BF-5E4F-9257-037D7B905517}" type="pres">
      <dgm:prSet presAssocID="{D7737110-9D78-9444-B907-D82486509648}" presName="Name30" presStyleCnt="0"/>
      <dgm:spPr/>
    </dgm:pt>
    <dgm:pt modelId="{42B07C5F-A0D3-AD46-B31E-9B2F684BDE8D}" type="pres">
      <dgm:prSet presAssocID="{D7737110-9D78-9444-B907-D82486509648}" presName="level2Shape" presStyleLbl="node3" presStyleIdx="0" presStyleCnt="2"/>
      <dgm:spPr/>
      <dgm:t>
        <a:bodyPr/>
        <a:lstStyle/>
        <a:p>
          <a:endParaRPr lang="en-US"/>
        </a:p>
      </dgm:t>
    </dgm:pt>
    <dgm:pt modelId="{FA30676E-45DA-A749-A1E5-10AB31D484B5}" type="pres">
      <dgm:prSet presAssocID="{D7737110-9D78-9444-B907-D82486509648}" presName="hierChild3" presStyleCnt="0"/>
      <dgm:spPr/>
    </dgm:pt>
    <dgm:pt modelId="{0C932E5C-B405-C041-A50B-BDCF20C6479E}" type="pres">
      <dgm:prSet presAssocID="{4653D0FC-2097-8049-B6C1-6490F1B033D2}" presName="Name25" presStyleLbl="parChTrans1D4" presStyleIdx="0" presStyleCnt="4"/>
      <dgm:spPr/>
      <dgm:t>
        <a:bodyPr/>
        <a:lstStyle/>
        <a:p>
          <a:endParaRPr lang="en-US"/>
        </a:p>
      </dgm:t>
    </dgm:pt>
    <dgm:pt modelId="{D9D71020-C7BD-ED4C-BEF7-0C30E6CFD030}" type="pres">
      <dgm:prSet presAssocID="{4653D0FC-2097-8049-B6C1-6490F1B033D2}" presName="connTx" presStyleLbl="parChTrans1D4" presStyleIdx="0" presStyleCnt="4"/>
      <dgm:spPr/>
      <dgm:t>
        <a:bodyPr/>
        <a:lstStyle/>
        <a:p>
          <a:endParaRPr lang="en-US"/>
        </a:p>
      </dgm:t>
    </dgm:pt>
    <dgm:pt modelId="{1EC74749-6FFA-9046-9B7B-8662DE89C39E}" type="pres">
      <dgm:prSet presAssocID="{B92A3E5C-53F0-E940-AA46-AF446B426EDB}" presName="Name30" presStyleCnt="0"/>
      <dgm:spPr/>
    </dgm:pt>
    <dgm:pt modelId="{B7D99564-25B3-C44C-BC01-246B41CED310}" type="pres">
      <dgm:prSet presAssocID="{B92A3E5C-53F0-E940-AA46-AF446B426EDB}" presName="level2Shape" presStyleLbl="node4" presStyleIdx="0" presStyleCnt="4"/>
      <dgm:spPr/>
      <dgm:t>
        <a:bodyPr/>
        <a:lstStyle/>
        <a:p>
          <a:endParaRPr lang="en-US"/>
        </a:p>
      </dgm:t>
    </dgm:pt>
    <dgm:pt modelId="{147CE9B1-60AC-174D-968B-26D4F57E345A}" type="pres">
      <dgm:prSet presAssocID="{B92A3E5C-53F0-E940-AA46-AF446B426EDB}" presName="hierChild3" presStyleCnt="0"/>
      <dgm:spPr/>
    </dgm:pt>
    <dgm:pt modelId="{68366EBE-537C-944B-93BA-C9B493484816}" type="pres">
      <dgm:prSet presAssocID="{630CD4F8-0F78-244D-BF76-7FD4683E1A83}" presName="Name25" presStyleLbl="parChTrans1D4" presStyleIdx="1" presStyleCnt="4"/>
      <dgm:spPr/>
      <dgm:t>
        <a:bodyPr/>
        <a:lstStyle/>
        <a:p>
          <a:endParaRPr lang="en-US"/>
        </a:p>
      </dgm:t>
    </dgm:pt>
    <dgm:pt modelId="{2662C156-6F4C-1946-957E-D2765B4987E6}" type="pres">
      <dgm:prSet presAssocID="{630CD4F8-0F78-244D-BF76-7FD4683E1A83}" presName="connTx" presStyleLbl="parChTrans1D4" presStyleIdx="1" presStyleCnt="4"/>
      <dgm:spPr/>
      <dgm:t>
        <a:bodyPr/>
        <a:lstStyle/>
        <a:p>
          <a:endParaRPr lang="en-US"/>
        </a:p>
      </dgm:t>
    </dgm:pt>
    <dgm:pt modelId="{3215C99B-3A3D-EF44-BB07-AC1CF49B20B7}" type="pres">
      <dgm:prSet presAssocID="{9D253374-ABDD-814D-A6FC-5512E5C81900}" presName="Name30" presStyleCnt="0"/>
      <dgm:spPr/>
    </dgm:pt>
    <dgm:pt modelId="{C4DA96BA-995A-AF47-BEBE-2ADA80CFEFF5}" type="pres">
      <dgm:prSet presAssocID="{9D253374-ABDD-814D-A6FC-5512E5C81900}" presName="level2Shape" presStyleLbl="node4" presStyleIdx="1" presStyleCnt="4"/>
      <dgm:spPr/>
      <dgm:t>
        <a:bodyPr/>
        <a:lstStyle/>
        <a:p>
          <a:endParaRPr lang="en-US"/>
        </a:p>
      </dgm:t>
    </dgm:pt>
    <dgm:pt modelId="{B9B614B0-DB3F-F74C-B0CA-E2C680CFAA76}" type="pres">
      <dgm:prSet presAssocID="{9D253374-ABDD-814D-A6FC-5512E5C81900}" presName="hierChild3" presStyleCnt="0"/>
      <dgm:spPr/>
    </dgm:pt>
    <dgm:pt modelId="{EDD87007-C302-EF4A-B123-3EB4622FD1E8}" type="pres">
      <dgm:prSet presAssocID="{D4E882EF-44A5-0B4D-AF9B-95DB0BB28B5D}" presName="Name25" presStyleLbl="parChTrans1D4" presStyleIdx="2" presStyleCnt="4"/>
      <dgm:spPr/>
      <dgm:t>
        <a:bodyPr/>
        <a:lstStyle/>
        <a:p>
          <a:endParaRPr lang="en-US"/>
        </a:p>
      </dgm:t>
    </dgm:pt>
    <dgm:pt modelId="{D108B7C6-AD60-5A48-8012-74EAF3BDBDA1}" type="pres">
      <dgm:prSet presAssocID="{D4E882EF-44A5-0B4D-AF9B-95DB0BB28B5D}" presName="connTx" presStyleLbl="parChTrans1D4" presStyleIdx="2" presStyleCnt="4"/>
      <dgm:spPr/>
      <dgm:t>
        <a:bodyPr/>
        <a:lstStyle/>
        <a:p>
          <a:endParaRPr lang="en-US"/>
        </a:p>
      </dgm:t>
    </dgm:pt>
    <dgm:pt modelId="{4C63CE84-DEEB-D94A-A531-5CAEDD0F57DF}" type="pres">
      <dgm:prSet presAssocID="{E67307D9-900A-6A41-8FDC-73914CF8D3FF}" presName="Name30" presStyleCnt="0"/>
      <dgm:spPr/>
    </dgm:pt>
    <dgm:pt modelId="{2D918F96-F23B-C248-B6BC-AD43EEEAD1D8}" type="pres">
      <dgm:prSet presAssocID="{E67307D9-900A-6A41-8FDC-73914CF8D3FF}" presName="level2Shape" presStyleLbl="node4" presStyleIdx="2" presStyleCnt="4"/>
      <dgm:spPr/>
      <dgm:t>
        <a:bodyPr/>
        <a:lstStyle/>
        <a:p>
          <a:endParaRPr lang="en-US"/>
        </a:p>
      </dgm:t>
    </dgm:pt>
    <dgm:pt modelId="{DC7D1196-C6A8-7E47-8B36-B25F99A116AB}" type="pres">
      <dgm:prSet presAssocID="{E67307D9-900A-6A41-8FDC-73914CF8D3FF}" presName="hierChild3" presStyleCnt="0"/>
      <dgm:spPr/>
    </dgm:pt>
    <dgm:pt modelId="{09E66227-9192-3A46-93B9-97B1CD320E80}" type="pres">
      <dgm:prSet presAssocID="{3367775D-5703-DB4A-9940-E6D15E4107E7}" presName="Name25" presStyleLbl="parChTrans1D4" presStyleIdx="3" presStyleCnt="4"/>
      <dgm:spPr/>
      <dgm:t>
        <a:bodyPr/>
        <a:lstStyle/>
        <a:p>
          <a:endParaRPr lang="en-US"/>
        </a:p>
      </dgm:t>
    </dgm:pt>
    <dgm:pt modelId="{CC6C90E3-4BCC-804F-9D3D-FF84AC5D37B1}" type="pres">
      <dgm:prSet presAssocID="{3367775D-5703-DB4A-9940-E6D15E4107E7}" presName="connTx" presStyleLbl="parChTrans1D4" presStyleIdx="3" presStyleCnt="4"/>
      <dgm:spPr/>
      <dgm:t>
        <a:bodyPr/>
        <a:lstStyle/>
        <a:p>
          <a:endParaRPr lang="en-US"/>
        </a:p>
      </dgm:t>
    </dgm:pt>
    <dgm:pt modelId="{7EB6D103-A72F-854D-B10F-CFF8059E0014}" type="pres">
      <dgm:prSet presAssocID="{E03B3B74-52D1-5D46-92B9-3770ACF55F75}" presName="Name30" presStyleCnt="0"/>
      <dgm:spPr/>
    </dgm:pt>
    <dgm:pt modelId="{7010429C-EB85-7C4B-9A31-358D960B30AB}" type="pres">
      <dgm:prSet presAssocID="{E03B3B74-52D1-5D46-92B9-3770ACF55F75}" presName="level2Shape" presStyleLbl="node4" presStyleIdx="3" presStyleCnt="4"/>
      <dgm:spPr/>
      <dgm:t>
        <a:bodyPr/>
        <a:lstStyle/>
        <a:p>
          <a:endParaRPr lang="en-US"/>
        </a:p>
      </dgm:t>
    </dgm:pt>
    <dgm:pt modelId="{B6B2C62B-6807-5F49-9489-C5B716978432}" type="pres">
      <dgm:prSet presAssocID="{E03B3B74-52D1-5D46-92B9-3770ACF55F75}" presName="hierChild3" presStyleCnt="0"/>
      <dgm:spPr/>
    </dgm:pt>
    <dgm:pt modelId="{DEE76A17-B46A-034B-95EE-94244408AE10}" type="pres">
      <dgm:prSet presAssocID="{02C82852-8E4B-DC4A-87E4-164306390C10}" presName="Name25" presStyleLbl="parChTrans1D2" presStyleIdx="1" presStyleCnt="2"/>
      <dgm:spPr/>
      <dgm:t>
        <a:bodyPr/>
        <a:lstStyle/>
        <a:p>
          <a:endParaRPr lang="en-US"/>
        </a:p>
      </dgm:t>
    </dgm:pt>
    <dgm:pt modelId="{963E0D83-1D1C-1B42-9B4C-380AF1A728B3}" type="pres">
      <dgm:prSet presAssocID="{02C82852-8E4B-DC4A-87E4-164306390C10}" presName="connTx" presStyleLbl="parChTrans1D2" presStyleIdx="1" presStyleCnt="2"/>
      <dgm:spPr/>
      <dgm:t>
        <a:bodyPr/>
        <a:lstStyle/>
        <a:p>
          <a:endParaRPr lang="en-US"/>
        </a:p>
      </dgm:t>
    </dgm:pt>
    <dgm:pt modelId="{C091B7C7-B63C-DD41-961A-DF511E7DA860}" type="pres">
      <dgm:prSet presAssocID="{EA2B7307-C769-C94C-A288-674CC0C5E23F}" presName="Name30" presStyleCnt="0"/>
      <dgm:spPr/>
    </dgm:pt>
    <dgm:pt modelId="{B52E96C0-2B48-7A46-9376-136DA8B7CDA0}" type="pres">
      <dgm:prSet presAssocID="{EA2B7307-C769-C94C-A288-674CC0C5E23F}" presName="level2Shape" presStyleLbl="node2" presStyleIdx="1" presStyleCnt="2"/>
      <dgm:spPr/>
      <dgm:t>
        <a:bodyPr/>
        <a:lstStyle/>
        <a:p>
          <a:endParaRPr lang="en-US"/>
        </a:p>
      </dgm:t>
    </dgm:pt>
    <dgm:pt modelId="{057CE30B-765B-954B-B56F-FCFB494CA60E}" type="pres">
      <dgm:prSet presAssocID="{EA2B7307-C769-C94C-A288-674CC0C5E23F}" presName="hierChild3" presStyleCnt="0"/>
      <dgm:spPr/>
    </dgm:pt>
    <dgm:pt modelId="{C3C89272-7F2D-314A-BD3C-EFAE4313D90D}" type="pres">
      <dgm:prSet presAssocID="{70E5A89A-78F3-F946-9416-8D8F4C758479}" presName="Name25" presStyleLbl="parChTrans1D3" presStyleIdx="1" presStyleCnt="2"/>
      <dgm:spPr/>
      <dgm:t>
        <a:bodyPr/>
        <a:lstStyle/>
        <a:p>
          <a:endParaRPr lang="en-US"/>
        </a:p>
      </dgm:t>
    </dgm:pt>
    <dgm:pt modelId="{1679E573-0076-3D49-B755-212F3E646461}" type="pres">
      <dgm:prSet presAssocID="{70E5A89A-78F3-F946-9416-8D8F4C758479}" presName="connTx" presStyleLbl="parChTrans1D3" presStyleIdx="1" presStyleCnt="2"/>
      <dgm:spPr/>
      <dgm:t>
        <a:bodyPr/>
        <a:lstStyle/>
        <a:p>
          <a:endParaRPr lang="en-US"/>
        </a:p>
      </dgm:t>
    </dgm:pt>
    <dgm:pt modelId="{5B501B4C-9218-C94B-AE7A-3FA59B82A5A1}" type="pres">
      <dgm:prSet presAssocID="{243AF357-BEAC-F347-A40A-B5A975F7BDE0}" presName="Name30" presStyleCnt="0"/>
      <dgm:spPr/>
    </dgm:pt>
    <dgm:pt modelId="{956EF419-3789-A247-A6CF-7647F069A2D0}" type="pres">
      <dgm:prSet presAssocID="{243AF357-BEAC-F347-A40A-B5A975F7BDE0}" presName="level2Shape" presStyleLbl="node3" presStyleIdx="1" presStyleCnt="2"/>
      <dgm:spPr/>
      <dgm:t>
        <a:bodyPr/>
        <a:lstStyle/>
        <a:p>
          <a:endParaRPr lang="en-US"/>
        </a:p>
      </dgm:t>
    </dgm:pt>
    <dgm:pt modelId="{4B952295-42FB-2E43-B0B7-03564E2BEFAE}" type="pres">
      <dgm:prSet presAssocID="{243AF357-BEAC-F347-A40A-B5A975F7BDE0}" presName="hierChild3" presStyleCnt="0"/>
      <dgm:spPr/>
    </dgm:pt>
    <dgm:pt modelId="{366E2BD5-EE13-BF4E-AAA4-B677A51E1871}" type="pres">
      <dgm:prSet presAssocID="{169A8C4D-BEF3-CD40-8EAA-AEE0610C0E34}" presName="bgShapesFlow" presStyleCnt="0"/>
      <dgm:spPr/>
    </dgm:pt>
  </dgm:ptLst>
  <dgm:cxnLst>
    <dgm:cxn modelId="{9877FB7C-9D34-164C-A800-EEC47C318D75}" type="presOf" srcId="{3367775D-5703-DB4A-9940-E6D15E4107E7}" destId="{09E66227-9192-3A46-93B9-97B1CD320E80}" srcOrd="0" destOrd="0" presId="urn:microsoft.com/office/officeart/2005/8/layout/hierarchy5"/>
    <dgm:cxn modelId="{F93B1A54-793C-0649-B8EC-34B6A4D71BBC}" type="presOf" srcId="{169A8C4D-BEF3-CD40-8EAA-AEE0610C0E34}" destId="{AC314CDE-098C-F343-95B9-B48934B3B4AD}" srcOrd="0" destOrd="0" presId="urn:microsoft.com/office/officeart/2005/8/layout/hierarchy5"/>
    <dgm:cxn modelId="{0A1449AB-8676-BB43-B18D-7A757AB3F610}" srcId="{E67307D9-900A-6A41-8FDC-73914CF8D3FF}" destId="{E03B3B74-52D1-5D46-92B9-3770ACF55F75}" srcOrd="0" destOrd="0" parTransId="{3367775D-5703-DB4A-9940-E6D15E4107E7}" sibTransId="{A9571D96-94E0-4942-9310-26A191E21F24}"/>
    <dgm:cxn modelId="{29DF68DA-0AE1-1243-8C08-07FA4F18874E}" type="presOf" srcId="{EA2B7307-C769-C94C-A288-674CC0C5E23F}" destId="{B52E96C0-2B48-7A46-9376-136DA8B7CDA0}" srcOrd="0" destOrd="0" presId="urn:microsoft.com/office/officeart/2005/8/layout/hierarchy5"/>
    <dgm:cxn modelId="{150E9442-D751-DE42-A08D-DA59966B8627}" type="presOf" srcId="{4653D0FC-2097-8049-B6C1-6490F1B033D2}" destId="{D9D71020-C7BD-ED4C-BEF7-0C30E6CFD030}" srcOrd="1" destOrd="0" presId="urn:microsoft.com/office/officeart/2005/8/layout/hierarchy5"/>
    <dgm:cxn modelId="{48FAB85A-3B97-1D4E-AA1E-B060D79CF7A9}" type="presOf" srcId="{70E5A89A-78F3-F946-9416-8D8F4C758479}" destId="{1679E573-0076-3D49-B755-212F3E646461}" srcOrd="1" destOrd="0" presId="urn:microsoft.com/office/officeart/2005/8/layout/hierarchy5"/>
    <dgm:cxn modelId="{01656216-2CFB-064D-A825-2F45A845E22B}" type="presOf" srcId="{E67307D9-900A-6A41-8FDC-73914CF8D3FF}" destId="{2D918F96-F23B-C248-B6BC-AD43EEEAD1D8}" srcOrd="0" destOrd="0" presId="urn:microsoft.com/office/officeart/2005/8/layout/hierarchy5"/>
    <dgm:cxn modelId="{273813A1-781A-1B43-B4D2-3B0BC05A25BF}" type="presOf" srcId="{630CD4F8-0F78-244D-BF76-7FD4683E1A83}" destId="{2662C156-6F4C-1946-957E-D2765B4987E6}" srcOrd="1" destOrd="0" presId="urn:microsoft.com/office/officeart/2005/8/layout/hierarchy5"/>
    <dgm:cxn modelId="{A74E9A14-208E-5445-B2A8-26899950F510}" type="presOf" srcId="{3367775D-5703-DB4A-9940-E6D15E4107E7}" destId="{CC6C90E3-4BCC-804F-9D3D-FF84AC5D37B1}" srcOrd="1" destOrd="0" presId="urn:microsoft.com/office/officeart/2005/8/layout/hierarchy5"/>
    <dgm:cxn modelId="{19C64979-49B4-184F-A86A-985625E7DA77}" type="presOf" srcId="{7C862CC1-5FE1-E046-A03E-03EF1E3BB39A}" destId="{CB6F1B71-C9A9-8643-A0AA-83F4B4C4244A}" srcOrd="0" destOrd="0" presId="urn:microsoft.com/office/officeart/2005/8/layout/hierarchy5"/>
    <dgm:cxn modelId="{B29F713A-14F9-0047-9780-563C53BFBF7B}" type="presOf" srcId="{E03B3B74-52D1-5D46-92B9-3770ACF55F75}" destId="{7010429C-EB85-7C4B-9A31-358D960B30AB}" srcOrd="0" destOrd="0" presId="urn:microsoft.com/office/officeart/2005/8/layout/hierarchy5"/>
    <dgm:cxn modelId="{CA2F30B8-0F2E-7942-8F74-DBE218984B4D}" type="presOf" srcId="{4653D0FC-2097-8049-B6C1-6490F1B033D2}" destId="{0C932E5C-B405-C041-A50B-BDCF20C6479E}" srcOrd="0" destOrd="0" presId="urn:microsoft.com/office/officeart/2005/8/layout/hierarchy5"/>
    <dgm:cxn modelId="{3E83F5EC-C299-5A42-A4B2-FFB51FA16BAC}" srcId="{169A8C4D-BEF3-CD40-8EAA-AEE0610C0E34}" destId="{B3A6746F-D4C8-254E-A3A9-B571BBC30F4A}" srcOrd="0" destOrd="0" parTransId="{497057DF-8A0C-A047-BE5D-94FF9773C997}" sibTransId="{B44F1D5E-D27C-444C-B6B2-E9CBE2D8DABC}"/>
    <dgm:cxn modelId="{4DA8B0E6-7986-0641-8E6A-3E2045B9C923}" srcId="{D7737110-9D78-9444-B907-D82486509648}" destId="{B92A3E5C-53F0-E940-AA46-AF446B426EDB}" srcOrd="0" destOrd="0" parTransId="{4653D0FC-2097-8049-B6C1-6490F1B033D2}" sibTransId="{03114145-FFE4-B240-9156-304F4157A85A}"/>
    <dgm:cxn modelId="{89D8701E-4FBA-3444-BC26-473CD3C86FBA}" type="presOf" srcId="{B92A3E5C-53F0-E940-AA46-AF446B426EDB}" destId="{B7D99564-25B3-C44C-BC01-246B41CED310}" srcOrd="0" destOrd="0" presId="urn:microsoft.com/office/officeart/2005/8/layout/hierarchy5"/>
    <dgm:cxn modelId="{AE7C9304-6EF3-904D-9679-39C9C22C06E6}" type="presOf" srcId="{EE238AE5-3959-FF4B-B8A0-DE6F0D7ACFE7}" destId="{79BEB992-954E-874A-A1C9-9222A247B6A4}" srcOrd="0" destOrd="0" presId="urn:microsoft.com/office/officeart/2005/8/layout/hierarchy5"/>
    <dgm:cxn modelId="{8D504256-8F4C-B849-83B5-A96FDBCD3F63}" type="presOf" srcId="{D7737110-9D78-9444-B907-D82486509648}" destId="{42B07C5F-A0D3-AD46-B31E-9B2F684BDE8D}" srcOrd="0" destOrd="0" presId="urn:microsoft.com/office/officeart/2005/8/layout/hierarchy5"/>
    <dgm:cxn modelId="{6815EA57-9D2D-2348-A1AD-19E23D2D25AF}" srcId="{B3A6746F-D4C8-254E-A3A9-B571BBC30F4A}" destId="{EA2B7307-C769-C94C-A288-674CC0C5E23F}" srcOrd="1" destOrd="0" parTransId="{02C82852-8E4B-DC4A-87E4-164306390C10}" sibTransId="{A4DB53DC-854E-1148-B3D0-63ACF63BF434}"/>
    <dgm:cxn modelId="{2B0B58E3-C338-3043-9327-9DC926CD19FF}" type="presOf" srcId="{B3A6746F-D4C8-254E-A3A9-B571BBC30F4A}" destId="{FDFFB24A-80EA-F04E-AD2D-52B3FF11AAAC}" srcOrd="0" destOrd="0" presId="urn:microsoft.com/office/officeart/2005/8/layout/hierarchy5"/>
    <dgm:cxn modelId="{15F94568-2A35-4740-AD0A-5C63FD189438}" type="presOf" srcId="{15436E6C-D2DE-5649-B29F-8618EF0B4C64}" destId="{0592326B-6904-BD48-9676-B479C546CDBA}" srcOrd="1" destOrd="0" presId="urn:microsoft.com/office/officeart/2005/8/layout/hierarchy5"/>
    <dgm:cxn modelId="{6661BCC4-75F3-4948-97EB-DF0C57BC1DBA}" srcId="{EA2B7307-C769-C94C-A288-674CC0C5E23F}" destId="{243AF357-BEAC-F347-A40A-B5A975F7BDE0}" srcOrd="0" destOrd="0" parTransId="{70E5A89A-78F3-F946-9416-8D8F4C758479}" sibTransId="{2CDD489F-DEF8-D94E-8231-AD3168FC540F}"/>
    <dgm:cxn modelId="{C8AA94BC-9151-4E40-BA29-17E95CFB451B}" srcId="{D7737110-9D78-9444-B907-D82486509648}" destId="{E67307D9-900A-6A41-8FDC-73914CF8D3FF}" srcOrd="1" destOrd="0" parTransId="{D4E882EF-44A5-0B4D-AF9B-95DB0BB28B5D}" sibTransId="{BF95A6EF-E1E1-3248-87A4-0B16D29719ED}"/>
    <dgm:cxn modelId="{C9614E21-14FE-8045-80FC-0063A025AE75}" type="presOf" srcId="{02C82852-8E4B-DC4A-87E4-164306390C10}" destId="{963E0D83-1D1C-1B42-9B4C-380AF1A728B3}" srcOrd="1" destOrd="0" presId="urn:microsoft.com/office/officeart/2005/8/layout/hierarchy5"/>
    <dgm:cxn modelId="{984BD365-98DF-EE4D-B6B4-A174F7E570CA}" type="presOf" srcId="{630CD4F8-0F78-244D-BF76-7FD4683E1A83}" destId="{68366EBE-537C-944B-93BA-C9B493484816}" srcOrd="0" destOrd="0" presId="urn:microsoft.com/office/officeart/2005/8/layout/hierarchy5"/>
    <dgm:cxn modelId="{B57C6D1A-99D7-3741-A1F1-B9A7307BB479}" type="presOf" srcId="{D4E882EF-44A5-0B4D-AF9B-95DB0BB28B5D}" destId="{EDD87007-C302-EF4A-B123-3EB4622FD1E8}" srcOrd="0" destOrd="0" presId="urn:microsoft.com/office/officeart/2005/8/layout/hierarchy5"/>
    <dgm:cxn modelId="{32EB1E16-5E03-794E-9E16-19366344B7AE}" srcId="{B92A3E5C-53F0-E940-AA46-AF446B426EDB}" destId="{9D253374-ABDD-814D-A6FC-5512E5C81900}" srcOrd="0" destOrd="0" parTransId="{630CD4F8-0F78-244D-BF76-7FD4683E1A83}" sibTransId="{FAA37ED6-72B1-3A43-8591-E0A6A236E2FE}"/>
    <dgm:cxn modelId="{91F6410A-6503-D34F-9F0B-0B109644E448}" type="presOf" srcId="{70E5A89A-78F3-F946-9416-8D8F4C758479}" destId="{C3C89272-7F2D-314A-BD3C-EFAE4313D90D}" srcOrd="0" destOrd="0" presId="urn:microsoft.com/office/officeart/2005/8/layout/hierarchy5"/>
    <dgm:cxn modelId="{53CFBFDF-F580-E94C-8F53-504F286BE200}" srcId="{7C862CC1-5FE1-E046-A03E-03EF1E3BB39A}" destId="{D7737110-9D78-9444-B907-D82486509648}" srcOrd="0" destOrd="0" parTransId="{EE238AE5-3959-FF4B-B8A0-DE6F0D7ACFE7}" sibTransId="{B357F51F-BF1F-1741-8605-B8D6136060AB}"/>
    <dgm:cxn modelId="{4B3B38F6-E814-D94B-8AE3-215348AB44FA}" type="presOf" srcId="{15436E6C-D2DE-5649-B29F-8618EF0B4C64}" destId="{010A4D24-3C84-5243-9E44-87778AD3DEBD}" srcOrd="0" destOrd="0" presId="urn:microsoft.com/office/officeart/2005/8/layout/hierarchy5"/>
    <dgm:cxn modelId="{CA557E69-D356-D043-858A-82F8A64DED23}" type="presOf" srcId="{243AF357-BEAC-F347-A40A-B5A975F7BDE0}" destId="{956EF419-3789-A247-A6CF-7647F069A2D0}" srcOrd="0" destOrd="0" presId="urn:microsoft.com/office/officeart/2005/8/layout/hierarchy5"/>
    <dgm:cxn modelId="{92E169F0-A8F9-0E4A-A278-A620CAF7C086}" srcId="{B3A6746F-D4C8-254E-A3A9-B571BBC30F4A}" destId="{7C862CC1-5FE1-E046-A03E-03EF1E3BB39A}" srcOrd="0" destOrd="0" parTransId="{15436E6C-D2DE-5649-B29F-8618EF0B4C64}" sibTransId="{8D259437-037A-504F-99E6-13BF99D7C1FF}"/>
    <dgm:cxn modelId="{4D857B1D-C4FA-AE4E-80BD-4C8094A3B896}" type="presOf" srcId="{EE238AE5-3959-FF4B-B8A0-DE6F0D7ACFE7}" destId="{7712D83F-CA9C-724E-94FA-27653A5C2CA8}" srcOrd="1" destOrd="0" presId="urn:microsoft.com/office/officeart/2005/8/layout/hierarchy5"/>
    <dgm:cxn modelId="{2BE279C9-FAB7-2D42-B498-A3BBC2DA3BBF}" type="presOf" srcId="{9D253374-ABDD-814D-A6FC-5512E5C81900}" destId="{C4DA96BA-995A-AF47-BEBE-2ADA80CFEFF5}" srcOrd="0" destOrd="0" presId="urn:microsoft.com/office/officeart/2005/8/layout/hierarchy5"/>
    <dgm:cxn modelId="{69CFEDE4-B0C2-6A40-85F0-8E4100D4A50B}" type="presOf" srcId="{02C82852-8E4B-DC4A-87E4-164306390C10}" destId="{DEE76A17-B46A-034B-95EE-94244408AE10}" srcOrd="0" destOrd="0" presId="urn:microsoft.com/office/officeart/2005/8/layout/hierarchy5"/>
    <dgm:cxn modelId="{ED7AC98D-2876-5148-82A5-676121D11989}" type="presOf" srcId="{D4E882EF-44A5-0B4D-AF9B-95DB0BB28B5D}" destId="{D108B7C6-AD60-5A48-8012-74EAF3BDBDA1}" srcOrd="1" destOrd="0" presId="urn:microsoft.com/office/officeart/2005/8/layout/hierarchy5"/>
    <dgm:cxn modelId="{28D136AE-5283-224E-91D8-6674723ECB29}" type="presParOf" srcId="{AC314CDE-098C-F343-95B9-B48934B3B4AD}" destId="{60C1720A-3140-EF47-8B14-FE81C6E4F087}" srcOrd="0" destOrd="0" presId="urn:microsoft.com/office/officeart/2005/8/layout/hierarchy5"/>
    <dgm:cxn modelId="{77001F2B-2ABD-6048-84CB-69F1CF93C5E2}" type="presParOf" srcId="{60C1720A-3140-EF47-8B14-FE81C6E4F087}" destId="{E13C7E67-BAD2-E34E-92F1-C5FCFB095A5F}" srcOrd="0" destOrd="0" presId="urn:microsoft.com/office/officeart/2005/8/layout/hierarchy5"/>
    <dgm:cxn modelId="{CC059C67-E78F-7743-8D67-A39DF567AFF4}" type="presParOf" srcId="{E13C7E67-BAD2-E34E-92F1-C5FCFB095A5F}" destId="{0E5228C5-F9E5-784C-B856-D2A13CC20B2F}" srcOrd="0" destOrd="0" presId="urn:microsoft.com/office/officeart/2005/8/layout/hierarchy5"/>
    <dgm:cxn modelId="{DA2DDCEC-4A62-C04A-9020-C3D680709341}" type="presParOf" srcId="{0E5228C5-F9E5-784C-B856-D2A13CC20B2F}" destId="{FDFFB24A-80EA-F04E-AD2D-52B3FF11AAAC}" srcOrd="0" destOrd="0" presId="urn:microsoft.com/office/officeart/2005/8/layout/hierarchy5"/>
    <dgm:cxn modelId="{FD065876-FEB1-9840-A14B-63E3ED589F8B}" type="presParOf" srcId="{0E5228C5-F9E5-784C-B856-D2A13CC20B2F}" destId="{E2566A8D-FE10-FA48-8380-B7A491E34D26}" srcOrd="1" destOrd="0" presId="urn:microsoft.com/office/officeart/2005/8/layout/hierarchy5"/>
    <dgm:cxn modelId="{AB88C5CF-0261-F74A-927A-752B8251982F}" type="presParOf" srcId="{E2566A8D-FE10-FA48-8380-B7A491E34D26}" destId="{010A4D24-3C84-5243-9E44-87778AD3DEBD}" srcOrd="0" destOrd="0" presId="urn:microsoft.com/office/officeart/2005/8/layout/hierarchy5"/>
    <dgm:cxn modelId="{04640982-AE20-A94A-B376-D5E43A9481D4}" type="presParOf" srcId="{010A4D24-3C84-5243-9E44-87778AD3DEBD}" destId="{0592326B-6904-BD48-9676-B479C546CDBA}" srcOrd="0" destOrd="0" presId="urn:microsoft.com/office/officeart/2005/8/layout/hierarchy5"/>
    <dgm:cxn modelId="{50AB0E39-BA17-AE44-956B-2DBF2E96D1C5}" type="presParOf" srcId="{E2566A8D-FE10-FA48-8380-B7A491E34D26}" destId="{12D5CE9D-8B8F-E749-8B1C-54BA6EAA86E2}" srcOrd="1" destOrd="0" presId="urn:microsoft.com/office/officeart/2005/8/layout/hierarchy5"/>
    <dgm:cxn modelId="{03E45DCE-A573-024F-B269-04FF74CDC962}" type="presParOf" srcId="{12D5CE9D-8B8F-E749-8B1C-54BA6EAA86E2}" destId="{CB6F1B71-C9A9-8643-A0AA-83F4B4C4244A}" srcOrd="0" destOrd="0" presId="urn:microsoft.com/office/officeart/2005/8/layout/hierarchy5"/>
    <dgm:cxn modelId="{A2CA86E5-4C92-3149-B0C8-C1A2BBB42900}" type="presParOf" srcId="{12D5CE9D-8B8F-E749-8B1C-54BA6EAA86E2}" destId="{C2005FA5-D896-4648-99AC-C6DE28103096}" srcOrd="1" destOrd="0" presId="urn:microsoft.com/office/officeart/2005/8/layout/hierarchy5"/>
    <dgm:cxn modelId="{7C945FC4-0CE6-CA43-A809-9E3CD5E11460}" type="presParOf" srcId="{C2005FA5-D896-4648-99AC-C6DE28103096}" destId="{79BEB992-954E-874A-A1C9-9222A247B6A4}" srcOrd="0" destOrd="0" presId="urn:microsoft.com/office/officeart/2005/8/layout/hierarchy5"/>
    <dgm:cxn modelId="{E13E6361-64FE-A94F-86C0-1B37F5A528EB}" type="presParOf" srcId="{79BEB992-954E-874A-A1C9-9222A247B6A4}" destId="{7712D83F-CA9C-724E-94FA-27653A5C2CA8}" srcOrd="0" destOrd="0" presId="urn:microsoft.com/office/officeart/2005/8/layout/hierarchy5"/>
    <dgm:cxn modelId="{F7866205-D2DB-8946-8960-57C9B730CB44}" type="presParOf" srcId="{C2005FA5-D896-4648-99AC-C6DE28103096}" destId="{6B737ACB-44BF-5E4F-9257-037D7B905517}" srcOrd="1" destOrd="0" presId="urn:microsoft.com/office/officeart/2005/8/layout/hierarchy5"/>
    <dgm:cxn modelId="{8CBE7843-73EB-9844-BFF8-D380EAC3BB15}" type="presParOf" srcId="{6B737ACB-44BF-5E4F-9257-037D7B905517}" destId="{42B07C5F-A0D3-AD46-B31E-9B2F684BDE8D}" srcOrd="0" destOrd="0" presId="urn:microsoft.com/office/officeart/2005/8/layout/hierarchy5"/>
    <dgm:cxn modelId="{B874D9F9-D8ED-3043-AA35-B7ADFD082B8D}" type="presParOf" srcId="{6B737ACB-44BF-5E4F-9257-037D7B905517}" destId="{FA30676E-45DA-A749-A1E5-10AB31D484B5}" srcOrd="1" destOrd="0" presId="urn:microsoft.com/office/officeart/2005/8/layout/hierarchy5"/>
    <dgm:cxn modelId="{D206CF35-9E1A-8449-9D08-3A2C4050686F}" type="presParOf" srcId="{FA30676E-45DA-A749-A1E5-10AB31D484B5}" destId="{0C932E5C-B405-C041-A50B-BDCF20C6479E}" srcOrd="0" destOrd="0" presId="urn:microsoft.com/office/officeart/2005/8/layout/hierarchy5"/>
    <dgm:cxn modelId="{BF7A5A29-7B96-1147-85F8-7032EA7AF451}" type="presParOf" srcId="{0C932E5C-B405-C041-A50B-BDCF20C6479E}" destId="{D9D71020-C7BD-ED4C-BEF7-0C30E6CFD030}" srcOrd="0" destOrd="0" presId="urn:microsoft.com/office/officeart/2005/8/layout/hierarchy5"/>
    <dgm:cxn modelId="{0A711ECF-1D6F-784E-BF7F-0EFB1BE3FF42}" type="presParOf" srcId="{FA30676E-45DA-A749-A1E5-10AB31D484B5}" destId="{1EC74749-6FFA-9046-9B7B-8662DE89C39E}" srcOrd="1" destOrd="0" presId="urn:microsoft.com/office/officeart/2005/8/layout/hierarchy5"/>
    <dgm:cxn modelId="{5A0ACBFD-54CE-154C-B253-2199A816EA17}" type="presParOf" srcId="{1EC74749-6FFA-9046-9B7B-8662DE89C39E}" destId="{B7D99564-25B3-C44C-BC01-246B41CED310}" srcOrd="0" destOrd="0" presId="urn:microsoft.com/office/officeart/2005/8/layout/hierarchy5"/>
    <dgm:cxn modelId="{3354735D-817D-6D49-8787-96C5B474C7BE}" type="presParOf" srcId="{1EC74749-6FFA-9046-9B7B-8662DE89C39E}" destId="{147CE9B1-60AC-174D-968B-26D4F57E345A}" srcOrd="1" destOrd="0" presId="urn:microsoft.com/office/officeart/2005/8/layout/hierarchy5"/>
    <dgm:cxn modelId="{E3B6A982-9F9F-DA4F-8D9B-EFC95FA848F1}" type="presParOf" srcId="{147CE9B1-60AC-174D-968B-26D4F57E345A}" destId="{68366EBE-537C-944B-93BA-C9B493484816}" srcOrd="0" destOrd="0" presId="urn:microsoft.com/office/officeart/2005/8/layout/hierarchy5"/>
    <dgm:cxn modelId="{812CACA3-71F8-F940-88BD-5F891B0426AD}" type="presParOf" srcId="{68366EBE-537C-944B-93BA-C9B493484816}" destId="{2662C156-6F4C-1946-957E-D2765B4987E6}" srcOrd="0" destOrd="0" presId="urn:microsoft.com/office/officeart/2005/8/layout/hierarchy5"/>
    <dgm:cxn modelId="{B95E1577-4BE5-C449-BF4B-7AB11EED9F8C}" type="presParOf" srcId="{147CE9B1-60AC-174D-968B-26D4F57E345A}" destId="{3215C99B-3A3D-EF44-BB07-AC1CF49B20B7}" srcOrd="1" destOrd="0" presId="urn:microsoft.com/office/officeart/2005/8/layout/hierarchy5"/>
    <dgm:cxn modelId="{7A73FAE4-DFBA-894C-BE92-ADA61ED97AFE}" type="presParOf" srcId="{3215C99B-3A3D-EF44-BB07-AC1CF49B20B7}" destId="{C4DA96BA-995A-AF47-BEBE-2ADA80CFEFF5}" srcOrd="0" destOrd="0" presId="urn:microsoft.com/office/officeart/2005/8/layout/hierarchy5"/>
    <dgm:cxn modelId="{4D6E4972-C24B-8D4B-950D-BA77874ED862}" type="presParOf" srcId="{3215C99B-3A3D-EF44-BB07-AC1CF49B20B7}" destId="{B9B614B0-DB3F-F74C-B0CA-E2C680CFAA76}" srcOrd="1" destOrd="0" presId="urn:microsoft.com/office/officeart/2005/8/layout/hierarchy5"/>
    <dgm:cxn modelId="{657CF626-0A45-294B-AA40-F01A34322BB4}" type="presParOf" srcId="{FA30676E-45DA-A749-A1E5-10AB31D484B5}" destId="{EDD87007-C302-EF4A-B123-3EB4622FD1E8}" srcOrd="2" destOrd="0" presId="urn:microsoft.com/office/officeart/2005/8/layout/hierarchy5"/>
    <dgm:cxn modelId="{A2488B3D-C6D4-1D4A-B792-CBB7FA1F3D77}" type="presParOf" srcId="{EDD87007-C302-EF4A-B123-3EB4622FD1E8}" destId="{D108B7C6-AD60-5A48-8012-74EAF3BDBDA1}" srcOrd="0" destOrd="0" presId="urn:microsoft.com/office/officeart/2005/8/layout/hierarchy5"/>
    <dgm:cxn modelId="{1B11C4EB-AD38-804B-A0AF-60779E6E8A27}" type="presParOf" srcId="{FA30676E-45DA-A749-A1E5-10AB31D484B5}" destId="{4C63CE84-DEEB-D94A-A531-5CAEDD0F57DF}" srcOrd="3" destOrd="0" presId="urn:microsoft.com/office/officeart/2005/8/layout/hierarchy5"/>
    <dgm:cxn modelId="{40264652-8157-0746-8794-D6D3F4ACE4A0}" type="presParOf" srcId="{4C63CE84-DEEB-D94A-A531-5CAEDD0F57DF}" destId="{2D918F96-F23B-C248-B6BC-AD43EEEAD1D8}" srcOrd="0" destOrd="0" presId="urn:microsoft.com/office/officeart/2005/8/layout/hierarchy5"/>
    <dgm:cxn modelId="{EF7CEDB0-D9DC-1247-A7DA-9689E2904748}" type="presParOf" srcId="{4C63CE84-DEEB-D94A-A531-5CAEDD0F57DF}" destId="{DC7D1196-C6A8-7E47-8B36-B25F99A116AB}" srcOrd="1" destOrd="0" presId="urn:microsoft.com/office/officeart/2005/8/layout/hierarchy5"/>
    <dgm:cxn modelId="{146E189C-FD1E-FF4E-ADCC-B74DA7AB9D84}" type="presParOf" srcId="{DC7D1196-C6A8-7E47-8B36-B25F99A116AB}" destId="{09E66227-9192-3A46-93B9-97B1CD320E80}" srcOrd="0" destOrd="0" presId="urn:microsoft.com/office/officeart/2005/8/layout/hierarchy5"/>
    <dgm:cxn modelId="{99262C49-5B9D-FC4C-A898-16AA9A2739EE}" type="presParOf" srcId="{09E66227-9192-3A46-93B9-97B1CD320E80}" destId="{CC6C90E3-4BCC-804F-9D3D-FF84AC5D37B1}" srcOrd="0" destOrd="0" presId="urn:microsoft.com/office/officeart/2005/8/layout/hierarchy5"/>
    <dgm:cxn modelId="{96F9AC21-72BA-7943-8D79-88818F260EDE}" type="presParOf" srcId="{DC7D1196-C6A8-7E47-8B36-B25F99A116AB}" destId="{7EB6D103-A72F-854D-B10F-CFF8059E0014}" srcOrd="1" destOrd="0" presId="urn:microsoft.com/office/officeart/2005/8/layout/hierarchy5"/>
    <dgm:cxn modelId="{26E815FA-E962-E348-A19E-1EF4D952F3AB}" type="presParOf" srcId="{7EB6D103-A72F-854D-B10F-CFF8059E0014}" destId="{7010429C-EB85-7C4B-9A31-358D960B30AB}" srcOrd="0" destOrd="0" presId="urn:microsoft.com/office/officeart/2005/8/layout/hierarchy5"/>
    <dgm:cxn modelId="{7F284EDF-9123-234A-8E00-CB2CF2C6EC58}" type="presParOf" srcId="{7EB6D103-A72F-854D-B10F-CFF8059E0014}" destId="{B6B2C62B-6807-5F49-9489-C5B716978432}" srcOrd="1" destOrd="0" presId="urn:microsoft.com/office/officeart/2005/8/layout/hierarchy5"/>
    <dgm:cxn modelId="{3E4CEC1E-E3AF-FE44-A225-340D6BD0ABC5}" type="presParOf" srcId="{E2566A8D-FE10-FA48-8380-B7A491E34D26}" destId="{DEE76A17-B46A-034B-95EE-94244408AE10}" srcOrd="2" destOrd="0" presId="urn:microsoft.com/office/officeart/2005/8/layout/hierarchy5"/>
    <dgm:cxn modelId="{CFAA4309-1139-3645-86AB-B76C6FACC855}" type="presParOf" srcId="{DEE76A17-B46A-034B-95EE-94244408AE10}" destId="{963E0D83-1D1C-1B42-9B4C-380AF1A728B3}" srcOrd="0" destOrd="0" presId="urn:microsoft.com/office/officeart/2005/8/layout/hierarchy5"/>
    <dgm:cxn modelId="{F5E0D6CF-4F7C-304C-8B2F-381054C1F96A}" type="presParOf" srcId="{E2566A8D-FE10-FA48-8380-B7A491E34D26}" destId="{C091B7C7-B63C-DD41-961A-DF511E7DA860}" srcOrd="3" destOrd="0" presId="urn:microsoft.com/office/officeart/2005/8/layout/hierarchy5"/>
    <dgm:cxn modelId="{BF26E710-A39A-0845-AE1F-C7FD1ED25F9B}" type="presParOf" srcId="{C091B7C7-B63C-DD41-961A-DF511E7DA860}" destId="{B52E96C0-2B48-7A46-9376-136DA8B7CDA0}" srcOrd="0" destOrd="0" presId="urn:microsoft.com/office/officeart/2005/8/layout/hierarchy5"/>
    <dgm:cxn modelId="{5CBC6525-ADD9-DC4C-A64A-735FCC5D1511}" type="presParOf" srcId="{C091B7C7-B63C-DD41-961A-DF511E7DA860}" destId="{057CE30B-765B-954B-B56F-FCFB494CA60E}" srcOrd="1" destOrd="0" presId="urn:microsoft.com/office/officeart/2005/8/layout/hierarchy5"/>
    <dgm:cxn modelId="{D6E0D6A2-244B-7F46-87C4-1F8B0DEAA952}" type="presParOf" srcId="{057CE30B-765B-954B-B56F-FCFB494CA60E}" destId="{C3C89272-7F2D-314A-BD3C-EFAE4313D90D}" srcOrd="0" destOrd="0" presId="urn:microsoft.com/office/officeart/2005/8/layout/hierarchy5"/>
    <dgm:cxn modelId="{F6ACC20F-5D0E-9E4C-93C6-D560B4B7C5B3}" type="presParOf" srcId="{C3C89272-7F2D-314A-BD3C-EFAE4313D90D}" destId="{1679E573-0076-3D49-B755-212F3E646461}" srcOrd="0" destOrd="0" presId="urn:microsoft.com/office/officeart/2005/8/layout/hierarchy5"/>
    <dgm:cxn modelId="{C2E905E0-E19E-5141-9E83-8C643666A214}" type="presParOf" srcId="{057CE30B-765B-954B-B56F-FCFB494CA60E}" destId="{5B501B4C-9218-C94B-AE7A-3FA59B82A5A1}" srcOrd="1" destOrd="0" presId="urn:microsoft.com/office/officeart/2005/8/layout/hierarchy5"/>
    <dgm:cxn modelId="{BCE0BBA0-053B-5249-B9C1-A4B2C4A00CB2}" type="presParOf" srcId="{5B501B4C-9218-C94B-AE7A-3FA59B82A5A1}" destId="{956EF419-3789-A247-A6CF-7647F069A2D0}" srcOrd="0" destOrd="0" presId="urn:microsoft.com/office/officeart/2005/8/layout/hierarchy5"/>
    <dgm:cxn modelId="{D6564AC0-2B97-B441-BDC7-378641044A0C}" type="presParOf" srcId="{5B501B4C-9218-C94B-AE7A-3FA59B82A5A1}" destId="{4B952295-42FB-2E43-B0B7-03564E2BEFAE}" srcOrd="1" destOrd="0" presId="urn:microsoft.com/office/officeart/2005/8/layout/hierarchy5"/>
    <dgm:cxn modelId="{5ACA63A3-6660-624F-9ABD-B8456DB6D60B}" type="presParOf" srcId="{AC314CDE-098C-F343-95B9-B48934B3B4AD}" destId="{366E2BD5-EE13-BF4E-AAA4-B677A51E187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9A8C4D-BEF3-CD40-8EAA-AEE0610C0E34}" type="doc">
      <dgm:prSet loTypeId="urn:microsoft.com/office/officeart/2005/8/layout/hierarchy5" loCatId="" qsTypeId="urn:microsoft.com/office/officeart/2005/8/quickstyle/simple2" qsCatId="simple" csTypeId="urn:microsoft.com/office/officeart/2005/8/colors/accent0_1" csCatId="mainScheme" phldr="1"/>
      <dgm:spPr/>
    </dgm:pt>
    <dgm:pt modelId="{B3A6746F-D4C8-254E-A3A9-B571BBC30F4A}">
      <dgm:prSet phldrT="[Text]"/>
      <dgm:spPr/>
      <dgm:t>
        <a:bodyPr/>
        <a:lstStyle/>
        <a:p>
          <a:r>
            <a:rPr lang="en-US" dirty="0" smtClean="0"/>
            <a:t>Did a losing candidate drop out?</a:t>
          </a:r>
          <a:endParaRPr lang="en-US" dirty="0"/>
        </a:p>
      </dgm:t>
    </dgm:pt>
    <dgm:pt modelId="{497057DF-8A0C-A047-BE5D-94FF9773C997}" type="parTrans" cxnId="{3E83F5EC-C299-5A42-A4B2-FFB51FA16BAC}">
      <dgm:prSet/>
      <dgm:spPr/>
      <dgm:t>
        <a:bodyPr/>
        <a:lstStyle/>
        <a:p>
          <a:endParaRPr lang="en-US"/>
        </a:p>
      </dgm:t>
    </dgm:pt>
    <dgm:pt modelId="{B44F1D5E-D27C-444C-B6B2-E9CBE2D8DABC}" type="sibTrans" cxnId="{3E83F5EC-C299-5A42-A4B2-FFB51FA16BAC}">
      <dgm:prSet/>
      <dgm:spPr/>
      <dgm:t>
        <a:bodyPr/>
        <a:lstStyle/>
        <a:p>
          <a:endParaRPr lang="en-US"/>
        </a:p>
      </dgm:t>
    </dgm:pt>
    <dgm:pt modelId="{7C862CC1-5FE1-E046-A03E-03EF1E3BB39A}">
      <dgm:prSet phldrT="[Text]"/>
      <dgm:spPr/>
      <dgm:t>
        <a:bodyPr/>
        <a:lstStyle/>
        <a:p>
          <a:r>
            <a:rPr lang="en-US" dirty="0" smtClean="0"/>
            <a:t>Yes</a:t>
          </a:r>
          <a:endParaRPr lang="en-US" dirty="0"/>
        </a:p>
      </dgm:t>
    </dgm:pt>
    <dgm:pt modelId="{15436E6C-D2DE-5649-B29F-8618EF0B4C64}" type="parTrans" cxnId="{92E169F0-A8F9-0E4A-A278-A620CAF7C086}">
      <dgm:prSet/>
      <dgm:spPr/>
      <dgm:t>
        <a:bodyPr/>
        <a:lstStyle/>
        <a:p>
          <a:endParaRPr lang="en-US"/>
        </a:p>
      </dgm:t>
    </dgm:pt>
    <dgm:pt modelId="{8D259437-037A-504F-99E6-13BF99D7C1FF}" type="sibTrans" cxnId="{92E169F0-A8F9-0E4A-A278-A620CAF7C086}">
      <dgm:prSet/>
      <dgm:spPr/>
      <dgm:t>
        <a:bodyPr/>
        <a:lstStyle/>
        <a:p>
          <a:endParaRPr lang="en-US"/>
        </a:p>
      </dgm:t>
    </dgm:pt>
    <dgm:pt modelId="{EA2B7307-C769-C94C-A288-674CC0C5E23F}">
      <dgm:prSet phldrT="[Text]"/>
      <dgm:spPr/>
      <dgm:t>
        <a:bodyPr/>
        <a:lstStyle/>
        <a:p>
          <a:r>
            <a:rPr lang="en-US" dirty="0" smtClean="0"/>
            <a:t>No</a:t>
          </a:r>
          <a:endParaRPr lang="en-US" dirty="0"/>
        </a:p>
      </dgm:t>
    </dgm:pt>
    <dgm:pt modelId="{02C82852-8E4B-DC4A-87E4-164306390C10}" type="parTrans" cxnId="{6815EA57-9D2D-2348-A1AD-19E23D2D25AF}">
      <dgm:prSet/>
      <dgm:spPr/>
      <dgm:t>
        <a:bodyPr/>
        <a:lstStyle/>
        <a:p>
          <a:endParaRPr lang="en-US"/>
        </a:p>
      </dgm:t>
    </dgm:pt>
    <dgm:pt modelId="{A4DB53DC-854E-1148-B3D0-63ACF63BF434}" type="sibTrans" cxnId="{6815EA57-9D2D-2348-A1AD-19E23D2D25AF}">
      <dgm:prSet/>
      <dgm:spPr/>
      <dgm:t>
        <a:bodyPr/>
        <a:lstStyle/>
        <a:p>
          <a:endParaRPr lang="en-US"/>
        </a:p>
      </dgm:t>
    </dgm:pt>
    <dgm:pt modelId="{243AF357-BEAC-F347-A40A-B5A975F7BDE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IIAFC is completely irrelevant here.</a:t>
          </a:r>
          <a:endParaRPr lang="en-US" dirty="0"/>
        </a:p>
      </dgm:t>
    </dgm:pt>
    <dgm:pt modelId="{70E5A89A-78F3-F946-9416-8D8F4C758479}" type="parTrans" cxnId="{6661BCC4-75F3-4948-97EB-DF0C57BC1DBA}">
      <dgm:prSet/>
      <dgm:spPr/>
      <dgm:t>
        <a:bodyPr/>
        <a:lstStyle/>
        <a:p>
          <a:endParaRPr lang="en-US"/>
        </a:p>
      </dgm:t>
    </dgm:pt>
    <dgm:pt modelId="{2CDD489F-DEF8-D94E-8231-AD3168FC540F}" type="sibTrans" cxnId="{6661BCC4-75F3-4948-97EB-DF0C57BC1DBA}">
      <dgm:prSet/>
      <dgm:spPr/>
      <dgm:t>
        <a:bodyPr/>
        <a:lstStyle/>
        <a:p>
          <a:endParaRPr lang="en-US"/>
        </a:p>
      </dgm:t>
    </dgm:pt>
    <dgm:pt modelId="{D7737110-9D78-9444-B907-D82486509648}">
      <dgm:prSet phldrT="[Text]"/>
      <dgm:spPr>
        <a:solidFill>
          <a:schemeClr val="bg1"/>
        </a:solidFill>
      </dgm:spPr>
      <dgm:t>
        <a:bodyPr/>
        <a:lstStyle/>
        <a:p>
          <a:r>
            <a:rPr lang="en-US" dirty="0" smtClean="0"/>
            <a:t>Did the winner change?</a:t>
          </a:r>
          <a:endParaRPr lang="en-US" dirty="0"/>
        </a:p>
      </dgm:t>
    </dgm:pt>
    <dgm:pt modelId="{EE238AE5-3959-FF4B-B8A0-DE6F0D7ACFE7}" type="parTrans" cxnId="{53CFBFDF-F580-E94C-8F53-504F286BE200}">
      <dgm:prSet/>
      <dgm:spPr/>
      <dgm:t>
        <a:bodyPr/>
        <a:lstStyle/>
        <a:p>
          <a:endParaRPr lang="en-US"/>
        </a:p>
      </dgm:t>
    </dgm:pt>
    <dgm:pt modelId="{B357F51F-BF1F-1741-8605-B8D6136060AB}" type="sibTrans" cxnId="{53CFBFDF-F580-E94C-8F53-504F286BE200}">
      <dgm:prSet/>
      <dgm:spPr/>
      <dgm:t>
        <a:bodyPr/>
        <a:lstStyle/>
        <a:p>
          <a:endParaRPr lang="en-US"/>
        </a:p>
      </dgm:t>
    </dgm:pt>
    <dgm:pt modelId="{B92A3E5C-53F0-E940-AA46-AF446B426EDB}">
      <dgm:prSet phldrT="[Text]"/>
      <dgm:spPr/>
      <dgm:t>
        <a:bodyPr/>
        <a:lstStyle/>
        <a:p>
          <a:r>
            <a:rPr lang="en-US" dirty="0" smtClean="0"/>
            <a:t>Yes</a:t>
          </a:r>
          <a:endParaRPr lang="en-US" dirty="0"/>
        </a:p>
      </dgm:t>
    </dgm:pt>
    <dgm:pt modelId="{4653D0FC-2097-8049-B6C1-6490F1B033D2}" type="parTrans" cxnId="{4DA8B0E6-7986-0641-8E6A-3E2045B9C923}">
      <dgm:prSet/>
      <dgm:spPr/>
      <dgm:t>
        <a:bodyPr/>
        <a:lstStyle/>
        <a:p>
          <a:endParaRPr lang="en-US"/>
        </a:p>
      </dgm:t>
    </dgm:pt>
    <dgm:pt modelId="{03114145-FFE4-B240-9156-304F4157A85A}" type="sibTrans" cxnId="{4DA8B0E6-7986-0641-8E6A-3E2045B9C923}">
      <dgm:prSet/>
      <dgm:spPr/>
      <dgm:t>
        <a:bodyPr/>
        <a:lstStyle/>
        <a:p>
          <a:endParaRPr lang="en-US"/>
        </a:p>
      </dgm:t>
    </dgm:pt>
    <dgm:pt modelId="{9D253374-ABDD-814D-A6FC-5512E5C8190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IIAFC is satisfied.*</a:t>
          </a:r>
          <a:endParaRPr lang="en-US" dirty="0"/>
        </a:p>
      </dgm:t>
    </dgm:pt>
    <dgm:pt modelId="{630CD4F8-0F78-244D-BF76-7FD4683E1A83}" type="parTrans" cxnId="{32EB1E16-5E03-794E-9E16-19366344B7AE}">
      <dgm:prSet/>
      <dgm:spPr/>
      <dgm:t>
        <a:bodyPr/>
        <a:lstStyle/>
        <a:p>
          <a:endParaRPr lang="en-US"/>
        </a:p>
      </dgm:t>
    </dgm:pt>
    <dgm:pt modelId="{FAA37ED6-72B1-3A43-8591-E0A6A236E2FE}" type="sibTrans" cxnId="{32EB1E16-5E03-794E-9E16-19366344B7AE}">
      <dgm:prSet/>
      <dgm:spPr/>
      <dgm:t>
        <a:bodyPr/>
        <a:lstStyle/>
        <a:p>
          <a:endParaRPr lang="en-US"/>
        </a:p>
      </dgm:t>
    </dgm:pt>
    <dgm:pt modelId="{E67307D9-900A-6A41-8FDC-73914CF8D3FF}">
      <dgm:prSet phldrT="[Text]"/>
      <dgm:spPr/>
      <dgm:t>
        <a:bodyPr/>
        <a:lstStyle/>
        <a:p>
          <a:r>
            <a:rPr lang="en-US" dirty="0" smtClean="0"/>
            <a:t>No</a:t>
          </a:r>
          <a:endParaRPr lang="en-US" dirty="0"/>
        </a:p>
      </dgm:t>
    </dgm:pt>
    <dgm:pt modelId="{D4E882EF-44A5-0B4D-AF9B-95DB0BB28B5D}" type="parTrans" cxnId="{C8AA94BC-9151-4E40-BA29-17E95CFB451B}">
      <dgm:prSet/>
      <dgm:spPr/>
      <dgm:t>
        <a:bodyPr/>
        <a:lstStyle/>
        <a:p>
          <a:endParaRPr lang="en-US"/>
        </a:p>
      </dgm:t>
    </dgm:pt>
    <dgm:pt modelId="{BF95A6EF-E1E1-3248-87A4-0B16D29719ED}" type="sibTrans" cxnId="{C8AA94BC-9151-4E40-BA29-17E95CFB451B}">
      <dgm:prSet/>
      <dgm:spPr/>
      <dgm:t>
        <a:bodyPr/>
        <a:lstStyle/>
        <a:p>
          <a:endParaRPr lang="en-US"/>
        </a:p>
      </dgm:t>
    </dgm:pt>
    <dgm:pt modelId="{E03B3B74-52D1-5D46-92B9-3770ACF55F7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The IIAFC is violated.</a:t>
          </a:r>
          <a:endParaRPr lang="en-US" dirty="0"/>
        </a:p>
      </dgm:t>
    </dgm:pt>
    <dgm:pt modelId="{3367775D-5703-DB4A-9940-E6D15E4107E7}" type="parTrans" cxnId="{0A1449AB-8676-BB43-B18D-7A757AB3F610}">
      <dgm:prSet/>
      <dgm:spPr/>
      <dgm:t>
        <a:bodyPr/>
        <a:lstStyle/>
        <a:p>
          <a:endParaRPr lang="en-US"/>
        </a:p>
      </dgm:t>
    </dgm:pt>
    <dgm:pt modelId="{A9571D96-94E0-4942-9310-26A191E21F24}" type="sibTrans" cxnId="{0A1449AB-8676-BB43-B18D-7A757AB3F610}">
      <dgm:prSet/>
      <dgm:spPr/>
      <dgm:t>
        <a:bodyPr/>
        <a:lstStyle/>
        <a:p>
          <a:endParaRPr lang="en-US"/>
        </a:p>
      </dgm:t>
    </dgm:pt>
    <dgm:pt modelId="{AC314CDE-098C-F343-95B9-B48934B3B4AD}" type="pres">
      <dgm:prSet presAssocID="{169A8C4D-BEF3-CD40-8EAA-AEE0610C0E34}" presName="mainComposite" presStyleCnt="0">
        <dgm:presLayoutVars>
          <dgm:chPref val="1"/>
          <dgm:dir/>
          <dgm:animOne val="branch"/>
          <dgm:animLvl val="lvl"/>
          <dgm:resizeHandles val="exact"/>
        </dgm:presLayoutVars>
      </dgm:prSet>
      <dgm:spPr/>
    </dgm:pt>
    <dgm:pt modelId="{60C1720A-3140-EF47-8B14-FE81C6E4F087}" type="pres">
      <dgm:prSet presAssocID="{169A8C4D-BEF3-CD40-8EAA-AEE0610C0E34}" presName="hierFlow" presStyleCnt="0"/>
      <dgm:spPr/>
    </dgm:pt>
    <dgm:pt modelId="{E13C7E67-BAD2-E34E-92F1-C5FCFB095A5F}" type="pres">
      <dgm:prSet presAssocID="{169A8C4D-BEF3-CD40-8EAA-AEE0610C0E34}" presName="hierChild1" presStyleCnt="0">
        <dgm:presLayoutVars>
          <dgm:chPref val="1"/>
          <dgm:animOne val="branch"/>
          <dgm:animLvl val="lvl"/>
        </dgm:presLayoutVars>
      </dgm:prSet>
      <dgm:spPr/>
    </dgm:pt>
    <dgm:pt modelId="{0E5228C5-F9E5-784C-B856-D2A13CC20B2F}" type="pres">
      <dgm:prSet presAssocID="{B3A6746F-D4C8-254E-A3A9-B571BBC30F4A}" presName="Name17" presStyleCnt="0"/>
      <dgm:spPr/>
    </dgm:pt>
    <dgm:pt modelId="{FDFFB24A-80EA-F04E-AD2D-52B3FF11AAAC}" type="pres">
      <dgm:prSet presAssocID="{B3A6746F-D4C8-254E-A3A9-B571BBC30F4A}" presName="level1Shape" presStyleLbl="node0" presStyleIdx="0" presStyleCnt="1">
        <dgm:presLayoutVars>
          <dgm:chPref val="3"/>
        </dgm:presLayoutVars>
      </dgm:prSet>
      <dgm:spPr/>
      <dgm:t>
        <a:bodyPr/>
        <a:lstStyle/>
        <a:p>
          <a:endParaRPr lang="en-US"/>
        </a:p>
      </dgm:t>
    </dgm:pt>
    <dgm:pt modelId="{E2566A8D-FE10-FA48-8380-B7A491E34D26}" type="pres">
      <dgm:prSet presAssocID="{B3A6746F-D4C8-254E-A3A9-B571BBC30F4A}" presName="hierChild2" presStyleCnt="0"/>
      <dgm:spPr/>
    </dgm:pt>
    <dgm:pt modelId="{010A4D24-3C84-5243-9E44-87778AD3DEBD}" type="pres">
      <dgm:prSet presAssocID="{15436E6C-D2DE-5649-B29F-8618EF0B4C64}" presName="Name25" presStyleLbl="parChTrans1D2" presStyleIdx="0" presStyleCnt="2"/>
      <dgm:spPr/>
      <dgm:t>
        <a:bodyPr/>
        <a:lstStyle/>
        <a:p>
          <a:endParaRPr lang="en-US"/>
        </a:p>
      </dgm:t>
    </dgm:pt>
    <dgm:pt modelId="{0592326B-6904-BD48-9676-B479C546CDBA}" type="pres">
      <dgm:prSet presAssocID="{15436E6C-D2DE-5649-B29F-8618EF0B4C64}" presName="connTx" presStyleLbl="parChTrans1D2" presStyleIdx="0" presStyleCnt="2"/>
      <dgm:spPr/>
      <dgm:t>
        <a:bodyPr/>
        <a:lstStyle/>
        <a:p>
          <a:endParaRPr lang="en-US"/>
        </a:p>
      </dgm:t>
    </dgm:pt>
    <dgm:pt modelId="{12D5CE9D-8B8F-E749-8B1C-54BA6EAA86E2}" type="pres">
      <dgm:prSet presAssocID="{7C862CC1-5FE1-E046-A03E-03EF1E3BB39A}" presName="Name30" presStyleCnt="0"/>
      <dgm:spPr/>
    </dgm:pt>
    <dgm:pt modelId="{CB6F1B71-C9A9-8643-A0AA-83F4B4C4244A}" type="pres">
      <dgm:prSet presAssocID="{7C862CC1-5FE1-E046-A03E-03EF1E3BB39A}" presName="level2Shape" presStyleLbl="node2" presStyleIdx="0" presStyleCnt="2"/>
      <dgm:spPr/>
      <dgm:t>
        <a:bodyPr/>
        <a:lstStyle/>
        <a:p>
          <a:endParaRPr lang="en-US"/>
        </a:p>
      </dgm:t>
    </dgm:pt>
    <dgm:pt modelId="{C2005FA5-D896-4648-99AC-C6DE28103096}" type="pres">
      <dgm:prSet presAssocID="{7C862CC1-5FE1-E046-A03E-03EF1E3BB39A}" presName="hierChild3" presStyleCnt="0"/>
      <dgm:spPr/>
    </dgm:pt>
    <dgm:pt modelId="{79BEB992-954E-874A-A1C9-9222A247B6A4}" type="pres">
      <dgm:prSet presAssocID="{EE238AE5-3959-FF4B-B8A0-DE6F0D7ACFE7}" presName="Name25" presStyleLbl="parChTrans1D3" presStyleIdx="0" presStyleCnt="2"/>
      <dgm:spPr/>
      <dgm:t>
        <a:bodyPr/>
        <a:lstStyle/>
        <a:p>
          <a:endParaRPr lang="en-US"/>
        </a:p>
      </dgm:t>
    </dgm:pt>
    <dgm:pt modelId="{7712D83F-CA9C-724E-94FA-27653A5C2CA8}" type="pres">
      <dgm:prSet presAssocID="{EE238AE5-3959-FF4B-B8A0-DE6F0D7ACFE7}" presName="connTx" presStyleLbl="parChTrans1D3" presStyleIdx="0" presStyleCnt="2"/>
      <dgm:spPr/>
      <dgm:t>
        <a:bodyPr/>
        <a:lstStyle/>
        <a:p>
          <a:endParaRPr lang="en-US"/>
        </a:p>
      </dgm:t>
    </dgm:pt>
    <dgm:pt modelId="{6B737ACB-44BF-5E4F-9257-037D7B905517}" type="pres">
      <dgm:prSet presAssocID="{D7737110-9D78-9444-B907-D82486509648}" presName="Name30" presStyleCnt="0"/>
      <dgm:spPr/>
    </dgm:pt>
    <dgm:pt modelId="{42B07C5F-A0D3-AD46-B31E-9B2F684BDE8D}" type="pres">
      <dgm:prSet presAssocID="{D7737110-9D78-9444-B907-D82486509648}" presName="level2Shape" presStyleLbl="node3" presStyleIdx="0" presStyleCnt="2"/>
      <dgm:spPr/>
      <dgm:t>
        <a:bodyPr/>
        <a:lstStyle/>
        <a:p>
          <a:endParaRPr lang="en-US"/>
        </a:p>
      </dgm:t>
    </dgm:pt>
    <dgm:pt modelId="{FA30676E-45DA-A749-A1E5-10AB31D484B5}" type="pres">
      <dgm:prSet presAssocID="{D7737110-9D78-9444-B907-D82486509648}" presName="hierChild3" presStyleCnt="0"/>
      <dgm:spPr/>
    </dgm:pt>
    <dgm:pt modelId="{0C932E5C-B405-C041-A50B-BDCF20C6479E}" type="pres">
      <dgm:prSet presAssocID="{4653D0FC-2097-8049-B6C1-6490F1B033D2}" presName="Name25" presStyleLbl="parChTrans1D4" presStyleIdx="0" presStyleCnt="4"/>
      <dgm:spPr/>
      <dgm:t>
        <a:bodyPr/>
        <a:lstStyle/>
        <a:p>
          <a:endParaRPr lang="en-US"/>
        </a:p>
      </dgm:t>
    </dgm:pt>
    <dgm:pt modelId="{D9D71020-C7BD-ED4C-BEF7-0C30E6CFD030}" type="pres">
      <dgm:prSet presAssocID="{4653D0FC-2097-8049-B6C1-6490F1B033D2}" presName="connTx" presStyleLbl="parChTrans1D4" presStyleIdx="0" presStyleCnt="4"/>
      <dgm:spPr/>
      <dgm:t>
        <a:bodyPr/>
        <a:lstStyle/>
        <a:p>
          <a:endParaRPr lang="en-US"/>
        </a:p>
      </dgm:t>
    </dgm:pt>
    <dgm:pt modelId="{1EC74749-6FFA-9046-9B7B-8662DE89C39E}" type="pres">
      <dgm:prSet presAssocID="{B92A3E5C-53F0-E940-AA46-AF446B426EDB}" presName="Name30" presStyleCnt="0"/>
      <dgm:spPr/>
    </dgm:pt>
    <dgm:pt modelId="{B7D99564-25B3-C44C-BC01-246B41CED310}" type="pres">
      <dgm:prSet presAssocID="{B92A3E5C-53F0-E940-AA46-AF446B426EDB}" presName="level2Shape" presStyleLbl="node4" presStyleIdx="0" presStyleCnt="4"/>
      <dgm:spPr/>
      <dgm:t>
        <a:bodyPr/>
        <a:lstStyle/>
        <a:p>
          <a:endParaRPr lang="en-US"/>
        </a:p>
      </dgm:t>
    </dgm:pt>
    <dgm:pt modelId="{147CE9B1-60AC-174D-968B-26D4F57E345A}" type="pres">
      <dgm:prSet presAssocID="{B92A3E5C-53F0-E940-AA46-AF446B426EDB}" presName="hierChild3" presStyleCnt="0"/>
      <dgm:spPr/>
    </dgm:pt>
    <dgm:pt modelId="{68366EBE-537C-944B-93BA-C9B493484816}" type="pres">
      <dgm:prSet presAssocID="{630CD4F8-0F78-244D-BF76-7FD4683E1A83}" presName="Name25" presStyleLbl="parChTrans1D4" presStyleIdx="1" presStyleCnt="4"/>
      <dgm:spPr/>
      <dgm:t>
        <a:bodyPr/>
        <a:lstStyle/>
        <a:p>
          <a:endParaRPr lang="en-US"/>
        </a:p>
      </dgm:t>
    </dgm:pt>
    <dgm:pt modelId="{2662C156-6F4C-1946-957E-D2765B4987E6}" type="pres">
      <dgm:prSet presAssocID="{630CD4F8-0F78-244D-BF76-7FD4683E1A83}" presName="connTx" presStyleLbl="parChTrans1D4" presStyleIdx="1" presStyleCnt="4"/>
      <dgm:spPr/>
      <dgm:t>
        <a:bodyPr/>
        <a:lstStyle/>
        <a:p>
          <a:endParaRPr lang="en-US"/>
        </a:p>
      </dgm:t>
    </dgm:pt>
    <dgm:pt modelId="{3215C99B-3A3D-EF44-BB07-AC1CF49B20B7}" type="pres">
      <dgm:prSet presAssocID="{9D253374-ABDD-814D-A6FC-5512E5C81900}" presName="Name30" presStyleCnt="0"/>
      <dgm:spPr/>
    </dgm:pt>
    <dgm:pt modelId="{C4DA96BA-995A-AF47-BEBE-2ADA80CFEFF5}" type="pres">
      <dgm:prSet presAssocID="{9D253374-ABDD-814D-A6FC-5512E5C81900}" presName="level2Shape" presStyleLbl="node4" presStyleIdx="1" presStyleCnt="4"/>
      <dgm:spPr/>
      <dgm:t>
        <a:bodyPr/>
        <a:lstStyle/>
        <a:p>
          <a:endParaRPr lang="en-US"/>
        </a:p>
      </dgm:t>
    </dgm:pt>
    <dgm:pt modelId="{B9B614B0-DB3F-F74C-B0CA-E2C680CFAA76}" type="pres">
      <dgm:prSet presAssocID="{9D253374-ABDD-814D-A6FC-5512E5C81900}" presName="hierChild3" presStyleCnt="0"/>
      <dgm:spPr/>
    </dgm:pt>
    <dgm:pt modelId="{EDD87007-C302-EF4A-B123-3EB4622FD1E8}" type="pres">
      <dgm:prSet presAssocID="{D4E882EF-44A5-0B4D-AF9B-95DB0BB28B5D}" presName="Name25" presStyleLbl="parChTrans1D4" presStyleIdx="2" presStyleCnt="4"/>
      <dgm:spPr/>
      <dgm:t>
        <a:bodyPr/>
        <a:lstStyle/>
        <a:p>
          <a:endParaRPr lang="en-US"/>
        </a:p>
      </dgm:t>
    </dgm:pt>
    <dgm:pt modelId="{D108B7C6-AD60-5A48-8012-74EAF3BDBDA1}" type="pres">
      <dgm:prSet presAssocID="{D4E882EF-44A5-0B4D-AF9B-95DB0BB28B5D}" presName="connTx" presStyleLbl="parChTrans1D4" presStyleIdx="2" presStyleCnt="4"/>
      <dgm:spPr/>
      <dgm:t>
        <a:bodyPr/>
        <a:lstStyle/>
        <a:p>
          <a:endParaRPr lang="en-US"/>
        </a:p>
      </dgm:t>
    </dgm:pt>
    <dgm:pt modelId="{4C63CE84-DEEB-D94A-A531-5CAEDD0F57DF}" type="pres">
      <dgm:prSet presAssocID="{E67307D9-900A-6A41-8FDC-73914CF8D3FF}" presName="Name30" presStyleCnt="0"/>
      <dgm:spPr/>
    </dgm:pt>
    <dgm:pt modelId="{2D918F96-F23B-C248-B6BC-AD43EEEAD1D8}" type="pres">
      <dgm:prSet presAssocID="{E67307D9-900A-6A41-8FDC-73914CF8D3FF}" presName="level2Shape" presStyleLbl="node4" presStyleIdx="2" presStyleCnt="4"/>
      <dgm:spPr/>
      <dgm:t>
        <a:bodyPr/>
        <a:lstStyle/>
        <a:p>
          <a:endParaRPr lang="en-US"/>
        </a:p>
      </dgm:t>
    </dgm:pt>
    <dgm:pt modelId="{DC7D1196-C6A8-7E47-8B36-B25F99A116AB}" type="pres">
      <dgm:prSet presAssocID="{E67307D9-900A-6A41-8FDC-73914CF8D3FF}" presName="hierChild3" presStyleCnt="0"/>
      <dgm:spPr/>
    </dgm:pt>
    <dgm:pt modelId="{09E66227-9192-3A46-93B9-97B1CD320E80}" type="pres">
      <dgm:prSet presAssocID="{3367775D-5703-DB4A-9940-E6D15E4107E7}" presName="Name25" presStyleLbl="parChTrans1D4" presStyleIdx="3" presStyleCnt="4"/>
      <dgm:spPr/>
      <dgm:t>
        <a:bodyPr/>
        <a:lstStyle/>
        <a:p>
          <a:endParaRPr lang="en-US"/>
        </a:p>
      </dgm:t>
    </dgm:pt>
    <dgm:pt modelId="{CC6C90E3-4BCC-804F-9D3D-FF84AC5D37B1}" type="pres">
      <dgm:prSet presAssocID="{3367775D-5703-DB4A-9940-E6D15E4107E7}" presName="connTx" presStyleLbl="parChTrans1D4" presStyleIdx="3" presStyleCnt="4"/>
      <dgm:spPr/>
      <dgm:t>
        <a:bodyPr/>
        <a:lstStyle/>
        <a:p>
          <a:endParaRPr lang="en-US"/>
        </a:p>
      </dgm:t>
    </dgm:pt>
    <dgm:pt modelId="{7EB6D103-A72F-854D-B10F-CFF8059E0014}" type="pres">
      <dgm:prSet presAssocID="{E03B3B74-52D1-5D46-92B9-3770ACF55F75}" presName="Name30" presStyleCnt="0"/>
      <dgm:spPr/>
    </dgm:pt>
    <dgm:pt modelId="{7010429C-EB85-7C4B-9A31-358D960B30AB}" type="pres">
      <dgm:prSet presAssocID="{E03B3B74-52D1-5D46-92B9-3770ACF55F75}" presName="level2Shape" presStyleLbl="node4" presStyleIdx="3" presStyleCnt="4"/>
      <dgm:spPr/>
      <dgm:t>
        <a:bodyPr/>
        <a:lstStyle/>
        <a:p>
          <a:endParaRPr lang="en-US"/>
        </a:p>
      </dgm:t>
    </dgm:pt>
    <dgm:pt modelId="{B6B2C62B-6807-5F49-9489-C5B716978432}" type="pres">
      <dgm:prSet presAssocID="{E03B3B74-52D1-5D46-92B9-3770ACF55F75}" presName="hierChild3" presStyleCnt="0"/>
      <dgm:spPr/>
    </dgm:pt>
    <dgm:pt modelId="{DEE76A17-B46A-034B-95EE-94244408AE10}" type="pres">
      <dgm:prSet presAssocID="{02C82852-8E4B-DC4A-87E4-164306390C10}" presName="Name25" presStyleLbl="parChTrans1D2" presStyleIdx="1" presStyleCnt="2"/>
      <dgm:spPr/>
      <dgm:t>
        <a:bodyPr/>
        <a:lstStyle/>
        <a:p>
          <a:endParaRPr lang="en-US"/>
        </a:p>
      </dgm:t>
    </dgm:pt>
    <dgm:pt modelId="{963E0D83-1D1C-1B42-9B4C-380AF1A728B3}" type="pres">
      <dgm:prSet presAssocID="{02C82852-8E4B-DC4A-87E4-164306390C10}" presName="connTx" presStyleLbl="parChTrans1D2" presStyleIdx="1" presStyleCnt="2"/>
      <dgm:spPr/>
      <dgm:t>
        <a:bodyPr/>
        <a:lstStyle/>
        <a:p>
          <a:endParaRPr lang="en-US"/>
        </a:p>
      </dgm:t>
    </dgm:pt>
    <dgm:pt modelId="{C091B7C7-B63C-DD41-961A-DF511E7DA860}" type="pres">
      <dgm:prSet presAssocID="{EA2B7307-C769-C94C-A288-674CC0C5E23F}" presName="Name30" presStyleCnt="0"/>
      <dgm:spPr/>
    </dgm:pt>
    <dgm:pt modelId="{B52E96C0-2B48-7A46-9376-136DA8B7CDA0}" type="pres">
      <dgm:prSet presAssocID="{EA2B7307-C769-C94C-A288-674CC0C5E23F}" presName="level2Shape" presStyleLbl="node2" presStyleIdx="1" presStyleCnt="2"/>
      <dgm:spPr/>
      <dgm:t>
        <a:bodyPr/>
        <a:lstStyle/>
        <a:p>
          <a:endParaRPr lang="en-US"/>
        </a:p>
      </dgm:t>
    </dgm:pt>
    <dgm:pt modelId="{057CE30B-765B-954B-B56F-FCFB494CA60E}" type="pres">
      <dgm:prSet presAssocID="{EA2B7307-C769-C94C-A288-674CC0C5E23F}" presName="hierChild3" presStyleCnt="0"/>
      <dgm:spPr/>
    </dgm:pt>
    <dgm:pt modelId="{C3C89272-7F2D-314A-BD3C-EFAE4313D90D}" type="pres">
      <dgm:prSet presAssocID="{70E5A89A-78F3-F946-9416-8D8F4C758479}" presName="Name25" presStyleLbl="parChTrans1D3" presStyleIdx="1" presStyleCnt="2"/>
      <dgm:spPr/>
      <dgm:t>
        <a:bodyPr/>
        <a:lstStyle/>
        <a:p>
          <a:endParaRPr lang="en-US"/>
        </a:p>
      </dgm:t>
    </dgm:pt>
    <dgm:pt modelId="{1679E573-0076-3D49-B755-212F3E646461}" type="pres">
      <dgm:prSet presAssocID="{70E5A89A-78F3-F946-9416-8D8F4C758479}" presName="connTx" presStyleLbl="parChTrans1D3" presStyleIdx="1" presStyleCnt="2"/>
      <dgm:spPr/>
      <dgm:t>
        <a:bodyPr/>
        <a:lstStyle/>
        <a:p>
          <a:endParaRPr lang="en-US"/>
        </a:p>
      </dgm:t>
    </dgm:pt>
    <dgm:pt modelId="{5B501B4C-9218-C94B-AE7A-3FA59B82A5A1}" type="pres">
      <dgm:prSet presAssocID="{243AF357-BEAC-F347-A40A-B5A975F7BDE0}" presName="Name30" presStyleCnt="0"/>
      <dgm:spPr/>
    </dgm:pt>
    <dgm:pt modelId="{956EF419-3789-A247-A6CF-7647F069A2D0}" type="pres">
      <dgm:prSet presAssocID="{243AF357-BEAC-F347-A40A-B5A975F7BDE0}" presName="level2Shape" presStyleLbl="node3" presStyleIdx="1" presStyleCnt="2"/>
      <dgm:spPr/>
      <dgm:t>
        <a:bodyPr/>
        <a:lstStyle/>
        <a:p>
          <a:endParaRPr lang="en-US"/>
        </a:p>
      </dgm:t>
    </dgm:pt>
    <dgm:pt modelId="{4B952295-42FB-2E43-B0B7-03564E2BEFAE}" type="pres">
      <dgm:prSet presAssocID="{243AF357-BEAC-F347-A40A-B5A975F7BDE0}" presName="hierChild3" presStyleCnt="0"/>
      <dgm:spPr/>
    </dgm:pt>
    <dgm:pt modelId="{366E2BD5-EE13-BF4E-AAA4-B677A51E1871}" type="pres">
      <dgm:prSet presAssocID="{169A8C4D-BEF3-CD40-8EAA-AEE0610C0E34}" presName="bgShapesFlow" presStyleCnt="0"/>
      <dgm:spPr/>
    </dgm:pt>
  </dgm:ptLst>
  <dgm:cxnLst>
    <dgm:cxn modelId="{0A1449AB-8676-BB43-B18D-7A757AB3F610}" srcId="{E67307D9-900A-6A41-8FDC-73914CF8D3FF}" destId="{E03B3B74-52D1-5D46-92B9-3770ACF55F75}" srcOrd="0" destOrd="0" parTransId="{3367775D-5703-DB4A-9940-E6D15E4107E7}" sibTransId="{A9571D96-94E0-4942-9310-26A191E21F24}"/>
    <dgm:cxn modelId="{9BC5B67F-7E54-8C45-8B55-0400A1FCF12E}" type="presOf" srcId="{15436E6C-D2DE-5649-B29F-8618EF0B4C64}" destId="{010A4D24-3C84-5243-9E44-87778AD3DEBD}" srcOrd="0" destOrd="0" presId="urn:microsoft.com/office/officeart/2005/8/layout/hierarchy5"/>
    <dgm:cxn modelId="{92F4C152-C001-1A4B-9E9C-83A7D20E24CE}" type="presOf" srcId="{630CD4F8-0F78-244D-BF76-7FD4683E1A83}" destId="{2662C156-6F4C-1946-957E-D2765B4987E6}" srcOrd="1" destOrd="0" presId="urn:microsoft.com/office/officeart/2005/8/layout/hierarchy5"/>
    <dgm:cxn modelId="{452F5617-0B7E-C745-B185-CF2D93938AD6}" type="presOf" srcId="{630CD4F8-0F78-244D-BF76-7FD4683E1A83}" destId="{68366EBE-537C-944B-93BA-C9B493484816}" srcOrd="0" destOrd="0" presId="urn:microsoft.com/office/officeart/2005/8/layout/hierarchy5"/>
    <dgm:cxn modelId="{CE19654D-2978-E146-B187-F57099588373}" type="presOf" srcId="{02C82852-8E4B-DC4A-87E4-164306390C10}" destId="{DEE76A17-B46A-034B-95EE-94244408AE10}" srcOrd="0" destOrd="0" presId="urn:microsoft.com/office/officeart/2005/8/layout/hierarchy5"/>
    <dgm:cxn modelId="{6CDB346A-E960-2148-9761-CB52E1A9AFDE}" type="presOf" srcId="{B92A3E5C-53F0-E940-AA46-AF446B426EDB}" destId="{B7D99564-25B3-C44C-BC01-246B41CED310}" srcOrd="0" destOrd="0" presId="urn:microsoft.com/office/officeart/2005/8/layout/hierarchy5"/>
    <dgm:cxn modelId="{0427E33D-F813-7743-869B-0857669F95A1}" type="presOf" srcId="{02C82852-8E4B-DC4A-87E4-164306390C10}" destId="{963E0D83-1D1C-1B42-9B4C-380AF1A728B3}" srcOrd="1" destOrd="0" presId="urn:microsoft.com/office/officeart/2005/8/layout/hierarchy5"/>
    <dgm:cxn modelId="{0C18D2F8-66D8-B640-8837-244745DEBFEE}" type="presOf" srcId="{EE238AE5-3959-FF4B-B8A0-DE6F0D7ACFE7}" destId="{79BEB992-954E-874A-A1C9-9222A247B6A4}" srcOrd="0" destOrd="0" presId="urn:microsoft.com/office/officeart/2005/8/layout/hierarchy5"/>
    <dgm:cxn modelId="{7FF3EF82-1B5A-484F-9268-B099F50DA392}" type="presOf" srcId="{E03B3B74-52D1-5D46-92B9-3770ACF55F75}" destId="{7010429C-EB85-7C4B-9A31-358D960B30AB}" srcOrd="0" destOrd="0" presId="urn:microsoft.com/office/officeart/2005/8/layout/hierarchy5"/>
    <dgm:cxn modelId="{68FCCC77-ACEA-BB49-AE0B-74BF0132FB3B}" type="presOf" srcId="{3367775D-5703-DB4A-9940-E6D15E4107E7}" destId="{09E66227-9192-3A46-93B9-97B1CD320E80}" srcOrd="0" destOrd="0" presId="urn:microsoft.com/office/officeart/2005/8/layout/hierarchy5"/>
    <dgm:cxn modelId="{7AE46FCB-A125-FA4F-9401-13B1D9397948}" type="presOf" srcId="{B3A6746F-D4C8-254E-A3A9-B571BBC30F4A}" destId="{FDFFB24A-80EA-F04E-AD2D-52B3FF11AAAC}" srcOrd="0" destOrd="0" presId="urn:microsoft.com/office/officeart/2005/8/layout/hierarchy5"/>
    <dgm:cxn modelId="{B0FFFCF0-2F9B-5A4B-9B05-B49B74127761}" type="presOf" srcId="{4653D0FC-2097-8049-B6C1-6490F1B033D2}" destId="{D9D71020-C7BD-ED4C-BEF7-0C30E6CFD030}" srcOrd="1" destOrd="0" presId="urn:microsoft.com/office/officeart/2005/8/layout/hierarchy5"/>
    <dgm:cxn modelId="{6AB0D3A6-B56B-2341-9147-89B39D9CFD53}" type="presOf" srcId="{4653D0FC-2097-8049-B6C1-6490F1B033D2}" destId="{0C932E5C-B405-C041-A50B-BDCF20C6479E}" srcOrd="0" destOrd="0" presId="urn:microsoft.com/office/officeart/2005/8/layout/hierarchy5"/>
    <dgm:cxn modelId="{7384427D-9594-2B4C-BCFC-76C6E60B3927}" type="presOf" srcId="{7C862CC1-5FE1-E046-A03E-03EF1E3BB39A}" destId="{CB6F1B71-C9A9-8643-A0AA-83F4B4C4244A}" srcOrd="0" destOrd="0" presId="urn:microsoft.com/office/officeart/2005/8/layout/hierarchy5"/>
    <dgm:cxn modelId="{3E83F5EC-C299-5A42-A4B2-FFB51FA16BAC}" srcId="{169A8C4D-BEF3-CD40-8EAA-AEE0610C0E34}" destId="{B3A6746F-D4C8-254E-A3A9-B571BBC30F4A}" srcOrd="0" destOrd="0" parTransId="{497057DF-8A0C-A047-BE5D-94FF9773C997}" sibTransId="{B44F1D5E-D27C-444C-B6B2-E9CBE2D8DABC}"/>
    <dgm:cxn modelId="{6643D9C7-8F17-1F41-85B4-FE561F8EF71D}" type="presOf" srcId="{D4E882EF-44A5-0B4D-AF9B-95DB0BB28B5D}" destId="{D108B7C6-AD60-5A48-8012-74EAF3BDBDA1}" srcOrd="1" destOrd="0" presId="urn:microsoft.com/office/officeart/2005/8/layout/hierarchy5"/>
    <dgm:cxn modelId="{4DA8B0E6-7986-0641-8E6A-3E2045B9C923}" srcId="{D7737110-9D78-9444-B907-D82486509648}" destId="{B92A3E5C-53F0-E940-AA46-AF446B426EDB}" srcOrd="0" destOrd="0" parTransId="{4653D0FC-2097-8049-B6C1-6490F1B033D2}" sibTransId="{03114145-FFE4-B240-9156-304F4157A85A}"/>
    <dgm:cxn modelId="{E2316079-61D2-8446-AD58-2D89BED0F877}" type="presOf" srcId="{E67307D9-900A-6A41-8FDC-73914CF8D3FF}" destId="{2D918F96-F23B-C248-B6BC-AD43EEEAD1D8}" srcOrd="0" destOrd="0" presId="urn:microsoft.com/office/officeart/2005/8/layout/hierarchy5"/>
    <dgm:cxn modelId="{69D44BD1-6ADE-4442-8C99-016A26E1628B}" type="presOf" srcId="{EA2B7307-C769-C94C-A288-674CC0C5E23F}" destId="{B52E96C0-2B48-7A46-9376-136DA8B7CDA0}" srcOrd="0" destOrd="0" presId="urn:microsoft.com/office/officeart/2005/8/layout/hierarchy5"/>
    <dgm:cxn modelId="{61D0D497-959E-2D47-86D5-C11B658D4B6B}" type="presOf" srcId="{EE238AE5-3959-FF4B-B8A0-DE6F0D7ACFE7}" destId="{7712D83F-CA9C-724E-94FA-27653A5C2CA8}" srcOrd="1" destOrd="0" presId="urn:microsoft.com/office/officeart/2005/8/layout/hierarchy5"/>
    <dgm:cxn modelId="{9B86B5B7-5025-494D-A580-666C4D9830AD}" type="presOf" srcId="{3367775D-5703-DB4A-9940-E6D15E4107E7}" destId="{CC6C90E3-4BCC-804F-9D3D-FF84AC5D37B1}" srcOrd="1" destOrd="0" presId="urn:microsoft.com/office/officeart/2005/8/layout/hierarchy5"/>
    <dgm:cxn modelId="{6815EA57-9D2D-2348-A1AD-19E23D2D25AF}" srcId="{B3A6746F-D4C8-254E-A3A9-B571BBC30F4A}" destId="{EA2B7307-C769-C94C-A288-674CC0C5E23F}" srcOrd="1" destOrd="0" parTransId="{02C82852-8E4B-DC4A-87E4-164306390C10}" sibTransId="{A4DB53DC-854E-1148-B3D0-63ACF63BF434}"/>
    <dgm:cxn modelId="{11595BB6-C92F-5240-92A7-D0A780408662}" type="presOf" srcId="{D4E882EF-44A5-0B4D-AF9B-95DB0BB28B5D}" destId="{EDD87007-C302-EF4A-B123-3EB4622FD1E8}" srcOrd="0" destOrd="0" presId="urn:microsoft.com/office/officeart/2005/8/layout/hierarchy5"/>
    <dgm:cxn modelId="{8BF56DB4-772F-EC4B-B424-B0E0C012B012}" type="presOf" srcId="{9D253374-ABDD-814D-A6FC-5512E5C81900}" destId="{C4DA96BA-995A-AF47-BEBE-2ADA80CFEFF5}" srcOrd="0" destOrd="0" presId="urn:microsoft.com/office/officeart/2005/8/layout/hierarchy5"/>
    <dgm:cxn modelId="{6661BCC4-75F3-4948-97EB-DF0C57BC1DBA}" srcId="{EA2B7307-C769-C94C-A288-674CC0C5E23F}" destId="{243AF357-BEAC-F347-A40A-B5A975F7BDE0}" srcOrd="0" destOrd="0" parTransId="{70E5A89A-78F3-F946-9416-8D8F4C758479}" sibTransId="{2CDD489F-DEF8-D94E-8231-AD3168FC540F}"/>
    <dgm:cxn modelId="{C8AA94BC-9151-4E40-BA29-17E95CFB451B}" srcId="{D7737110-9D78-9444-B907-D82486509648}" destId="{E67307D9-900A-6A41-8FDC-73914CF8D3FF}" srcOrd="1" destOrd="0" parTransId="{D4E882EF-44A5-0B4D-AF9B-95DB0BB28B5D}" sibTransId="{BF95A6EF-E1E1-3248-87A4-0B16D29719ED}"/>
    <dgm:cxn modelId="{20828291-5266-F546-B9BD-E052CFC894B5}" type="presOf" srcId="{169A8C4D-BEF3-CD40-8EAA-AEE0610C0E34}" destId="{AC314CDE-098C-F343-95B9-B48934B3B4AD}" srcOrd="0" destOrd="0" presId="urn:microsoft.com/office/officeart/2005/8/layout/hierarchy5"/>
    <dgm:cxn modelId="{EC654109-7038-8C48-8C8C-35573D9A648F}" type="presOf" srcId="{70E5A89A-78F3-F946-9416-8D8F4C758479}" destId="{1679E573-0076-3D49-B755-212F3E646461}" srcOrd="1" destOrd="0" presId="urn:microsoft.com/office/officeart/2005/8/layout/hierarchy5"/>
    <dgm:cxn modelId="{32EB1E16-5E03-794E-9E16-19366344B7AE}" srcId="{B92A3E5C-53F0-E940-AA46-AF446B426EDB}" destId="{9D253374-ABDD-814D-A6FC-5512E5C81900}" srcOrd="0" destOrd="0" parTransId="{630CD4F8-0F78-244D-BF76-7FD4683E1A83}" sibTransId="{FAA37ED6-72B1-3A43-8591-E0A6A236E2FE}"/>
    <dgm:cxn modelId="{53CFBFDF-F580-E94C-8F53-504F286BE200}" srcId="{7C862CC1-5FE1-E046-A03E-03EF1E3BB39A}" destId="{D7737110-9D78-9444-B907-D82486509648}" srcOrd="0" destOrd="0" parTransId="{EE238AE5-3959-FF4B-B8A0-DE6F0D7ACFE7}" sibTransId="{B357F51F-BF1F-1741-8605-B8D6136060AB}"/>
    <dgm:cxn modelId="{92E169F0-A8F9-0E4A-A278-A620CAF7C086}" srcId="{B3A6746F-D4C8-254E-A3A9-B571BBC30F4A}" destId="{7C862CC1-5FE1-E046-A03E-03EF1E3BB39A}" srcOrd="0" destOrd="0" parTransId="{15436E6C-D2DE-5649-B29F-8618EF0B4C64}" sibTransId="{8D259437-037A-504F-99E6-13BF99D7C1FF}"/>
    <dgm:cxn modelId="{583FAF9A-9E45-3642-A0B9-5F4A4F9DDDDC}" type="presOf" srcId="{D7737110-9D78-9444-B907-D82486509648}" destId="{42B07C5F-A0D3-AD46-B31E-9B2F684BDE8D}" srcOrd="0" destOrd="0" presId="urn:microsoft.com/office/officeart/2005/8/layout/hierarchy5"/>
    <dgm:cxn modelId="{7A59A04F-CFB3-4E4E-ACB9-6E828F236A48}" type="presOf" srcId="{243AF357-BEAC-F347-A40A-B5A975F7BDE0}" destId="{956EF419-3789-A247-A6CF-7647F069A2D0}" srcOrd="0" destOrd="0" presId="urn:microsoft.com/office/officeart/2005/8/layout/hierarchy5"/>
    <dgm:cxn modelId="{287D5168-E45A-F447-8D69-6B52DBBEEF69}" type="presOf" srcId="{15436E6C-D2DE-5649-B29F-8618EF0B4C64}" destId="{0592326B-6904-BD48-9676-B479C546CDBA}" srcOrd="1" destOrd="0" presId="urn:microsoft.com/office/officeart/2005/8/layout/hierarchy5"/>
    <dgm:cxn modelId="{BF6956B2-CE8D-C24C-A51F-5D6DF5D52614}" type="presOf" srcId="{70E5A89A-78F3-F946-9416-8D8F4C758479}" destId="{C3C89272-7F2D-314A-BD3C-EFAE4313D90D}" srcOrd="0" destOrd="0" presId="urn:microsoft.com/office/officeart/2005/8/layout/hierarchy5"/>
    <dgm:cxn modelId="{9B65AEBA-E409-8E49-B596-2DC0799CE991}" type="presParOf" srcId="{AC314CDE-098C-F343-95B9-B48934B3B4AD}" destId="{60C1720A-3140-EF47-8B14-FE81C6E4F087}" srcOrd="0" destOrd="0" presId="urn:microsoft.com/office/officeart/2005/8/layout/hierarchy5"/>
    <dgm:cxn modelId="{1C2F42BB-F65F-D942-8BB5-6F655846B027}" type="presParOf" srcId="{60C1720A-3140-EF47-8B14-FE81C6E4F087}" destId="{E13C7E67-BAD2-E34E-92F1-C5FCFB095A5F}" srcOrd="0" destOrd="0" presId="urn:microsoft.com/office/officeart/2005/8/layout/hierarchy5"/>
    <dgm:cxn modelId="{989B5F14-0A04-7444-9DC2-42B1A99C4C34}" type="presParOf" srcId="{E13C7E67-BAD2-E34E-92F1-C5FCFB095A5F}" destId="{0E5228C5-F9E5-784C-B856-D2A13CC20B2F}" srcOrd="0" destOrd="0" presId="urn:microsoft.com/office/officeart/2005/8/layout/hierarchy5"/>
    <dgm:cxn modelId="{6FC799BC-8874-E84B-AC7E-E2DD6EF83BE7}" type="presParOf" srcId="{0E5228C5-F9E5-784C-B856-D2A13CC20B2F}" destId="{FDFFB24A-80EA-F04E-AD2D-52B3FF11AAAC}" srcOrd="0" destOrd="0" presId="urn:microsoft.com/office/officeart/2005/8/layout/hierarchy5"/>
    <dgm:cxn modelId="{D11B9529-4647-8E40-AD37-460ACF4A1625}" type="presParOf" srcId="{0E5228C5-F9E5-784C-B856-D2A13CC20B2F}" destId="{E2566A8D-FE10-FA48-8380-B7A491E34D26}" srcOrd="1" destOrd="0" presId="urn:microsoft.com/office/officeart/2005/8/layout/hierarchy5"/>
    <dgm:cxn modelId="{2FF7CECC-26E5-5446-AA80-3754B4CAD491}" type="presParOf" srcId="{E2566A8D-FE10-FA48-8380-B7A491E34D26}" destId="{010A4D24-3C84-5243-9E44-87778AD3DEBD}" srcOrd="0" destOrd="0" presId="urn:microsoft.com/office/officeart/2005/8/layout/hierarchy5"/>
    <dgm:cxn modelId="{2C0A6928-527A-DC4C-B0B8-603D0E95295F}" type="presParOf" srcId="{010A4D24-3C84-5243-9E44-87778AD3DEBD}" destId="{0592326B-6904-BD48-9676-B479C546CDBA}" srcOrd="0" destOrd="0" presId="urn:microsoft.com/office/officeart/2005/8/layout/hierarchy5"/>
    <dgm:cxn modelId="{71FD4956-3F27-3244-8563-383A35A87537}" type="presParOf" srcId="{E2566A8D-FE10-FA48-8380-B7A491E34D26}" destId="{12D5CE9D-8B8F-E749-8B1C-54BA6EAA86E2}" srcOrd="1" destOrd="0" presId="urn:microsoft.com/office/officeart/2005/8/layout/hierarchy5"/>
    <dgm:cxn modelId="{928157B4-5373-F44D-BC3C-82D34F786465}" type="presParOf" srcId="{12D5CE9D-8B8F-E749-8B1C-54BA6EAA86E2}" destId="{CB6F1B71-C9A9-8643-A0AA-83F4B4C4244A}" srcOrd="0" destOrd="0" presId="urn:microsoft.com/office/officeart/2005/8/layout/hierarchy5"/>
    <dgm:cxn modelId="{2E965538-CB8B-9E41-BF91-7804C2F6861E}" type="presParOf" srcId="{12D5CE9D-8B8F-E749-8B1C-54BA6EAA86E2}" destId="{C2005FA5-D896-4648-99AC-C6DE28103096}" srcOrd="1" destOrd="0" presId="urn:microsoft.com/office/officeart/2005/8/layout/hierarchy5"/>
    <dgm:cxn modelId="{8B338C3A-D2E5-3B46-A28A-A9426F9C8D9A}" type="presParOf" srcId="{C2005FA5-D896-4648-99AC-C6DE28103096}" destId="{79BEB992-954E-874A-A1C9-9222A247B6A4}" srcOrd="0" destOrd="0" presId="urn:microsoft.com/office/officeart/2005/8/layout/hierarchy5"/>
    <dgm:cxn modelId="{07BDD8EB-3B8C-0449-BBAB-C5011BA9F193}" type="presParOf" srcId="{79BEB992-954E-874A-A1C9-9222A247B6A4}" destId="{7712D83F-CA9C-724E-94FA-27653A5C2CA8}" srcOrd="0" destOrd="0" presId="urn:microsoft.com/office/officeart/2005/8/layout/hierarchy5"/>
    <dgm:cxn modelId="{5A3655AB-7C58-084E-9581-7CB57462E7C1}" type="presParOf" srcId="{C2005FA5-D896-4648-99AC-C6DE28103096}" destId="{6B737ACB-44BF-5E4F-9257-037D7B905517}" srcOrd="1" destOrd="0" presId="urn:microsoft.com/office/officeart/2005/8/layout/hierarchy5"/>
    <dgm:cxn modelId="{B335D1A2-8ACF-9346-9432-4EF72123FB4C}" type="presParOf" srcId="{6B737ACB-44BF-5E4F-9257-037D7B905517}" destId="{42B07C5F-A0D3-AD46-B31E-9B2F684BDE8D}" srcOrd="0" destOrd="0" presId="urn:microsoft.com/office/officeart/2005/8/layout/hierarchy5"/>
    <dgm:cxn modelId="{0D2E1D86-4D30-CD41-85FE-D18693FD39F5}" type="presParOf" srcId="{6B737ACB-44BF-5E4F-9257-037D7B905517}" destId="{FA30676E-45DA-A749-A1E5-10AB31D484B5}" srcOrd="1" destOrd="0" presId="urn:microsoft.com/office/officeart/2005/8/layout/hierarchy5"/>
    <dgm:cxn modelId="{159495BA-6DD6-854A-8CB6-5C45F223BEB8}" type="presParOf" srcId="{FA30676E-45DA-A749-A1E5-10AB31D484B5}" destId="{0C932E5C-B405-C041-A50B-BDCF20C6479E}" srcOrd="0" destOrd="0" presId="urn:microsoft.com/office/officeart/2005/8/layout/hierarchy5"/>
    <dgm:cxn modelId="{525248F7-182E-BE4C-BA35-771BB711627C}" type="presParOf" srcId="{0C932E5C-B405-C041-A50B-BDCF20C6479E}" destId="{D9D71020-C7BD-ED4C-BEF7-0C30E6CFD030}" srcOrd="0" destOrd="0" presId="urn:microsoft.com/office/officeart/2005/8/layout/hierarchy5"/>
    <dgm:cxn modelId="{00B10CE5-9B8E-4440-9DD4-2EEDDF24953F}" type="presParOf" srcId="{FA30676E-45DA-A749-A1E5-10AB31D484B5}" destId="{1EC74749-6FFA-9046-9B7B-8662DE89C39E}" srcOrd="1" destOrd="0" presId="urn:microsoft.com/office/officeart/2005/8/layout/hierarchy5"/>
    <dgm:cxn modelId="{38E8D7FB-FC04-E045-BA4E-C8ACFE3B9F1F}" type="presParOf" srcId="{1EC74749-6FFA-9046-9B7B-8662DE89C39E}" destId="{B7D99564-25B3-C44C-BC01-246B41CED310}" srcOrd="0" destOrd="0" presId="urn:microsoft.com/office/officeart/2005/8/layout/hierarchy5"/>
    <dgm:cxn modelId="{D73B89D1-C11B-4E4C-9EA0-B549ABF2F4B3}" type="presParOf" srcId="{1EC74749-6FFA-9046-9B7B-8662DE89C39E}" destId="{147CE9B1-60AC-174D-968B-26D4F57E345A}" srcOrd="1" destOrd="0" presId="urn:microsoft.com/office/officeart/2005/8/layout/hierarchy5"/>
    <dgm:cxn modelId="{AA644013-AD67-034A-9249-6FB2960DD932}" type="presParOf" srcId="{147CE9B1-60AC-174D-968B-26D4F57E345A}" destId="{68366EBE-537C-944B-93BA-C9B493484816}" srcOrd="0" destOrd="0" presId="urn:microsoft.com/office/officeart/2005/8/layout/hierarchy5"/>
    <dgm:cxn modelId="{E3E625C3-C6A8-6943-BB85-953C9AE84D21}" type="presParOf" srcId="{68366EBE-537C-944B-93BA-C9B493484816}" destId="{2662C156-6F4C-1946-957E-D2765B4987E6}" srcOrd="0" destOrd="0" presId="urn:microsoft.com/office/officeart/2005/8/layout/hierarchy5"/>
    <dgm:cxn modelId="{5DF05354-C307-9642-B34F-77D7E1232528}" type="presParOf" srcId="{147CE9B1-60AC-174D-968B-26D4F57E345A}" destId="{3215C99B-3A3D-EF44-BB07-AC1CF49B20B7}" srcOrd="1" destOrd="0" presId="urn:microsoft.com/office/officeart/2005/8/layout/hierarchy5"/>
    <dgm:cxn modelId="{4B50D34A-01D9-5847-B322-A3F119A2E20B}" type="presParOf" srcId="{3215C99B-3A3D-EF44-BB07-AC1CF49B20B7}" destId="{C4DA96BA-995A-AF47-BEBE-2ADA80CFEFF5}" srcOrd="0" destOrd="0" presId="urn:microsoft.com/office/officeart/2005/8/layout/hierarchy5"/>
    <dgm:cxn modelId="{DAA41ED0-86A1-A849-8518-A10E4B394063}" type="presParOf" srcId="{3215C99B-3A3D-EF44-BB07-AC1CF49B20B7}" destId="{B9B614B0-DB3F-F74C-B0CA-E2C680CFAA76}" srcOrd="1" destOrd="0" presId="urn:microsoft.com/office/officeart/2005/8/layout/hierarchy5"/>
    <dgm:cxn modelId="{D25F7113-2D35-A842-A885-55C4CC4362BF}" type="presParOf" srcId="{FA30676E-45DA-A749-A1E5-10AB31D484B5}" destId="{EDD87007-C302-EF4A-B123-3EB4622FD1E8}" srcOrd="2" destOrd="0" presId="urn:microsoft.com/office/officeart/2005/8/layout/hierarchy5"/>
    <dgm:cxn modelId="{5A4CF283-7DEE-A147-BFA1-65F7EFDDE82B}" type="presParOf" srcId="{EDD87007-C302-EF4A-B123-3EB4622FD1E8}" destId="{D108B7C6-AD60-5A48-8012-74EAF3BDBDA1}" srcOrd="0" destOrd="0" presId="urn:microsoft.com/office/officeart/2005/8/layout/hierarchy5"/>
    <dgm:cxn modelId="{48ED56C8-4A41-4744-AB1A-676C71426A46}" type="presParOf" srcId="{FA30676E-45DA-A749-A1E5-10AB31D484B5}" destId="{4C63CE84-DEEB-D94A-A531-5CAEDD0F57DF}" srcOrd="3" destOrd="0" presId="urn:microsoft.com/office/officeart/2005/8/layout/hierarchy5"/>
    <dgm:cxn modelId="{5A09BC04-C629-DA46-A3B4-D749A59CBA13}" type="presParOf" srcId="{4C63CE84-DEEB-D94A-A531-5CAEDD0F57DF}" destId="{2D918F96-F23B-C248-B6BC-AD43EEEAD1D8}" srcOrd="0" destOrd="0" presId="urn:microsoft.com/office/officeart/2005/8/layout/hierarchy5"/>
    <dgm:cxn modelId="{5EF78236-8B83-6F48-9BD9-866C916851EB}" type="presParOf" srcId="{4C63CE84-DEEB-D94A-A531-5CAEDD0F57DF}" destId="{DC7D1196-C6A8-7E47-8B36-B25F99A116AB}" srcOrd="1" destOrd="0" presId="urn:microsoft.com/office/officeart/2005/8/layout/hierarchy5"/>
    <dgm:cxn modelId="{7FE31FF1-2EF3-D344-9AB5-1FF4CDDFA34C}" type="presParOf" srcId="{DC7D1196-C6A8-7E47-8B36-B25F99A116AB}" destId="{09E66227-9192-3A46-93B9-97B1CD320E80}" srcOrd="0" destOrd="0" presId="urn:microsoft.com/office/officeart/2005/8/layout/hierarchy5"/>
    <dgm:cxn modelId="{7C0A9E76-4F5E-924C-AA4B-9DCBA9008C7B}" type="presParOf" srcId="{09E66227-9192-3A46-93B9-97B1CD320E80}" destId="{CC6C90E3-4BCC-804F-9D3D-FF84AC5D37B1}" srcOrd="0" destOrd="0" presId="urn:microsoft.com/office/officeart/2005/8/layout/hierarchy5"/>
    <dgm:cxn modelId="{9217B018-A7D0-4047-AADB-BE23C9121E93}" type="presParOf" srcId="{DC7D1196-C6A8-7E47-8B36-B25F99A116AB}" destId="{7EB6D103-A72F-854D-B10F-CFF8059E0014}" srcOrd="1" destOrd="0" presId="urn:microsoft.com/office/officeart/2005/8/layout/hierarchy5"/>
    <dgm:cxn modelId="{0E5E910A-B40C-E745-AE4C-1113E259CA27}" type="presParOf" srcId="{7EB6D103-A72F-854D-B10F-CFF8059E0014}" destId="{7010429C-EB85-7C4B-9A31-358D960B30AB}" srcOrd="0" destOrd="0" presId="urn:microsoft.com/office/officeart/2005/8/layout/hierarchy5"/>
    <dgm:cxn modelId="{D5567C8A-AF0B-6A46-AF48-F46A0A6CFBAA}" type="presParOf" srcId="{7EB6D103-A72F-854D-B10F-CFF8059E0014}" destId="{B6B2C62B-6807-5F49-9489-C5B716978432}" srcOrd="1" destOrd="0" presId="urn:microsoft.com/office/officeart/2005/8/layout/hierarchy5"/>
    <dgm:cxn modelId="{A83EF99D-75EA-AD4E-9A92-AB224359B6F7}" type="presParOf" srcId="{E2566A8D-FE10-FA48-8380-B7A491E34D26}" destId="{DEE76A17-B46A-034B-95EE-94244408AE10}" srcOrd="2" destOrd="0" presId="urn:microsoft.com/office/officeart/2005/8/layout/hierarchy5"/>
    <dgm:cxn modelId="{97EB912A-EF9D-FA4C-B123-F0E0D643DC59}" type="presParOf" srcId="{DEE76A17-B46A-034B-95EE-94244408AE10}" destId="{963E0D83-1D1C-1B42-9B4C-380AF1A728B3}" srcOrd="0" destOrd="0" presId="urn:microsoft.com/office/officeart/2005/8/layout/hierarchy5"/>
    <dgm:cxn modelId="{1FAF1953-A581-AA4D-9B3B-5EEB3023C97D}" type="presParOf" srcId="{E2566A8D-FE10-FA48-8380-B7A491E34D26}" destId="{C091B7C7-B63C-DD41-961A-DF511E7DA860}" srcOrd="3" destOrd="0" presId="urn:microsoft.com/office/officeart/2005/8/layout/hierarchy5"/>
    <dgm:cxn modelId="{2E4AB793-C760-1243-A777-7F96D792570D}" type="presParOf" srcId="{C091B7C7-B63C-DD41-961A-DF511E7DA860}" destId="{B52E96C0-2B48-7A46-9376-136DA8B7CDA0}" srcOrd="0" destOrd="0" presId="urn:microsoft.com/office/officeart/2005/8/layout/hierarchy5"/>
    <dgm:cxn modelId="{A1C3C6D8-5F40-BD44-9A5C-F5084C245000}" type="presParOf" srcId="{C091B7C7-B63C-DD41-961A-DF511E7DA860}" destId="{057CE30B-765B-954B-B56F-FCFB494CA60E}" srcOrd="1" destOrd="0" presId="urn:microsoft.com/office/officeart/2005/8/layout/hierarchy5"/>
    <dgm:cxn modelId="{AA9AF399-2857-5A41-B03B-7E7D7E47A2A4}" type="presParOf" srcId="{057CE30B-765B-954B-B56F-FCFB494CA60E}" destId="{C3C89272-7F2D-314A-BD3C-EFAE4313D90D}" srcOrd="0" destOrd="0" presId="urn:microsoft.com/office/officeart/2005/8/layout/hierarchy5"/>
    <dgm:cxn modelId="{20018588-FED9-F142-8969-573301924242}" type="presParOf" srcId="{C3C89272-7F2D-314A-BD3C-EFAE4313D90D}" destId="{1679E573-0076-3D49-B755-212F3E646461}" srcOrd="0" destOrd="0" presId="urn:microsoft.com/office/officeart/2005/8/layout/hierarchy5"/>
    <dgm:cxn modelId="{77496545-9C15-294B-93CD-37A4F6381AAA}" type="presParOf" srcId="{057CE30B-765B-954B-B56F-FCFB494CA60E}" destId="{5B501B4C-9218-C94B-AE7A-3FA59B82A5A1}" srcOrd="1" destOrd="0" presId="urn:microsoft.com/office/officeart/2005/8/layout/hierarchy5"/>
    <dgm:cxn modelId="{5B574939-EA2D-F049-B544-C761CC9C1EF9}" type="presParOf" srcId="{5B501B4C-9218-C94B-AE7A-3FA59B82A5A1}" destId="{956EF419-3789-A247-A6CF-7647F069A2D0}" srcOrd="0" destOrd="0" presId="urn:microsoft.com/office/officeart/2005/8/layout/hierarchy5"/>
    <dgm:cxn modelId="{841415A5-40C4-8A4B-8EED-5A90432AC67E}" type="presParOf" srcId="{5B501B4C-9218-C94B-AE7A-3FA59B82A5A1}" destId="{4B952295-42FB-2E43-B0B7-03564E2BEFAE}" srcOrd="1" destOrd="0" presId="urn:microsoft.com/office/officeart/2005/8/layout/hierarchy5"/>
    <dgm:cxn modelId="{EEA74FDC-D3C8-A244-9037-589282895A03}" type="presParOf" srcId="{AC314CDE-098C-F343-95B9-B48934B3B4AD}" destId="{366E2BD5-EE13-BF4E-AAA4-B677A51E187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FB24A-80EA-F04E-AD2D-52B3FF11AAAC}">
      <dsp:nvSpPr>
        <dsp:cNvPr id="0" name=""/>
        <dsp:cNvSpPr/>
      </dsp:nvSpPr>
      <dsp:spPr>
        <a:xfrm>
          <a:off x="1654" y="2130550"/>
          <a:ext cx="1246407" cy="62320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Is there a majority candidate?</a:t>
          </a:r>
          <a:endParaRPr lang="en-US" sz="1000" kern="1200" dirty="0"/>
        </a:p>
      </dsp:txBody>
      <dsp:txXfrm>
        <a:off x="19907" y="2148803"/>
        <a:ext cx="1209901" cy="586697"/>
      </dsp:txXfrm>
    </dsp:sp>
    <dsp:sp modelId="{010A4D24-3C84-5243-9E44-87778AD3DEBD}">
      <dsp:nvSpPr>
        <dsp:cNvPr id="0" name=""/>
        <dsp:cNvSpPr/>
      </dsp:nvSpPr>
      <dsp:spPr>
        <a:xfrm rot="19457599">
          <a:off x="1190352" y="2250588"/>
          <a:ext cx="613982" cy="24785"/>
        </a:xfrm>
        <a:custGeom>
          <a:avLst/>
          <a:gdLst/>
          <a:ahLst/>
          <a:cxnLst/>
          <a:rect l="0" t="0" r="0" b="0"/>
          <a:pathLst>
            <a:path>
              <a:moveTo>
                <a:pt x="0" y="12392"/>
              </a:moveTo>
              <a:lnTo>
                <a:pt x="613982" y="12392"/>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81994" y="2247631"/>
        <a:ext cx="30699" cy="30699"/>
      </dsp:txXfrm>
    </dsp:sp>
    <dsp:sp modelId="{CB6F1B71-C9A9-8643-A0AA-83F4B4C4244A}">
      <dsp:nvSpPr>
        <dsp:cNvPr id="0" name=""/>
        <dsp:cNvSpPr/>
      </dsp:nvSpPr>
      <dsp:spPr>
        <a:xfrm>
          <a:off x="1746625" y="1772208"/>
          <a:ext cx="1246407" cy="62320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Yes</a:t>
          </a:r>
          <a:endParaRPr lang="en-US" sz="1000" kern="1200" dirty="0"/>
        </a:p>
      </dsp:txBody>
      <dsp:txXfrm>
        <a:off x="1764878" y="1790461"/>
        <a:ext cx="1209901" cy="586697"/>
      </dsp:txXfrm>
    </dsp:sp>
    <dsp:sp modelId="{79BEB992-954E-874A-A1C9-9222A247B6A4}">
      <dsp:nvSpPr>
        <dsp:cNvPr id="0" name=""/>
        <dsp:cNvSpPr/>
      </dsp:nvSpPr>
      <dsp:spPr>
        <a:xfrm>
          <a:off x="2993032" y="2071417"/>
          <a:ext cx="498563" cy="24785"/>
        </a:xfrm>
        <a:custGeom>
          <a:avLst/>
          <a:gdLst/>
          <a:ahLst/>
          <a:cxnLst/>
          <a:rect l="0" t="0" r="0" b="0"/>
          <a:pathLst>
            <a:path>
              <a:moveTo>
                <a:pt x="0" y="12392"/>
              </a:moveTo>
              <a:lnTo>
                <a:pt x="498563" y="123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9850" y="2071346"/>
        <a:ext cx="24928" cy="24928"/>
      </dsp:txXfrm>
    </dsp:sp>
    <dsp:sp modelId="{42B07C5F-A0D3-AD46-B31E-9B2F684BDE8D}">
      <dsp:nvSpPr>
        <dsp:cNvPr id="0" name=""/>
        <dsp:cNvSpPr/>
      </dsp:nvSpPr>
      <dsp:spPr>
        <a:xfrm>
          <a:off x="3491596" y="1772208"/>
          <a:ext cx="1246407" cy="623203"/>
        </a:xfrm>
        <a:prstGeom prst="roundRect">
          <a:avLst>
            <a:gd name="adj" fmla="val 10000"/>
          </a:avLst>
        </a:prstGeom>
        <a:solidFill>
          <a:schemeClr val="bg1"/>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Is the winner using the voting method the same as the majority candidate?</a:t>
          </a:r>
          <a:endParaRPr lang="en-US" sz="1000" kern="1200" dirty="0"/>
        </a:p>
      </dsp:txBody>
      <dsp:txXfrm>
        <a:off x="3509849" y="1790461"/>
        <a:ext cx="1209901" cy="586697"/>
      </dsp:txXfrm>
    </dsp:sp>
    <dsp:sp modelId="{0C932E5C-B405-C041-A50B-BDCF20C6479E}">
      <dsp:nvSpPr>
        <dsp:cNvPr id="0" name=""/>
        <dsp:cNvSpPr/>
      </dsp:nvSpPr>
      <dsp:spPr>
        <a:xfrm rot="19457599">
          <a:off x="4680294" y="1892246"/>
          <a:ext cx="613982" cy="24785"/>
        </a:xfrm>
        <a:custGeom>
          <a:avLst/>
          <a:gdLst/>
          <a:ahLst/>
          <a:cxnLst/>
          <a:rect l="0" t="0" r="0" b="0"/>
          <a:pathLst>
            <a:path>
              <a:moveTo>
                <a:pt x="0" y="12392"/>
              </a:moveTo>
              <a:lnTo>
                <a:pt x="613982" y="123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1935" y="1889289"/>
        <a:ext cx="30699" cy="30699"/>
      </dsp:txXfrm>
    </dsp:sp>
    <dsp:sp modelId="{B7D99564-25B3-C44C-BC01-246B41CED310}">
      <dsp:nvSpPr>
        <dsp:cNvPr id="0" name=""/>
        <dsp:cNvSpPr/>
      </dsp:nvSpPr>
      <dsp:spPr>
        <a:xfrm>
          <a:off x="5236567" y="1413866"/>
          <a:ext cx="1246407" cy="62320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Yes</a:t>
          </a:r>
          <a:endParaRPr lang="en-US" sz="1000" kern="1200" dirty="0"/>
        </a:p>
      </dsp:txBody>
      <dsp:txXfrm>
        <a:off x="5254820" y="1432119"/>
        <a:ext cx="1209901" cy="586697"/>
      </dsp:txXfrm>
    </dsp:sp>
    <dsp:sp modelId="{68366EBE-537C-944B-93BA-C9B493484816}">
      <dsp:nvSpPr>
        <dsp:cNvPr id="0" name=""/>
        <dsp:cNvSpPr/>
      </dsp:nvSpPr>
      <dsp:spPr>
        <a:xfrm>
          <a:off x="6482974" y="1713075"/>
          <a:ext cx="498563" cy="24785"/>
        </a:xfrm>
        <a:custGeom>
          <a:avLst/>
          <a:gdLst/>
          <a:ahLst/>
          <a:cxnLst/>
          <a:rect l="0" t="0" r="0" b="0"/>
          <a:pathLst>
            <a:path>
              <a:moveTo>
                <a:pt x="0" y="12392"/>
              </a:moveTo>
              <a:lnTo>
                <a:pt x="498563" y="123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19792" y="1713004"/>
        <a:ext cx="24928" cy="24928"/>
      </dsp:txXfrm>
    </dsp:sp>
    <dsp:sp modelId="{C4DA96BA-995A-AF47-BEBE-2ADA80CFEFF5}">
      <dsp:nvSpPr>
        <dsp:cNvPr id="0" name=""/>
        <dsp:cNvSpPr/>
      </dsp:nvSpPr>
      <dsp:spPr>
        <a:xfrm>
          <a:off x="6981537" y="1413866"/>
          <a:ext cx="1246407" cy="623203"/>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The Majority Fairness Criterion is satisfied.</a:t>
          </a:r>
          <a:endParaRPr lang="en-US" sz="1000" kern="1200" dirty="0"/>
        </a:p>
      </dsp:txBody>
      <dsp:txXfrm>
        <a:off x="6999790" y="1432119"/>
        <a:ext cx="1209901" cy="586697"/>
      </dsp:txXfrm>
    </dsp:sp>
    <dsp:sp modelId="{EDD87007-C302-EF4A-B123-3EB4622FD1E8}">
      <dsp:nvSpPr>
        <dsp:cNvPr id="0" name=""/>
        <dsp:cNvSpPr/>
      </dsp:nvSpPr>
      <dsp:spPr>
        <a:xfrm rot="2142401">
          <a:off x="4680294" y="2250588"/>
          <a:ext cx="613982" cy="24785"/>
        </a:xfrm>
        <a:custGeom>
          <a:avLst/>
          <a:gdLst/>
          <a:ahLst/>
          <a:cxnLst/>
          <a:rect l="0" t="0" r="0" b="0"/>
          <a:pathLst>
            <a:path>
              <a:moveTo>
                <a:pt x="0" y="12392"/>
              </a:moveTo>
              <a:lnTo>
                <a:pt x="613982" y="123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1935" y="2247631"/>
        <a:ext cx="30699" cy="30699"/>
      </dsp:txXfrm>
    </dsp:sp>
    <dsp:sp modelId="{2D918F96-F23B-C248-B6BC-AD43EEEAD1D8}">
      <dsp:nvSpPr>
        <dsp:cNvPr id="0" name=""/>
        <dsp:cNvSpPr/>
      </dsp:nvSpPr>
      <dsp:spPr>
        <a:xfrm>
          <a:off x="5236567" y="2130550"/>
          <a:ext cx="1246407" cy="62320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No</a:t>
          </a:r>
          <a:endParaRPr lang="en-US" sz="1000" kern="1200" dirty="0"/>
        </a:p>
      </dsp:txBody>
      <dsp:txXfrm>
        <a:off x="5254820" y="2148803"/>
        <a:ext cx="1209901" cy="586697"/>
      </dsp:txXfrm>
    </dsp:sp>
    <dsp:sp modelId="{09E66227-9192-3A46-93B9-97B1CD320E80}">
      <dsp:nvSpPr>
        <dsp:cNvPr id="0" name=""/>
        <dsp:cNvSpPr/>
      </dsp:nvSpPr>
      <dsp:spPr>
        <a:xfrm>
          <a:off x="6482974" y="2429760"/>
          <a:ext cx="498563" cy="24785"/>
        </a:xfrm>
        <a:custGeom>
          <a:avLst/>
          <a:gdLst/>
          <a:ahLst/>
          <a:cxnLst/>
          <a:rect l="0" t="0" r="0" b="0"/>
          <a:pathLst>
            <a:path>
              <a:moveTo>
                <a:pt x="0" y="12392"/>
              </a:moveTo>
              <a:lnTo>
                <a:pt x="498563" y="123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19792" y="2429688"/>
        <a:ext cx="24928" cy="24928"/>
      </dsp:txXfrm>
    </dsp:sp>
    <dsp:sp modelId="{7010429C-EB85-7C4B-9A31-358D960B30AB}">
      <dsp:nvSpPr>
        <dsp:cNvPr id="0" name=""/>
        <dsp:cNvSpPr/>
      </dsp:nvSpPr>
      <dsp:spPr>
        <a:xfrm>
          <a:off x="6981537" y="2130550"/>
          <a:ext cx="1246407" cy="623203"/>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The Majority Fairness Criterion is violated.</a:t>
          </a:r>
          <a:endParaRPr lang="en-US" sz="1000" kern="1200" dirty="0"/>
        </a:p>
      </dsp:txBody>
      <dsp:txXfrm>
        <a:off x="6999790" y="2148803"/>
        <a:ext cx="1209901" cy="586697"/>
      </dsp:txXfrm>
    </dsp:sp>
    <dsp:sp modelId="{DEE76A17-B46A-034B-95EE-94244408AE10}">
      <dsp:nvSpPr>
        <dsp:cNvPr id="0" name=""/>
        <dsp:cNvSpPr/>
      </dsp:nvSpPr>
      <dsp:spPr>
        <a:xfrm rot="2142401">
          <a:off x="1190352" y="2608931"/>
          <a:ext cx="613982" cy="24785"/>
        </a:xfrm>
        <a:custGeom>
          <a:avLst/>
          <a:gdLst/>
          <a:ahLst/>
          <a:cxnLst/>
          <a:rect l="0" t="0" r="0" b="0"/>
          <a:pathLst>
            <a:path>
              <a:moveTo>
                <a:pt x="0" y="12392"/>
              </a:moveTo>
              <a:lnTo>
                <a:pt x="613982" y="12392"/>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81994" y="2605974"/>
        <a:ext cx="30699" cy="30699"/>
      </dsp:txXfrm>
    </dsp:sp>
    <dsp:sp modelId="{B52E96C0-2B48-7A46-9376-136DA8B7CDA0}">
      <dsp:nvSpPr>
        <dsp:cNvPr id="0" name=""/>
        <dsp:cNvSpPr/>
      </dsp:nvSpPr>
      <dsp:spPr>
        <a:xfrm>
          <a:off x="1746625" y="2488892"/>
          <a:ext cx="1246407" cy="62320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No</a:t>
          </a:r>
          <a:endParaRPr lang="en-US" sz="1000" kern="1200" dirty="0"/>
        </a:p>
      </dsp:txBody>
      <dsp:txXfrm>
        <a:off x="1764878" y="2507145"/>
        <a:ext cx="1209901" cy="586697"/>
      </dsp:txXfrm>
    </dsp:sp>
    <dsp:sp modelId="{C3C89272-7F2D-314A-BD3C-EFAE4313D90D}">
      <dsp:nvSpPr>
        <dsp:cNvPr id="0" name=""/>
        <dsp:cNvSpPr/>
      </dsp:nvSpPr>
      <dsp:spPr>
        <a:xfrm>
          <a:off x="2993032" y="2788102"/>
          <a:ext cx="498563" cy="24785"/>
        </a:xfrm>
        <a:custGeom>
          <a:avLst/>
          <a:gdLst/>
          <a:ahLst/>
          <a:cxnLst/>
          <a:rect l="0" t="0" r="0" b="0"/>
          <a:pathLst>
            <a:path>
              <a:moveTo>
                <a:pt x="0" y="12392"/>
              </a:moveTo>
              <a:lnTo>
                <a:pt x="498563" y="123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9850" y="2788030"/>
        <a:ext cx="24928" cy="24928"/>
      </dsp:txXfrm>
    </dsp:sp>
    <dsp:sp modelId="{956EF419-3789-A247-A6CF-7647F069A2D0}">
      <dsp:nvSpPr>
        <dsp:cNvPr id="0" name=""/>
        <dsp:cNvSpPr/>
      </dsp:nvSpPr>
      <dsp:spPr>
        <a:xfrm>
          <a:off x="3491596" y="2488892"/>
          <a:ext cx="1246407" cy="623203"/>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The Majority Fairness Criterion is Satisfied.</a:t>
          </a:r>
          <a:endParaRPr lang="en-US" sz="1000" kern="1200" dirty="0"/>
        </a:p>
      </dsp:txBody>
      <dsp:txXfrm>
        <a:off x="3509849" y="2507145"/>
        <a:ext cx="1209901" cy="586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ECCB55-ACF8-7D4D-97C9-E94CDE9263AB}"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24763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CCB55-ACF8-7D4D-97C9-E94CDE9263AB}"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309987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CCB55-ACF8-7D4D-97C9-E94CDE9263AB}"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178828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CCB55-ACF8-7D4D-97C9-E94CDE9263AB}"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2819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CCB55-ACF8-7D4D-97C9-E94CDE9263AB}"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323526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CCB55-ACF8-7D4D-97C9-E94CDE9263AB}" type="datetimeFigureOut">
              <a:rPr lang="en-US" smtClean="0"/>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228969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CCB55-ACF8-7D4D-97C9-E94CDE9263AB}" type="datetimeFigureOut">
              <a:rPr lang="en-US" smtClean="0"/>
              <a:t>6/29/2015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363944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ECCB55-ACF8-7D4D-97C9-E94CDE9263AB}" type="datetimeFigureOut">
              <a:rPr lang="en-US" smtClean="0"/>
              <a:t>6/29/2015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374775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CCB55-ACF8-7D4D-97C9-E94CDE9263AB}" type="datetimeFigureOut">
              <a:rPr lang="en-US" smtClean="0"/>
              <a:t>6/29/2015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14577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CCB55-ACF8-7D4D-97C9-E94CDE9263AB}" type="datetimeFigureOut">
              <a:rPr lang="en-US" smtClean="0"/>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394872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CCB55-ACF8-7D4D-97C9-E94CDE9263AB}" type="datetimeFigureOut">
              <a:rPr lang="en-US" smtClean="0"/>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0FFC1-7650-8448-96FC-478FBABD6BF6}" type="slidenum">
              <a:rPr lang="en-US" smtClean="0"/>
              <a:t>‹#›</a:t>
            </a:fld>
            <a:endParaRPr lang="en-US"/>
          </a:p>
        </p:txBody>
      </p:sp>
    </p:spTree>
    <p:extLst>
      <p:ext uri="{BB962C8B-B14F-4D97-AF65-F5344CB8AC3E}">
        <p14:creationId xmlns:p14="http://schemas.microsoft.com/office/powerpoint/2010/main" val="287678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CCB55-ACF8-7D4D-97C9-E94CDE9263AB}" type="datetimeFigureOut">
              <a:rPr lang="en-US" smtClean="0"/>
              <a:t>6/29/2015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0FFC1-7650-8448-96FC-478FBABD6BF6}" type="slidenum">
              <a:rPr lang="en-US" smtClean="0"/>
              <a:t>‹#›</a:t>
            </a:fld>
            <a:endParaRPr lang="en-US"/>
          </a:p>
        </p:txBody>
      </p:sp>
    </p:spTree>
    <p:extLst>
      <p:ext uri="{BB962C8B-B14F-4D97-AF65-F5344CB8AC3E}">
        <p14:creationId xmlns:p14="http://schemas.microsoft.com/office/powerpoint/2010/main" val="16311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Voting Theory</a:t>
            </a:r>
            <a:endParaRPr lang="en-US" dirty="0"/>
          </a:p>
        </p:txBody>
      </p:sp>
      <p:sp>
        <p:nvSpPr>
          <p:cNvPr id="3" name="Subtitle 2"/>
          <p:cNvSpPr>
            <a:spLocks noGrp="1"/>
          </p:cNvSpPr>
          <p:nvPr>
            <p:ph type="subTitle" idx="1"/>
          </p:nvPr>
        </p:nvSpPr>
        <p:spPr/>
        <p:txBody>
          <a:bodyPr/>
          <a:lstStyle/>
          <a:p>
            <a:r>
              <a:rPr lang="en-US" dirty="0" smtClean="0"/>
              <a:t>4.1: Plurality Method, </a:t>
            </a:r>
            <a:r>
              <a:rPr lang="en-US" dirty="0" err="1" smtClean="0"/>
              <a:t>Borda</a:t>
            </a:r>
            <a:r>
              <a:rPr lang="en-US" dirty="0" smtClean="0"/>
              <a:t> Count Method, and The Majority Fairness Criterion</a:t>
            </a:r>
            <a:endParaRPr lang="en-US" dirty="0"/>
          </a:p>
        </p:txBody>
      </p:sp>
    </p:spTree>
    <p:extLst>
      <p:ext uri="{BB962C8B-B14F-4D97-AF65-F5344CB8AC3E}">
        <p14:creationId xmlns:p14="http://schemas.microsoft.com/office/powerpoint/2010/main" val="169645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Borda</a:t>
            </a:r>
            <a:r>
              <a:rPr lang="en-US" dirty="0" smtClean="0"/>
              <a:t> Count (aka the 3-2-1) Method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Let’s consider another way to choose a winner.</a:t>
            </a:r>
          </a:p>
          <a:p>
            <a:pPr algn="just"/>
            <a:r>
              <a:rPr lang="en-US" dirty="0" smtClean="0"/>
              <a:t>We now want to consider the second and third place votes, and we want to weight those votes.</a:t>
            </a:r>
          </a:p>
          <a:p>
            <a:pPr algn="just"/>
            <a:r>
              <a:rPr lang="en-US" dirty="0" smtClean="0"/>
              <a:t>We assign points to each vote and add up the points for each candidate. For example, if we have four candidates:</a:t>
            </a:r>
          </a:p>
          <a:p>
            <a:pPr lvl="1" algn="just"/>
            <a:r>
              <a:rPr lang="en-US" dirty="0" smtClean="0"/>
              <a:t>Each first place vote is 4 points.</a:t>
            </a:r>
          </a:p>
          <a:p>
            <a:pPr lvl="1" algn="just"/>
            <a:r>
              <a:rPr lang="en-US" dirty="0" smtClean="0"/>
              <a:t>Each second place vote is 3 points.</a:t>
            </a:r>
          </a:p>
          <a:p>
            <a:pPr lvl="1" algn="just"/>
            <a:r>
              <a:rPr lang="en-US" dirty="0" smtClean="0"/>
              <a:t>Each third place vote is 2 points.</a:t>
            </a:r>
          </a:p>
          <a:p>
            <a:pPr lvl="1" algn="just"/>
            <a:r>
              <a:rPr lang="en-US" dirty="0" smtClean="0"/>
              <a:t>Each fourth place vote is 1 point.</a:t>
            </a:r>
            <a:endParaRPr lang="en-US" dirty="0"/>
          </a:p>
        </p:txBody>
      </p:sp>
    </p:spTree>
    <p:extLst>
      <p:ext uri="{BB962C8B-B14F-4D97-AF65-F5344CB8AC3E}">
        <p14:creationId xmlns:p14="http://schemas.microsoft.com/office/powerpoint/2010/main" val="1950697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Multiplication Table</a:t>
            </a:r>
            <a:endParaRPr lang="en-US" dirty="0"/>
          </a:p>
        </p:txBody>
      </p:sp>
      <p:sp>
        <p:nvSpPr>
          <p:cNvPr id="3" name="Content Placeholder 2"/>
          <p:cNvSpPr>
            <a:spLocks noGrp="1"/>
          </p:cNvSpPr>
          <p:nvPr>
            <p:ph idx="1"/>
          </p:nvPr>
        </p:nvSpPr>
        <p:spPr/>
        <p:txBody>
          <a:bodyPr/>
          <a:lstStyle/>
          <a:p>
            <a:pPr marL="0" indent="0">
              <a:buNone/>
            </a:pPr>
            <a:r>
              <a:rPr lang="en-US" dirty="0" smtClean="0"/>
              <a:t>Suppose we have some preference schedule like this one, for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0886994"/>
              </p:ext>
            </p:extLst>
          </p:nvPr>
        </p:nvGraphicFramePr>
        <p:xfrm>
          <a:off x="1524000" y="3193789"/>
          <a:ext cx="6095999" cy="148336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endParaRPr lang="en-US" dirty="0"/>
                    </a:p>
                  </a:txBody>
                  <a:tcPr/>
                </a:tc>
                <a:tc>
                  <a:txBody>
                    <a:bodyPr/>
                    <a:lstStyle/>
                    <a:p>
                      <a:pPr algn="ctr"/>
                      <a:r>
                        <a:rPr lang="en-US" b="1" dirty="0" smtClean="0"/>
                        <a:t>3</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22822953"/>
              </p:ext>
            </p:extLst>
          </p:nvPr>
        </p:nvGraphicFramePr>
        <p:xfrm>
          <a:off x="7619999" y="3547107"/>
          <a:ext cx="1332331" cy="1130043"/>
        </p:xfrm>
        <a:graphic>
          <a:graphicData uri="http://schemas.openxmlformats.org/drawingml/2006/table">
            <a:tbl>
              <a:tblPr firstRow="1" bandRow="1">
                <a:tableStyleId>{2D5ABB26-0587-4C30-8999-92F81FD0307C}</a:tableStyleId>
              </a:tblPr>
              <a:tblGrid>
                <a:gridCol w="1332331"/>
              </a:tblGrid>
              <a:tr h="376681">
                <a:tc>
                  <a:txBody>
                    <a:bodyPr/>
                    <a:lstStyle/>
                    <a:p>
                      <a:r>
                        <a:rPr lang="en-US" dirty="0" smtClean="0">
                          <a:solidFill>
                            <a:srgbClr val="FF0000"/>
                          </a:solidFill>
                        </a:rPr>
                        <a:t>3</a:t>
                      </a:r>
                      <a:endParaRPr lang="en-US" dirty="0">
                        <a:solidFill>
                          <a:srgbClr val="FF0000"/>
                        </a:solidFill>
                      </a:endParaRPr>
                    </a:p>
                  </a:txBody>
                  <a:tcPr/>
                </a:tc>
              </a:tr>
              <a:tr h="376681">
                <a:tc>
                  <a:txBody>
                    <a:bodyPr/>
                    <a:lstStyle/>
                    <a:p>
                      <a:r>
                        <a:rPr lang="en-US" dirty="0" smtClean="0">
                          <a:solidFill>
                            <a:srgbClr val="FF0000"/>
                          </a:solidFill>
                        </a:rPr>
                        <a:t>2</a:t>
                      </a:r>
                      <a:endParaRPr lang="en-US" dirty="0">
                        <a:solidFill>
                          <a:srgbClr val="FF0000"/>
                        </a:solidFill>
                      </a:endParaRPr>
                    </a:p>
                  </a:txBody>
                  <a:tcPr/>
                </a:tc>
              </a:tr>
              <a:tr h="376681">
                <a:tc>
                  <a:txBody>
                    <a:bodyPr/>
                    <a:lstStyle/>
                    <a:p>
                      <a:r>
                        <a:rPr lang="en-US" dirty="0" smtClean="0">
                          <a:solidFill>
                            <a:srgbClr val="FF0000"/>
                          </a:solidFill>
                        </a:rPr>
                        <a:t>1</a:t>
                      </a:r>
                      <a:endParaRPr lang="en-US" dirty="0">
                        <a:solidFill>
                          <a:srgbClr val="FF0000"/>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86878736"/>
              </p:ext>
            </p:extLst>
          </p:nvPr>
        </p:nvGraphicFramePr>
        <p:xfrm>
          <a:off x="2329400" y="3547107"/>
          <a:ext cx="5290599" cy="1107548"/>
        </p:xfrm>
        <a:graphic>
          <a:graphicData uri="http://schemas.openxmlformats.org/drawingml/2006/table">
            <a:tbl>
              <a:tblPr firstRow="1" bandRow="1">
                <a:tableStyleId>{2D5ABB26-0587-4C30-8999-92F81FD0307C}</a:tableStyleId>
              </a:tblPr>
              <a:tblGrid>
                <a:gridCol w="845734"/>
                <a:gridCol w="882843"/>
                <a:gridCol w="898330"/>
                <a:gridCol w="882843"/>
                <a:gridCol w="820888"/>
                <a:gridCol w="959961"/>
              </a:tblGrid>
              <a:tr h="365868">
                <a:tc>
                  <a:txBody>
                    <a:bodyPr/>
                    <a:lstStyle/>
                    <a:p>
                      <a:pPr algn="r"/>
                      <a:r>
                        <a:rPr lang="en-US" dirty="0" smtClean="0">
                          <a:solidFill>
                            <a:srgbClr val="FF0000"/>
                          </a:solidFill>
                        </a:rPr>
                        <a:t>9</a:t>
                      </a:r>
                      <a:endParaRPr lang="en-US" dirty="0">
                        <a:solidFill>
                          <a:srgbClr val="FF0000"/>
                        </a:solidFill>
                      </a:endParaRPr>
                    </a:p>
                  </a:txBody>
                  <a:tcPr/>
                </a:tc>
                <a:tc>
                  <a:txBody>
                    <a:bodyPr/>
                    <a:lstStyle/>
                    <a:p>
                      <a:pPr algn="r"/>
                      <a:r>
                        <a:rPr lang="en-US" dirty="0" smtClean="0">
                          <a:solidFill>
                            <a:srgbClr val="FF0000"/>
                          </a:solidFill>
                        </a:rPr>
                        <a:t>6</a:t>
                      </a:r>
                      <a:endParaRPr lang="en-US" dirty="0">
                        <a:solidFill>
                          <a:srgbClr val="FF0000"/>
                        </a:solidFill>
                      </a:endParaRPr>
                    </a:p>
                  </a:txBody>
                  <a:tcPr/>
                </a:tc>
                <a:tc>
                  <a:txBody>
                    <a:bodyPr/>
                    <a:lstStyle/>
                    <a:p>
                      <a:pPr algn="r"/>
                      <a:r>
                        <a:rPr lang="en-US" dirty="0" smtClean="0">
                          <a:solidFill>
                            <a:srgbClr val="FF0000"/>
                          </a:solidFill>
                        </a:rPr>
                        <a:t>12</a:t>
                      </a:r>
                      <a:endParaRPr lang="en-US" dirty="0">
                        <a:solidFill>
                          <a:srgbClr val="FF0000"/>
                        </a:solidFill>
                      </a:endParaRPr>
                    </a:p>
                  </a:txBody>
                  <a:tcPr/>
                </a:tc>
                <a:tc>
                  <a:txBody>
                    <a:bodyPr/>
                    <a:lstStyle/>
                    <a:p>
                      <a:pPr algn="r"/>
                      <a:r>
                        <a:rPr lang="en-US" dirty="0" smtClean="0">
                          <a:solidFill>
                            <a:srgbClr val="FF0000"/>
                          </a:solidFill>
                        </a:rPr>
                        <a:t>18</a:t>
                      </a:r>
                      <a:endParaRPr lang="en-US" dirty="0">
                        <a:solidFill>
                          <a:srgbClr val="FF0000"/>
                        </a:solidFill>
                      </a:endParaRPr>
                    </a:p>
                  </a:txBody>
                  <a:tcPr/>
                </a:tc>
                <a:tc>
                  <a:txBody>
                    <a:bodyPr/>
                    <a:lstStyle/>
                    <a:p>
                      <a:pPr algn="r"/>
                      <a:r>
                        <a:rPr lang="en-US" dirty="0" smtClean="0">
                          <a:solidFill>
                            <a:srgbClr val="FF0000"/>
                          </a:solidFill>
                        </a:rPr>
                        <a:t>9</a:t>
                      </a:r>
                      <a:endParaRPr lang="en-US" dirty="0">
                        <a:solidFill>
                          <a:srgbClr val="FF0000"/>
                        </a:solidFill>
                      </a:endParaRPr>
                    </a:p>
                  </a:txBody>
                  <a:tcPr/>
                </a:tc>
                <a:tc>
                  <a:txBody>
                    <a:bodyPr/>
                    <a:lstStyle/>
                    <a:p>
                      <a:pPr algn="r"/>
                      <a:r>
                        <a:rPr lang="en-US" dirty="0" smtClean="0">
                          <a:solidFill>
                            <a:srgbClr val="FF0000"/>
                          </a:solidFill>
                        </a:rPr>
                        <a:t>3</a:t>
                      </a:r>
                      <a:endParaRPr lang="en-US" dirty="0">
                        <a:solidFill>
                          <a:srgbClr val="FF0000"/>
                        </a:solidFill>
                      </a:endParaRPr>
                    </a:p>
                  </a:txBody>
                  <a:tcPr/>
                </a:tc>
              </a:tr>
              <a:tr h="370840">
                <a:tc>
                  <a:txBody>
                    <a:bodyPr/>
                    <a:lstStyle/>
                    <a:p>
                      <a:pPr algn="r"/>
                      <a:r>
                        <a:rPr lang="en-US" dirty="0" smtClean="0">
                          <a:solidFill>
                            <a:srgbClr val="FF0000"/>
                          </a:solidFill>
                        </a:rPr>
                        <a:t>6</a:t>
                      </a:r>
                      <a:endParaRPr lang="en-US" dirty="0">
                        <a:solidFill>
                          <a:srgbClr val="FF0000"/>
                        </a:solidFill>
                      </a:endParaRPr>
                    </a:p>
                  </a:txBody>
                  <a:tcPr/>
                </a:tc>
                <a:tc>
                  <a:txBody>
                    <a:bodyPr/>
                    <a:lstStyle/>
                    <a:p>
                      <a:pPr algn="r"/>
                      <a:r>
                        <a:rPr lang="en-US" dirty="0" smtClean="0">
                          <a:solidFill>
                            <a:srgbClr val="FF0000"/>
                          </a:solidFill>
                        </a:rPr>
                        <a:t>4</a:t>
                      </a:r>
                      <a:endParaRPr lang="en-US" dirty="0">
                        <a:solidFill>
                          <a:srgbClr val="FF0000"/>
                        </a:solidFill>
                      </a:endParaRPr>
                    </a:p>
                  </a:txBody>
                  <a:tcPr/>
                </a:tc>
                <a:tc>
                  <a:txBody>
                    <a:bodyPr/>
                    <a:lstStyle/>
                    <a:p>
                      <a:pPr algn="r"/>
                      <a:r>
                        <a:rPr lang="en-US" dirty="0" smtClean="0">
                          <a:solidFill>
                            <a:srgbClr val="FF0000"/>
                          </a:solidFill>
                        </a:rPr>
                        <a:t>8</a:t>
                      </a:r>
                      <a:endParaRPr lang="en-US" dirty="0">
                        <a:solidFill>
                          <a:srgbClr val="FF0000"/>
                        </a:solidFill>
                      </a:endParaRPr>
                    </a:p>
                  </a:txBody>
                  <a:tcPr/>
                </a:tc>
                <a:tc>
                  <a:txBody>
                    <a:bodyPr/>
                    <a:lstStyle/>
                    <a:p>
                      <a:pPr algn="r"/>
                      <a:r>
                        <a:rPr lang="en-US" dirty="0" smtClean="0">
                          <a:solidFill>
                            <a:srgbClr val="FF0000"/>
                          </a:solidFill>
                        </a:rPr>
                        <a:t>12</a:t>
                      </a:r>
                      <a:endParaRPr lang="en-US" dirty="0">
                        <a:solidFill>
                          <a:srgbClr val="FF0000"/>
                        </a:solidFill>
                      </a:endParaRPr>
                    </a:p>
                  </a:txBody>
                  <a:tcPr/>
                </a:tc>
                <a:tc>
                  <a:txBody>
                    <a:bodyPr/>
                    <a:lstStyle/>
                    <a:p>
                      <a:pPr algn="r"/>
                      <a:r>
                        <a:rPr lang="en-US" dirty="0" smtClean="0">
                          <a:solidFill>
                            <a:srgbClr val="FF0000"/>
                          </a:solidFill>
                        </a:rPr>
                        <a:t>6</a:t>
                      </a:r>
                      <a:endParaRPr lang="en-US" dirty="0">
                        <a:solidFill>
                          <a:srgbClr val="FF0000"/>
                        </a:solidFill>
                      </a:endParaRPr>
                    </a:p>
                  </a:txBody>
                  <a:tcPr/>
                </a:tc>
                <a:tc>
                  <a:txBody>
                    <a:bodyPr/>
                    <a:lstStyle/>
                    <a:p>
                      <a:pPr algn="r"/>
                      <a:r>
                        <a:rPr lang="en-US" dirty="0" smtClean="0">
                          <a:solidFill>
                            <a:srgbClr val="FF0000"/>
                          </a:solidFill>
                        </a:rPr>
                        <a:t>2</a:t>
                      </a:r>
                      <a:endParaRPr lang="en-US" dirty="0">
                        <a:solidFill>
                          <a:srgbClr val="FF0000"/>
                        </a:solidFill>
                      </a:endParaRPr>
                    </a:p>
                  </a:txBody>
                  <a:tcPr/>
                </a:tc>
              </a:tr>
              <a:tr h="370840">
                <a:tc>
                  <a:txBody>
                    <a:bodyPr/>
                    <a:lstStyle/>
                    <a:p>
                      <a:pPr algn="r"/>
                      <a:r>
                        <a:rPr lang="en-US" dirty="0" smtClean="0">
                          <a:solidFill>
                            <a:srgbClr val="FF0000"/>
                          </a:solidFill>
                        </a:rPr>
                        <a:t>3</a:t>
                      </a:r>
                      <a:endParaRPr lang="en-US" dirty="0">
                        <a:solidFill>
                          <a:srgbClr val="FF0000"/>
                        </a:solidFill>
                      </a:endParaRPr>
                    </a:p>
                  </a:txBody>
                  <a:tcPr/>
                </a:tc>
                <a:tc>
                  <a:txBody>
                    <a:bodyPr/>
                    <a:lstStyle/>
                    <a:p>
                      <a:pPr algn="r"/>
                      <a:r>
                        <a:rPr lang="en-US" dirty="0" smtClean="0">
                          <a:solidFill>
                            <a:srgbClr val="FF0000"/>
                          </a:solidFill>
                        </a:rPr>
                        <a:t>2</a:t>
                      </a:r>
                      <a:endParaRPr lang="en-US" dirty="0">
                        <a:solidFill>
                          <a:srgbClr val="FF0000"/>
                        </a:solidFill>
                      </a:endParaRPr>
                    </a:p>
                  </a:txBody>
                  <a:tcPr/>
                </a:tc>
                <a:tc>
                  <a:txBody>
                    <a:bodyPr/>
                    <a:lstStyle/>
                    <a:p>
                      <a:pPr algn="r"/>
                      <a:r>
                        <a:rPr lang="en-US" dirty="0" smtClean="0">
                          <a:solidFill>
                            <a:srgbClr val="FF0000"/>
                          </a:solidFill>
                        </a:rPr>
                        <a:t>4</a:t>
                      </a:r>
                      <a:endParaRPr lang="en-US" dirty="0">
                        <a:solidFill>
                          <a:srgbClr val="FF0000"/>
                        </a:solidFill>
                      </a:endParaRPr>
                    </a:p>
                  </a:txBody>
                  <a:tcPr/>
                </a:tc>
                <a:tc>
                  <a:txBody>
                    <a:bodyPr/>
                    <a:lstStyle/>
                    <a:p>
                      <a:pPr algn="r"/>
                      <a:r>
                        <a:rPr lang="en-US" dirty="0" smtClean="0">
                          <a:solidFill>
                            <a:srgbClr val="FF0000"/>
                          </a:solidFill>
                        </a:rPr>
                        <a:t>6</a:t>
                      </a:r>
                      <a:endParaRPr lang="en-US" dirty="0">
                        <a:solidFill>
                          <a:srgbClr val="FF0000"/>
                        </a:solidFill>
                      </a:endParaRPr>
                    </a:p>
                  </a:txBody>
                  <a:tcPr/>
                </a:tc>
                <a:tc>
                  <a:txBody>
                    <a:bodyPr/>
                    <a:lstStyle/>
                    <a:p>
                      <a:pPr algn="r"/>
                      <a:r>
                        <a:rPr lang="en-US" dirty="0" smtClean="0">
                          <a:solidFill>
                            <a:srgbClr val="FF0000"/>
                          </a:solidFill>
                        </a:rPr>
                        <a:t>3</a:t>
                      </a:r>
                      <a:endParaRPr lang="en-US" dirty="0">
                        <a:solidFill>
                          <a:srgbClr val="FF0000"/>
                        </a:solidFill>
                      </a:endParaRPr>
                    </a:p>
                  </a:txBody>
                  <a:tcPr/>
                </a:tc>
                <a:tc>
                  <a:txBody>
                    <a:bodyPr/>
                    <a:lstStyle/>
                    <a:p>
                      <a:pPr algn="r"/>
                      <a:r>
                        <a:rPr lang="en-US" dirty="0" smtClean="0">
                          <a:solidFill>
                            <a:srgbClr val="FF0000"/>
                          </a:solidFill>
                        </a:rPr>
                        <a:t>1</a:t>
                      </a:r>
                      <a:endParaRPr lang="en-US" dirty="0">
                        <a:solidFill>
                          <a:srgbClr val="FF0000"/>
                        </a:solidFill>
                      </a:endParaRPr>
                    </a:p>
                  </a:txBody>
                  <a:tcPr/>
                </a:tc>
              </a:tr>
            </a:tbl>
          </a:graphicData>
        </a:graphic>
      </p:graphicFrame>
      <p:sp>
        <p:nvSpPr>
          <p:cNvPr id="7" name="TextBox 6"/>
          <p:cNvSpPr txBox="1"/>
          <p:nvPr/>
        </p:nvSpPr>
        <p:spPr>
          <a:xfrm>
            <a:off x="1524000" y="5312917"/>
            <a:ext cx="3695611" cy="923330"/>
          </a:xfrm>
          <a:prstGeom prst="rect">
            <a:avLst/>
          </a:prstGeom>
          <a:noFill/>
        </p:spPr>
        <p:txBody>
          <a:bodyPr wrap="square" rtlCol="0">
            <a:spAutoFit/>
          </a:bodyPr>
          <a:lstStyle/>
          <a:p>
            <a:r>
              <a:rPr lang="en-US" dirty="0" smtClean="0">
                <a:solidFill>
                  <a:srgbClr val="FF0000"/>
                </a:solidFill>
              </a:rPr>
              <a:t>A: 9+6+8+6+6+1 = 36</a:t>
            </a:r>
          </a:p>
          <a:p>
            <a:r>
              <a:rPr lang="en-US" dirty="0" smtClean="0">
                <a:solidFill>
                  <a:srgbClr val="FF0000"/>
                </a:solidFill>
              </a:rPr>
              <a:t>B: 6+2+12+18+3+2 = 43</a:t>
            </a:r>
          </a:p>
          <a:p>
            <a:r>
              <a:rPr lang="en-US" dirty="0" smtClean="0">
                <a:solidFill>
                  <a:srgbClr val="FF0000"/>
                </a:solidFill>
              </a:rPr>
              <a:t>C: 3+4+4+12+9+3 = 35</a:t>
            </a:r>
            <a:endParaRPr lang="en-US" dirty="0">
              <a:solidFill>
                <a:srgbClr val="FF0000"/>
              </a:solidFill>
            </a:endParaRPr>
          </a:p>
        </p:txBody>
      </p:sp>
    </p:spTree>
    <p:extLst>
      <p:ext uri="{BB962C8B-B14F-4D97-AF65-F5344CB8AC3E}">
        <p14:creationId xmlns:p14="http://schemas.microsoft.com/office/powerpoint/2010/main" val="13824736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(p. 264, problem 2a(ii))</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group of twelve students rank Coke, Sprite, Pepsi, and Mountain Dew (denoted C, S, P, and M below) on their preference schedule as shown. Find the winner using the </a:t>
            </a:r>
            <a:r>
              <a:rPr lang="en-US" sz="1800" dirty="0" err="1" smtClean="0"/>
              <a:t>Borda</a:t>
            </a:r>
            <a:r>
              <a:rPr lang="en-US" sz="1800" dirty="0" smtClean="0"/>
              <a:t> Count Method.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080549633"/>
              </p:ext>
            </p:extLst>
          </p:nvPr>
        </p:nvGraphicFramePr>
        <p:xfrm>
          <a:off x="1533357" y="2797568"/>
          <a:ext cx="5364926" cy="185420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M</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r>
              <a:tr h="370840">
                <a:tc>
                  <a:txBody>
                    <a:bodyPr/>
                    <a:lstStyle/>
                    <a:p>
                      <a:r>
                        <a:rPr lang="en-US" b="1" dirty="0" smtClean="0"/>
                        <a:t>Fourth</a:t>
                      </a:r>
                      <a:endParaRPr lang="en-US" b="1"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Tree>
    <p:extLst>
      <p:ext uri="{BB962C8B-B14F-4D97-AF65-F5344CB8AC3E}">
        <p14:creationId xmlns:p14="http://schemas.microsoft.com/office/powerpoint/2010/main" val="959195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(p. 265, problem 4b)</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poll of judges is used to choose a winner among three pieces of artwork (labeled A, B, and C) submitted for a competition. The following table shows the ranking of the judges. Determine the winner using the </a:t>
            </a:r>
            <a:r>
              <a:rPr lang="en-US" sz="1800" dirty="0" err="1" smtClean="0"/>
              <a:t>Borda</a:t>
            </a:r>
            <a:r>
              <a:rPr lang="en-US" sz="1800" dirty="0" smtClean="0"/>
              <a:t> Count </a:t>
            </a:r>
            <a:r>
              <a:rPr lang="en-US" sz="1800" dirty="0"/>
              <a:t>M</a:t>
            </a:r>
            <a:r>
              <a:rPr lang="en-US" sz="1800" dirty="0" smtClean="0"/>
              <a:t>ethod.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152934554"/>
              </p:ext>
            </p:extLst>
          </p:nvPr>
        </p:nvGraphicFramePr>
        <p:xfrm>
          <a:off x="1115167" y="2746375"/>
          <a:ext cx="6711210" cy="1493520"/>
        </p:xfrm>
        <a:graphic>
          <a:graphicData uri="http://schemas.openxmlformats.org/drawingml/2006/table">
            <a:tbl>
              <a:tblPr firstRow="1" firstCol="1" bandRow="1">
                <a:tableStyleId>{5940675A-B579-460E-94D1-54222C63F5DA}</a:tableStyleId>
              </a:tblPr>
              <a:tblGrid>
                <a:gridCol w="1928165"/>
                <a:gridCol w="956609"/>
                <a:gridCol w="866927"/>
                <a:gridCol w="1046291"/>
                <a:gridCol w="956609"/>
                <a:gridCol w="956609"/>
              </a:tblGrid>
              <a:tr h="38100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r>
              <a:tr h="370840">
                <a:tc>
                  <a:txBody>
                    <a:bodyPr/>
                    <a:lstStyle/>
                    <a:p>
                      <a:r>
                        <a:rPr lang="en-US" b="1" dirty="0" smtClean="0"/>
                        <a:t>Second</a:t>
                      </a:r>
                      <a:endParaRPr lang="en-US" b="1" dirty="0"/>
                    </a:p>
                  </a:txBody>
                  <a:tcPr/>
                </a:tc>
                <a:tc>
                  <a:txBody>
                    <a:bodyPr/>
                    <a:lstStyle/>
                    <a:p>
                      <a:r>
                        <a:rPr lang="en-US" dirty="0" smtClean="0"/>
                        <a:t>C</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r>
              <a:tr h="370840">
                <a:tc>
                  <a:txBody>
                    <a:bodyPr/>
                    <a:lstStyle/>
                    <a:p>
                      <a:r>
                        <a:rPr lang="en-US" b="1" dirty="0" smtClean="0"/>
                        <a:t>Third</a:t>
                      </a:r>
                      <a:endParaRPr lang="en-US" b="1"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r>
            </a:tbl>
          </a:graphicData>
        </a:graphic>
      </p:graphicFrame>
    </p:spTree>
    <p:extLst>
      <p:ext uri="{BB962C8B-B14F-4D97-AF65-F5344CB8AC3E}">
        <p14:creationId xmlns:p14="http://schemas.microsoft.com/office/powerpoint/2010/main" val="163229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3</a:t>
            </a:r>
            <a:r>
              <a:rPr lang="en-US" dirty="0" smtClean="0"/>
              <a:t> (p. 266, problem 6b)</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election of five candidates, Anderson (A), Baker (B), Carter (C), Davis (D), and Evans (E) results in the following preference schedule. Determine the winner using the </a:t>
            </a:r>
            <a:r>
              <a:rPr lang="en-US" sz="1800" dirty="0" err="1" smtClean="0"/>
              <a:t>Borda</a:t>
            </a:r>
            <a:r>
              <a:rPr lang="en-US" sz="1800" dirty="0" smtClean="0"/>
              <a:t> count method.</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46663118"/>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r>
              <a:tr h="370840">
                <a:tc>
                  <a:txBody>
                    <a:bodyPr/>
                    <a:lstStyle/>
                    <a:p>
                      <a:r>
                        <a:rPr lang="en-US" b="1" dirty="0" smtClean="0"/>
                        <a:t>Fourth</a:t>
                      </a:r>
                      <a:endParaRPr lang="en-US" b="1"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tr>
              <a:tr h="370840">
                <a:tc>
                  <a:txBody>
                    <a:bodyPr/>
                    <a:lstStyle/>
                    <a:p>
                      <a:r>
                        <a:rPr lang="en-US" b="1" dirty="0" smtClean="0"/>
                        <a:t>Fifth</a:t>
                      </a:r>
                      <a:endParaRPr lang="en-US" b="1"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3455076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Fairness Criterion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So far, we’ve discussed two voting methods.</a:t>
            </a:r>
          </a:p>
          <a:p>
            <a:pPr algn="just"/>
            <a:r>
              <a:rPr lang="en-US" dirty="0" smtClean="0"/>
              <a:t>We now want to assess how “fair” our voting method is.</a:t>
            </a:r>
          </a:p>
          <a:p>
            <a:pPr algn="just"/>
            <a:r>
              <a:rPr lang="en-US" dirty="0" smtClean="0"/>
              <a:t>A voting method satisfies a fairness criterion only if every example satisfies the fairness criterion.</a:t>
            </a:r>
          </a:p>
          <a:p>
            <a:pPr algn="just"/>
            <a:r>
              <a:rPr lang="en-US" dirty="0" smtClean="0"/>
              <a:t>We will make these assessments using four methods in this chapter.</a:t>
            </a:r>
          </a:p>
          <a:p>
            <a:pPr algn="just"/>
            <a:r>
              <a:rPr lang="en-US" dirty="0" smtClean="0"/>
              <a:t>In 4.1, we focus on the Majority </a:t>
            </a:r>
            <a:r>
              <a:rPr lang="en-US" dirty="0"/>
              <a:t>F</a:t>
            </a:r>
            <a:r>
              <a:rPr lang="en-US" dirty="0" smtClean="0"/>
              <a:t>airness </a:t>
            </a:r>
            <a:r>
              <a:rPr lang="en-US" dirty="0"/>
              <a:t>C</a:t>
            </a:r>
            <a:r>
              <a:rPr lang="en-US" dirty="0" smtClean="0"/>
              <a:t>riterion.</a:t>
            </a:r>
            <a:endParaRPr lang="en-US" dirty="0"/>
          </a:p>
        </p:txBody>
      </p:sp>
    </p:spTree>
    <p:extLst>
      <p:ext uri="{BB962C8B-B14F-4D97-AF65-F5344CB8AC3E}">
        <p14:creationId xmlns:p14="http://schemas.microsoft.com/office/powerpoint/2010/main" val="137783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Majority Fairness Criterion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u="sng" dirty="0" smtClean="0"/>
              <a:t>majority candidate</a:t>
            </a:r>
            <a:r>
              <a:rPr lang="en-US" dirty="0" smtClean="0"/>
              <a:t> is one who has more 50% of the first place vote.</a:t>
            </a:r>
          </a:p>
          <a:p>
            <a:pPr algn="just"/>
            <a:r>
              <a:rPr lang="en-US" dirty="0" smtClean="0"/>
              <a:t>For the Majority </a:t>
            </a:r>
            <a:r>
              <a:rPr lang="en-US" dirty="0"/>
              <a:t>F</a:t>
            </a:r>
            <a:r>
              <a:rPr lang="en-US" dirty="0" smtClean="0"/>
              <a:t>airness </a:t>
            </a:r>
            <a:r>
              <a:rPr lang="en-US" dirty="0"/>
              <a:t>C</a:t>
            </a:r>
            <a:r>
              <a:rPr lang="en-US" dirty="0" smtClean="0"/>
              <a:t>riterion, we want to ensure that IF there is a majority candidate, that candidate wins using whichever voting method we are using.</a:t>
            </a:r>
          </a:p>
          <a:p>
            <a:pPr algn="just"/>
            <a:r>
              <a:rPr lang="en-US" dirty="0" smtClean="0"/>
              <a:t>If there is NO majority, then we don’t care who wins. A violation of the Majority Fairness Criterion cannot be demonstrated.</a:t>
            </a:r>
          </a:p>
          <a:p>
            <a:pPr lvl="1" algn="just"/>
            <a:r>
              <a:rPr lang="en-US" dirty="0" smtClean="0"/>
              <a:t>Every example of the Plurality </a:t>
            </a:r>
            <a:r>
              <a:rPr lang="en-US" dirty="0"/>
              <a:t>M</a:t>
            </a:r>
            <a:r>
              <a:rPr lang="en-US" dirty="0" smtClean="0"/>
              <a:t>ethod satisfies the Majority </a:t>
            </a:r>
            <a:r>
              <a:rPr lang="en-US" dirty="0"/>
              <a:t>F</a:t>
            </a:r>
            <a:r>
              <a:rPr lang="en-US" dirty="0" smtClean="0"/>
              <a:t>airness </a:t>
            </a:r>
            <a:r>
              <a:rPr lang="en-US" dirty="0"/>
              <a:t>C</a:t>
            </a:r>
            <a:r>
              <a:rPr lang="en-US" dirty="0" smtClean="0"/>
              <a:t>riterion. Why?</a:t>
            </a:r>
            <a:endParaRPr lang="en-US" dirty="0"/>
          </a:p>
        </p:txBody>
      </p:sp>
    </p:spTree>
    <p:extLst>
      <p:ext uri="{BB962C8B-B14F-4D97-AF65-F5344CB8AC3E}">
        <p14:creationId xmlns:p14="http://schemas.microsoft.com/office/powerpoint/2010/main" val="1975164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Satisfies vs. Violates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There are two words that can be used to ask a question regarding fairness criterion.</a:t>
            </a:r>
          </a:p>
          <a:p>
            <a:pPr lvl="1"/>
            <a:r>
              <a:rPr lang="en-US" dirty="0" smtClean="0"/>
              <a:t>Satisfies</a:t>
            </a:r>
          </a:p>
          <a:p>
            <a:pPr lvl="1"/>
            <a:r>
              <a:rPr lang="en-US" dirty="0" smtClean="0"/>
              <a:t>Violates</a:t>
            </a:r>
          </a:p>
          <a:p>
            <a:r>
              <a:rPr lang="en-US" dirty="0" smtClean="0"/>
              <a:t>If you are asked if something “satisfies” a fairness criterion, then you are being asked “Is it true in every case?”</a:t>
            </a:r>
          </a:p>
          <a:p>
            <a:pPr algn="just"/>
            <a:r>
              <a:rPr lang="en-US" dirty="0" smtClean="0"/>
              <a:t>If you are asked if something shows a “violation” of a fairness criterion, you are being asked if the fairness criterion fails in that particular preference schedule.</a:t>
            </a:r>
            <a:endParaRPr lang="en-US" dirty="0"/>
          </a:p>
        </p:txBody>
      </p:sp>
    </p:spTree>
    <p:extLst>
      <p:ext uri="{BB962C8B-B14F-4D97-AF65-F5344CB8AC3E}">
        <p14:creationId xmlns:p14="http://schemas.microsoft.com/office/powerpoint/2010/main" val="2712439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Majority Fairness Criterion Flowchart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235849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4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1</a:t>
            </a:r>
          </a:p>
        </p:txBody>
      </p:sp>
      <p:sp>
        <p:nvSpPr>
          <p:cNvPr id="3" name="Content Placeholder 2"/>
          <p:cNvSpPr>
            <a:spLocks noGrp="1"/>
          </p:cNvSpPr>
          <p:nvPr>
            <p:ph idx="1"/>
          </p:nvPr>
        </p:nvSpPr>
        <p:spPr>
          <a:xfrm>
            <a:off x="457200" y="1600200"/>
            <a:ext cx="8229600" cy="1146175"/>
          </a:xfrm>
        </p:spPr>
        <p:txBody>
          <a:bodyPr>
            <a:normAutofit fontScale="92500"/>
          </a:bodyPr>
          <a:lstStyle/>
          <a:p>
            <a:pPr marL="0" indent="0" algn="just">
              <a:buNone/>
            </a:pPr>
            <a:r>
              <a:rPr lang="en-US" sz="1800" dirty="0" smtClean="0"/>
              <a:t>A group of twelve students rank Coke, Sprite, Pepsi, and Mountain Dew (denoted C, S, P, and M below) on their preference schedule as shown. </a:t>
            </a:r>
            <a:r>
              <a:rPr lang="en-US" sz="1800" dirty="0"/>
              <a:t>Does this demonstrate a violation of the majority fairness criterion for the Plurality Method? Does this demonstrate a violation of the majority fairness criterion for the </a:t>
            </a:r>
            <a:r>
              <a:rPr lang="en-US" sz="1800" dirty="0" err="1"/>
              <a:t>Borda</a:t>
            </a:r>
            <a:r>
              <a:rPr lang="en-US" sz="1800" dirty="0"/>
              <a:t> Count Method?</a:t>
            </a:r>
          </a:p>
        </p:txBody>
      </p:sp>
      <p:graphicFrame>
        <p:nvGraphicFramePr>
          <p:cNvPr id="4" name="Table 3"/>
          <p:cNvGraphicFramePr>
            <a:graphicFrameLocks noGrp="1"/>
          </p:cNvGraphicFramePr>
          <p:nvPr>
            <p:extLst>
              <p:ext uri="{D42A27DB-BD31-4B8C-83A1-F6EECF244321}">
                <p14:modId xmlns:p14="http://schemas.microsoft.com/office/powerpoint/2010/main" val="1602723077"/>
              </p:ext>
            </p:extLst>
          </p:nvPr>
        </p:nvGraphicFramePr>
        <p:xfrm>
          <a:off x="1533357" y="2797568"/>
          <a:ext cx="5364926" cy="185420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M</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r>
              <a:tr h="370840">
                <a:tc>
                  <a:txBody>
                    <a:bodyPr/>
                    <a:lstStyle/>
                    <a:p>
                      <a:r>
                        <a:rPr lang="en-US" b="1" dirty="0" smtClean="0"/>
                        <a:t>Fourth</a:t>
                      </a:r>
                      <a:endParaRPr lang="en-US" b="1"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
        <p:nvSpPr>
          <p:cNvPr id="5" name="Rectangle 4"/>
          <p:cNvSpPr/>
          <p:nvPr/>
        </p:nvSpPr>
        <p:spPr>
          <a:xfrm>
            <a:off x="2007208" y="5275278"/>
            <a:ext cx="4572000" cy="923330"/>
          </a:xfrm>
          <a:prstGeom prst="rect">
            <a:avLst/>
          </a:prstGeom>
        </p:spPr>
        <p:txBody>
          <a:bodyPr>
            <a:spAutoFit/>
          </a:bodyPr>
          <a:lstStyle/>
          <a:p>
            <a:r>
              <a:rPr lang="en-US" dirty="0" smtClean="0"/>
              <a:t>C </a:t>
            </a:r>
            <a:r>
              <a:rPr lang="en-US" dirty="0"/>
              <a:t>has </a:t>
            </a:r>
            <a:r>
              <a:rPr lang="en-US" dirty="0" smtClean="0"/>
              <a:t>6 out of 12 </a:t>
            </a:r>
            <a:r>
              <a:rPr lang="en-US" dirty="0"/>
              <a:t>of the first place votes.</a:t>
            </a:r>
          </a:p>
          <a:p>
            <a:r>
              <a:rPr lang="en-US" dirty="0" smtClean="0"/>
              <a:t>C </a:t>
            </a:r>
            <a:r>
              <a:rPr lang="en-US" dirty="0"/>
              <a:t>won by the </a:t>
            </a:r>
            <a:r>
              <a:rPr lang="en-US" dirty="0" smtClean="0"/>
              <a:t>Plurality </a:t>
            </a:r>
            <a:r>
              <a:rPr lang="en-US" dirty="0"/>
              <a:t>M</a:t>
            </a:r>
            <a:r>
              <a:rPr lang="en-US" dirty="0" smtClean="0"/>
              <a:t>ethod</a:t>
            </a:r>
            <a:r>
              <a:rPr lang="en-US" dirty="0"/>
              <a:t>.</a:t>
            </a:r>
          </a:p>
          <a:p>
            <a:r>
              <a:rPr lang="en-US" dirty="0" smtClean="0"/>
              <a:t>P </a:t>
            </a:r>
            <a:r>
              <a:rPr lang="en-US" dirty="0"/>
              <a:t>wins using the </a:t>
            </a:r>
            <a:r>
              <a:rPr lang="en-US" dirty="0" err="1"/>
              <a:t>Borda</a:t>
            </a:r>
            <a:r>
              <a:rPr lang="en-US" dirty="0"/>
              <a:t> Count Method</a:t>
            </a:r>
          </a:p>
        </p:txBody>
      </p:sp>
    </p:spTree>
    <p:extLst>
      <p:ext uri="{BB962C8B-B14F-4D97-AF65-F5344CB8AC3E}">
        <p14:creationId xmlns:p14="http://schemas.microsoft.com/office/powerpoint/2010/main" val="2424951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a Demonstration</a:t>
            </a:r>
            <a:endParaRPr lang="en-US" dirty="0"/>
          </a:p>
        </p:txBody>
      </p:sp>
      <p:sp>
        <p:nvSpPr>
          <p:cNvPr id="3" name="Content Placeholder 2"/>
          <p:cNvSpPr>
            <a:spLocks noGrp="1"/>
          </p:cNvSpPr>
          <p:nvPr>
            <p:ph idx="1"/>
          </p:nvPr>
        </p:nvSpPr>
        <p:spPr>
          <a:xfrm>
            <a:off x="457200" y="1600200"/>
            <a:ext cx="8229600" cy="2520021"/>
          </a:xfrm>
        </p:spPr>
        <p:txBody>
          <a:bodyPr>
            <a:normAutofit fontScale="92500" lnSpcReduction="20000"/>
          </a:bodyPr>
          <a:lstStyle/>
          <a:p>
            <a:pPr marL="0" indent="0" algn="just">
              <a:buNone/>
            </a:pPr>
            <a:r>
              <a:rPr lang="en-US" dirty="0" smtClean="0"/>
              <a:t>We’re going to create the Contemporary Math Hat Awards, where we will crown our favorite musicians based upon who has the coolest hat. Rank these from 1 to 3, where 1 is your favorite, 2 is your second favorite, and 3 is your least favorite. Your choices are as follows:</a:t>
            </a:r>
          </a:p>
        </p:txBody>
      </p:sp>
      <p:pic>
        <p:nvPicPr>
          <p:cNvPr id="4" name="Picture 3"/>
          <p:cNvPicPr>
            <a:picLocks noChangeAspect="1"/>
          </p:cNvPicPr>
          <p:nvPr/>
        </p:nvPicPr>
        <p:blipFill>
          <a:blip r:embed="rId2"/>
          <a:stretch>
            <a:fillRect/>
          </a:stretch>
        </p:blipFill>
        <p:spPr>
          <a:xfrm>
            <a:off x="604550" y="3961085"/>
            <a:ext cx="2312195" cy="1538660"/>
          </a:xfrm>
          <a:prstGeom prst="rect">
            <a:avLst/>
          </a:prstGeom>
        </p:spPr>
      </p:pic>
      <p:pic>
        <p:nvPicPr>
          <p:cNvPr id="5" name="Picture 4"/>
          <p:cNvPicPr>
            <a:picLocks noChangeAspect="1"/>
          </p:cNvPicPr>
          <p:nvPr/>
        </p:nvPicPr>
        <p:blipFill>
          <a:blip r:embed="rId3"/>
          <a:stretch>
            <a:fillRect/>
          </a:stretch>
        </p:blipFill>
        <p:spPr>
          <a:xfrm>
            <a:off x="3365278" y="3801949"/>
            <a:ext cx="2548750" cy="1697796"/>
          </a:xfrm>
          <a:prstGeom prst="rect">
            <a:avLst/>
          </a:prstGeom>
        </p:spPr>
      </p:pic>
      <p:pic>
        <p:nvPicPr>
          <p:cNvPr id="7" name="Picture 6"/>
          <p:cNvPicPr>
            <a:picLocks noChangeAspect="1"/>
          </p:cNvPicPr>
          <p:nvPr/>
        </p:nvPicPr>
        <p:blipFill>
          <a:blip r:embed="rId4"/>
          <a:stretch>
            <a:fillRect/>
          </a:stretch>
        </p:blipFill>
        <p:spPr>
          <a:xfrm>
            <a:off x="6425754" y="3801949"/>
            <a:ext cx="2261046" cy="1697796"/>
          </a:xfrm>
          <a:prstGeom prst="rect">
            <a:avLst/>
          </a:prstGeom>
        </p:spPr>
      </p:pic>
      <p:sp>
        <p:nvSpPr>
          <p:cNvPr id="8" name="TextBox 7"/>
          <p:cNvSpPr txBox="1"/>
          <p:nvPr/>
        </p:nvSpPr>
        <p:spPr>
          <a:xfrm>
            <a:off x="604551" y="5658881"/>
            <a:ext cx="2190728" cy="369332"/>
          </a:xfrm>
          <a:prstGeom prst="rect">
            <a:avLst/>
          </a:prstGeom>
          <a:noFill/>
        </p:spPr>
        <p:txBody>
          <a:bodyPr wrap="square" rtlCol="0">
            <a:spAutoFit/>
          </a:bodyPr>
          <a:lstStyle/>
          <a:p>
            <a:pPr algn="ctr"/>
            <a:r>
              <a:rPr lang="en-US" dirty="0" smtClean="0"/>
              <a:t>Jason </a:t>
            </a:r>
            <a:r>
              <a:rPr lang="en-US" dirty="0" err="1" smtClean="0"/>
              <a:t>Mraz</a:t>
            </a:r>
            <a:r>
              <a:rPr lang="en-US" dirty="0" smtClean="0"/>
              <a:t> (J)</a:t>
            </a:r>
            <a:endParaRPr lang="en-US" dirty="0"/>
          </a:p>
        </p:txBody>
      </p:sp>
      <p:sp>
        <p:nvSpPr>
          <p:cNvPr id="9" name="TextBox 8"/>
          <p:cNvSpPr txBox="1"/>
          <p:nvPr/>
        </p:nvSpPr>
        <p:spPr>
          <a:xfrm>
            <a:off x="3365278" y="5658881"/>
            <a:ext cx="2427407" cy="369332"/>
          </a:xfrm>
          <a:prstGeom prst="rect">
            <a:avLst/>
          </a:prstGeom>
          <a:noFill/>
        </p:spPr>
        <p:txBody>
          <a:bodyPr wrap="square" rtlCol="0">
            <a:spAutoFit/>
          </a:bodyPr>
          <a:lstStyle/>
          <a:p>
            <a:pPr algn="ctr"/>
            <a:r>
              <a:rPr lang="en-US" dirty="0" err="1" smtClean="0"/>
              <a:t>Pharrell</a:t>
            </a:r>
            <a:r>
              <a:rPr lang="en-US" dirty="0" smtClean="0"/>
              <a:t> Williams (P)</a:t>
            </a:r>
            <a:endParaRPr lang="en-US" dirty="0"/>
          </a:p>
        </p:txBody>
      </p:sp>
      <p:sp>
        <p:nvSpPr>
          <p:cNvPr id="10" name="TextBox 9"/>
          <p:cNvSpPr txBox="1"/>
          <p:nvPr/>
        </p:nvSpPr>
        <p:spPr>
          <a:xfrm>
            <a:off x="6425754" y="5658881"/>
            <a:ext cx="2261046" cy="369332"/>
          </a:xfrm>
          <a:prstGeom prst="rect">
            <a:avLst/>
          </a:prstGeom>
          <a:noFill/>
        </p:spPr>
        <p:txBody>
          <a:bodyPr wrap="square" rtlCol="0">
            <a:spAutoFit/>
          </a:bodyPr>
          <a:lstStyle/>
          <a:p>
            <a:pPr algn="ctr"/>
            <a:r>
              <a:rPr lang="en-US" dirty="0" smtClean="0"/>
              <a:t>Beyoncé (B)</a:t>
            </a:r>
            <a:endParaRPr lang="en-US" dirty="0"/>
          </a:p>
        </p:txBody>
      </p:sp>
    </p:spTree>
    <p:extLst>
      <p:ext uri="{BB962C8B-B14F-4D97-AF65-F5344CB8AC3E}">
        <p14:creationId xmlns:p14="http://schemas.microsoft.com/office/powerpoint/2010/main" val="879448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457200" y="1600200"/>
            <a:ext cx="8229600" cy="1146175"/>
          </a:xfrm>
        </p:spPr>
        <p:txBody>
          <a:bodyPr>
            <a:normAutofit fontScale="92500" lnSpcReduction="20000"/>
          </a:bodyPr>
          <a:lstStyle/>
          <a:p>
            <a:pPr marL="0" indent="0" algn="just">
              <a:buNone/>
            </a:pPr>
            <a:r>
              <a:rPr lang="en-US" sz="1800" dirty="0" smtClean="0"/>
              <a:t>A poll of judges is used to choose a winner among three pieces of artwork (labeled A, B, and C) submitted for a competition. The following table shows the ranking of the judges</a:t>
            </a:r>
            <a:r>
              <a:rPr lang="en-US" sz="1800" dirty="0"/>
              <a:t>. Does this demonstrate a violation of the majority fairness criterion for the Plurality Method? Does this demonstrate a violation of the majority fairness criterion for the </a:t>
            </a:r>
            <a:r>
              <a:rPr lang="en-US" sz="1800" dirty="0" err="1"/>
              <a:t>Borda</a:t>
            </a:r>
            <a:r>
              <a:rPr lang="en-US" sz="1800" dirty="0"/>
              <a:t> Count Method?</a:t>
            </a:r>
          </a:p>
        </p:txBody>
      </p:sp>
      <p:graphicFrame>
        <p:nvGraphicFramePr>
          <p:cNvPr id="4" name="Table 3"/>
          <p:cNvGraphicFramePr>
            <a:graphicFrameLocks noGrp="1"/>
          </p:cNvGraphicFramePr>
          <p:nvPr>
            <p:extLst>
              <p:ext uri="{D42A27DB-BD31-4B8C-83A1-F6EECF244321}">
                <p14:modId xmlns:p14="http://schemas.microsoft.com/office/powerpoint/2010/main" val="3687599123"/>
              </p:ext>
            </p:extLst>
          </p:nvPr>
        </p:nvGraphicFramePr>
        <p:xfrm>
          <a:off x="1115167" y="2746375"/>
          <a:ext cx="6711210" cy="1493520"/>
        </p:xfrm>
        <a:graphic>
          <a:graphicData uri="http://schemas.openxmlformats.org/drawingml/2006/table">
            <a:tbl>
              <a:tblPr firstRow="1" firstCol="1" bandRow="1">
                <a:tableStyleId>{5940675A-B579-460E-94D1-54222C63F5DA}</a:tableStyleId>
              </a:tblPr>
              <a:tblGrid>
                <a:gridCol w="1928165"/>
                <a:gridCol w="956609"/>
                <a:gridCol w="866927"/>
                <a:gridCol w="1046291"/>
                <a:gridCol w="956609"/>
                <a:gridCol w="956609"/>
              </a:tblGrid>
              <a:tr h="38100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r>
              <a:tr h="370840">
                <a:tc>
                  <a:txBody>
                    <a:bodyPr/>
                    <a:lstStyle/>
                    <a:p>
                      <a:r>
                        <a:rPr lang="en-US" b="1" dirty="0" smtClean="0"/>
                        <a:t>Second</a:t>
                      </a:r>
                      <a:endParaRPr lang="en-US" b="1" dirty="0"/>
                    </a:p>
                  </a:txBody>
                  <a:tcPr/>
                </a:tc>
                <a:tc>
                  <a:txBody>
                    <a:bodyPr/>
                    <a:lstStyle/>
                    <a:p>
                      <a:r>
                        <a:rPr lang="en-US" dirty="0" smtClean="0"/>
                        <a:t>C</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r>
              <a:tr h="370840">
                <a:tc>
                  <a:txBody>
                    <a:bodyPr/>
                    <a:lstStyle/>
                    <a:p>
                      <a:r>
                        <a:rPr lang="en-US" b="1" dirty="0" smtClean="0"/>
                        <a:t>Third</a:t>
                      </a:r>
                      <a:endParaRPr lang="en-US" b="1"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r>
            </a:tbl>
          </a:graphicData>
        </a:graphic>
      </p:graphicFrame>
      <p:sp>
        <p:nvSpPr>
          <p:cNvPr id="5" name="Rectangle 4"/>
          <p:cNvSpPr/>
          <p:nvPr/>
        </p:nvSpPr>
        <p:spPr>
          <a:xfrm>
            <a:off x="1929765" y="5042935"/>
            <a:ext cx="4572000" cy="923330"/>
          </a:xfrm>
          <a:prstGeom prst="rect">
            <a:avLst/>
          </a:prstGeom>
        </p:spPr>
        <p:txBody>
          <a:bodyPr>
            <a:spAutoFit/>
          </a:bodyPr>
          <a:lstStyle/>
          <a:p>
            <a:r>
              <a:rPr lang="en-US" dirty="0"/>
              <a:t>A</a:t>
            </a:r>
            <a:r>
              <a:rPr lang="en-US" dirty="0" smtClean="0"/>
              <a:t> has 9 out of 25 of </a:t>
            </a:r>
            <a:r>
              <a:rPr lang="en-US" dirty="0"/>
              <a:t>the first place votes.</a:t>
            </a:r>
          </a:p>
          <a:p>
            <a:r>
              <a:rPr lang="en-US" dirty="0" smtClean="0"/>
              <a:t>A </a:t>
            </a:r>
            <a:r>
              <a:rPr lang="en-US" dirty="0"/>
              <a:t>won by the </a:t>
            </a:r>
            <a:r>
              <a:rPr lang="en-US" dirty="0" smtClean="0"/>
              <a:t>Plurality </a:t>
            </a:r>
            <a:r>
              <a:rPr lang="en-US" dirty="0"/>
              <a:t>M</a:t>
            </a:r>
            <a:r>
              <a:rPr lang="en-US" dirty="0" smtClean="0"/>
              <a:t>ethod</a:t>
            </a:r>
            <a:r>
              <a:rPr lang="en-US" dirty="0"/>
              <a:t>.</a:t>
            </a:r>
          </a:p>
          <a:p>
            <a:r>
              <a:rPr lang="en-US" dirty="0" smtClean="0"/>
              <a:t>C </a:t>
            </a:r>
            <a:r>
              <a:rPr lang="en-US" dirty="0"/>
              <a:t>wins using the </a:t>
            </a:r>
            <a:r>
              <a:rPr lang="en-US" dirty="0" err="1"/>
              <a:t>Borda</a:t>
            </a:r>
            <a:r>
              <a:rPr lang="en-US" dirty="0"/>
              <a:t> Count Method</a:t>
            </a:r>
          </a:p>
        </p:txBody>
      </p:sp>
    </p:spTree>
    <p:extLst>
      <p:ext uri="{BB962C8B-B14F-4D97-AF65-F5344CB8AC3E}">
        <p14:creationId xmlns:p14="http://schemas.microsoft.com/office/powerpoint/2010/main" val="3066983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a:xfrm>
            <a:off x="457200" y="1600200"/>
            <a:ext cx="8229600" cy="1146175"/>
          </a:xfrm>
        </p:spPr>
        <p:txBody>
          <a:bodyPr>
            <a:normAutofit lnSpcReduction="10000"/>
          </a:bodyPr>
          <a:lstStyle/>
          <a:p>
            <a:pPr marL="0" indent="0" algn="just">
              <a:buNone/>
            </a:pPr>
            <a:r>
              <a:rPr lang="en-US" sz="1800" dirty="0" smtClean="0"/>
              <a:t>An election of five candidates, Anderson (A), Baker (B), Carter (C), Davis (D), and Evans (E) results in the following preference schedule</a:t>
            </a:r>
            <a:r>
              <a:rPr lang="en-US" sz="1800" dirty="0"/>
              <a:t>. Does this </a:t>
            </a:r>
            <a:r>
              <a:rPr lang="en-US" sz="1800" dirty="0" smtClean="0"/>
              <a:t>demonstrate a violation of the </a:t>
            </a:r>
            <a:r>
              <a:rPr lang="en-US" sz="1800" dirty="0"/>
              <a:t>majority fairness criterion for the Plurality Method? Does this </a:t>
            </a:r>
            <a:r>
              <a:rPr lang="en-US" sz="1800" dirty="0" smtClean="0"/>
              <a:t>demonstrate a violation of the </a:t>
            </a:r>
            <a:r>
              <a:rPr lang="en-US" sz="1800" dirty="0"/>
              <a:t>majority fairness criterion for the </a:t>
            </a:r>
            <a:r>
              <a:rPr lang="en-US" sz="1800" dirty="0" err="1"/>
              <a:t>Borda</a:t>
            </a:r>
            <a:r>
              <a:rPr lang="en-US" sz="1800" dirty="0"/>
              <a:t> Count Method?</a:t>
            </a:r>
          </a:p>
        </p:txBody>
      </p:sp>
      <p:graphicFrame>
        <p:nvGraphicFramePr>
          <p:cNvPr id="5" name="Table 4"/>
          <p:cNvGraphicFramePr>
            <a:graphicFrameLocks noGrp="1"/>
          </p:cNvGraphicFramePr>
          <p:nvPr>
            <p:extLst>
              <p:ext uri="{D42A27DB-BD31-4B8C-83A1-F6EECF244321}">
                <p14:modId xmlns:p14="http://schemas.microsoft.com/office/powerpoint/2010/main" val="726268941"/>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r>
              <a:tr h="370840">
                <a:tc>
                  <a:txBody>
                    <a:bodyPr/>
                    <a:lstStyle/>
                    <a:p>
                      <a:r>
                        <a:rPr lang="en-US" b="1" dirty="0" smtClean="0"/>
                        <a:t>Fourth</a:t>
                      </a:r>
                      <a:endParaRPr lang="en-US" b="1"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tr>
              <a:tr h="370840">
                <a:tc>
                  <a:txBody>
                    <a:bodyPr/>
                    <a:lstStyle/>
                    <a:p>
                      <a:r>
                        <a:rPr lang="en-US" b="1" dirty="0" smtClean="0"/>
                        <a:t>Fifth</a:t>
                      </a:r>
                      <a:endParaRPr lang="en-US" b="1"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sp>
        <p:nvSpPr>
          <p:cNvPr id="4" name="TextBox 3"/>
          <p:cNvSpPr txBox="1"/>
          <p:nvPr/>
        </p:nvSpPr>
        <p:spPr>
          <a:xfrm>
            <a:off x="1641776" y="5328407"/>
            <a:ext cx="4091009" cy="923330"/>
          </a:xfrm>
          <a:prstGeom prst="rect">
            <a:avLst/>
          </a:prstGeom>
          <a:noFill/>
        </p:spPr>
        <p:txBody>
          <a:bodyPr wrap="none" rtlCol="0">
            <a:spAutoFit/>
          </a:bodyPr>
          <a:lstStyle/>
          <a:p>
            <a:r>
              <a:rPr lang="en-US" dirty="0" smtClean="0"/>
              <a:t>D has 13 out of 24 of the first place votes.</a:t>
            </a:r>
          </a:p>
          <a:p>
            <a:r>
              <a:rPr lang="en-US" dirty="0" smtClean="0"/>
              <a:t>D won by the Plurality </a:t>
            </a:r>
            <a:r>
              <a:rPr lang="en-US" dirty="0"/>
              <a:t>M</a:t>
            </a:r>
            <a:r>
              <a:rPr lang="en-US" dirty="0" smtClean="0"/>
              <a:t>ethod.</a:t>
            </a:r>
          </a:p>
          <a:p>
            <a:r>
              <a:rPr lang="en-US" dirty="0" smtClean="0"/>
              <a:t>B wins using the </a:t>
            </a:r>
            <a:r>
              <a:rPr lang="en-US" dirty="0" err="1" smtClean="0"/>
              <a:t>Borda</a:t>
            </a:r>
            <a:r>
              <a:rPr lang="en-US" dirty="0" smtClean="0"/>
              <a:t> Count Method</a:t>
            </a:r>
            <a:endParaRPr lang="en-US" dirty="0"/>
          </a:p>
        </p:txBody>
      </p:sp>
    </p:spTree>
    <p:extLst>
      <p:ext uri="{BB962C8B-B14F-4D97-AF65-F5344CB8AC3E}">
        <p14:creationId xmlns:p14="http://schemas.microsoft.com/office/powerpoint/2010/main" val="339303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Now Know…</a:t>
            </a:r>
            <a:endParaRPr lang="en-US" dirty="0"/>
          </a:p>
        </p:txBody>
      </p:sp>
      <p:sp>
        <p:nvSpPr>
          <p:cNvPr id="3" name="Content Placeholder 2"/>
          <p:cNvSpPr>
            <a:spLocks noGrp="1"/>
          </p:cNvSpPr>
          <p:nvPr>
            <p:ph idx="1"/>
          </p:nvPr>
        </p:nvSpPr>
        <p:spPr/>
        <p:txBody>
          <a:bodyPr>
            <a:normAutofit/>
          </a:bodyPr>
          <a:lstStyle/>
          <a:p>
            <a:pPr marL="514350" indent="-457200" algn="just"/>
            <a:r>
              <a:rPr lang="en-US" dirty="0" smtClean="0"/>
              <a:t>It was obvious that the Plurality Method satisfies the Majority Fairness Criterion.</a:t>
            </a:r>
          </a:p>
          <a:p>
            <a:pPr marL="514350" indent="-457200" algn="just"/>
            <a:r>
              <a:rPr lang="en-US" dirty="0" smtClean="0"/>
              <a:t>We now know that the </a:t>
            </a:r>
            <a:r>
              <a:rPr lang="en-US" dirty="0" err="1" smtClean="0"/>
              <a:t>Borda</a:t>
            </a:r>
            <a:r>
              <a:rPr lang="en-US" dirty="0" smtClean="0"/>
              <a:t> Count Method does not satisfy the Majority Fairness Criterion.</a:t>
            </a:r>
          </a:p>
        </p:txBody>
      </p:sp>
    </p:spTree>
    <p:extLst>
      <p:ext uri="{BB962C8B-B14F-4D97-AF65-F5344CB8AC3E}">
        <p14:creationId xmlns:p14="http://schemas.microsoft.com/office/powerpoint/2010/main" val="364299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Voting Theory</a:t>
            </a:r>
            <a:endParaRPr lang="en-US" dirty="0"/>
          </a:p>
        </p:txBody>
      </p:sp>
      <p:sp>
        <p:nvSpPr>
          <p:cNvPr id="3" name="Subtitle 2"/>
          <p:cNvSpPr>
            <a:spLocks noGrp="1"/>
          </p:cNvSpPr>
          <p:nvPr>
            <p:ph type="subTitle" idx="1"/>
          </p:nvPr>
        </p:nvSpPr>
        <p:spPr/>
        <p:txBody>
          <a:bodyPr/>
          <a:lstStyle/>
          <a:p>
            <a:r>
              <a:rPr lang="en-US" dirty="0" smtClean="0"/>
              <a:t>4.2: Plurality With Elimination, Method of Pairwise Comparison, and the Condorcet Fairness Criterion</a:t>
            </a:r>
            <a:endParaRPr lang="en-US" dirty="0"/>
          </a:p>
        </p:txBody>
      </p:sp>
    </p:spTree>
    <p:extLst>
      <p:ext uri="{BB962C8B-B14F-4D97-AF65-F5344CB8AC3E}">
        <p14:creationId xmlns:p14="http://schemas.microsoft.com/office/powerpoint/2010/main" val="177396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We’ve Been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We’ve considered the Plurality Method.</a:t>
            </a:r>
          </a:p>
          <a:p>
            <a:pPr lvl="1" algn="just"/>
            <a:r>
              <a:rPr lang="en-US" dirty="0" smtClean="0"/>
              <a:t>We just see who has the most first place votes… very easy.</a:t>
            </a:r>
          </a:p>
          <a:p>
            <a:pPr algn="just"/>
            <a:r>
              <a:rPr lang="en-US" dirty="0" smtClean="0"/>
              <a:t>We’ve considered the </a:t>
            </a:r>
            <a:r>
              <a:rPr lang="en-US" dirty="0" err="1" smtClean="0"/>
              <a:t>Borda</a:t>
            </a:r>
            <a:r>
              <a:rPr lang="en-US" dirty="0" smtClean="0"/>
              <a:t> Count Method.</a:t>
            </a:r>
          </a:p>
          <a:p>
            <a:pPr lvl="1" algn="just"/>
            <a:r>
              <a:rPr lang="en-US" dirty="0" smtClean="0"/>
              <a:t>This method involves giving points to candidates, and considers the entire ranking.</a:t>
            </a:r>
          </a:p>
          <a:p>
            <a:pPr algn="just"/>
            <a:r>
              <a:rPr lang="en-US" dirty="0" smtClean="0"/>
              <a:t>We’ve discussed the Majority Fairness Criterion.</a:t>
            </a:r>
          </a:p>
          <a:p>
            <a:pPr lvl="1" algn="just"/>
            <a:r>
              <a:rPr lang="en-US" dirty="0" smtClean="0"/>
              <a:t>IF there is a majority candidate, then it must win using whichever voting method is being used.</a:t>
            </a:r>
            <a:endParaRPr lang="en-US" dirty="0"/>
          </a:p>
        </p:txBody>
      </p:sp>
    </p:spTree>
    <p:extLst>
      <p:ext uri="{BB962C8B-B14F-4D97-AF65-F5344CB8AC3E}">
        <p14:creationId xmlns:p14="http://schemas.microsoft.com/office/powerpoint/2010/main" val="87716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Plurality with Elimination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Very similar to the Plurality </a:t>
            </a:r>
            <a:r>
              <a:rPr lang="en-US" dirty="0"/>
              <a:t>M</a:t>
            </a:r>
            <a:r>
              <a:rPr lang="en-US" dirty="0" smtClean="0"/>
              <a:t>ethod.</a:t>
            </a:r>
          </a:p>
          <a:p>
            <a:pPr lvl="1"/>
            <a:r>
              <a:rPr lang="en-US" dirty="0" smtClean="0"/>
              <a:t>Count the first place votes, see if any candidate has a majority.</a:t>
            </a:r>
          </a:p>
          <a:p>
            <a:pPr lvl="2"/>
            <a:r>
              <a:rPr lang="en-US" dirty="0" smtClean="0"/>
              <a:t>If yes, then that candidate wins by Plurality with Elimination </a:t>
            </a:r>
            <a:r>
              <a:rPr lang="en-US" dirty="0"/>
              <a:t>M</a:t>
            </a:r>
            <a:r>
              <a:rPr lang="en-US" dirty="0" smtClean="0"/>
              <a:t>ethod.</a:t>
            </a:r>
          </a:p>
          <a:p>
            <a:pPr lvl="2"/>
            <a:r>
              <a:rPr lang="en-US" dirty="0" smtClean="0"/>
              <a:t>If no, then eliminate the one with the fewest first place votes and repeat.</a:t>
            </a:r>
          </a:p>
          <a:p>
            <a:r>
              <a:rPr lang="en-US" dirty="0" smtClean="0"/>
              <a:t>Note that you may need to apply this method more than once.</a:t>
            </a:r>
          </a:p>
          <a:p>
            <a:r>
              <a:rPr lang="en-US" dirty="0" smtClean="0"/>
              <a:t>Always satisfies the Majority </a:t>
            </a:r>
            <a:r>
              <a:rPr lang="en-US" dirty="0"/>
              <a:t>F</a:t>
            </a:r>
            <a:r>
              <a:rPr lang="en-US" dirty="0" smtClean="0"/>
              <a:t>airness </a:t>
            </a:r>
            <a:r>
              <a:rPr lang="en-US" dirty="0"/>
              <a:t>C</a:t>
            </a:r>
            <a:r>
              <a:rPr lang="en-US" dirty="0" smtClean="0"/>
              <a:t>riterion. Why?</a:t>
            </a:r>
            <a:endParaRPr lang="en-US" dirty="0"/>
          </a:p>
        </p:txBody>
      </p:sp>
    </p:spTree>
    <p:extLst>
      <p:ext uri="{BB962C8B-B14F-4D97-AF65-F5344CB8AC3E}">
        <p14:creationId xmlns:p14="http://schemas.microsoft.com/office/powerpoint/2010/main" val="361424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pairwise comparisons (MPC)</a:t>
            </a:r>
            <a:endParaRPr lang="en-US" dirty="0"/>
          </a:p>
        </p:txBody>
      </p:sp>
      <p:sp>
        <p:nvSpPr>
          <p:cNvPr id="3" name="Content Placeholder 2"/>
          <p:cNvSpPr>
            <a:spLocks noGrp="1"/>
          </p:cNvSpPr>
          <p:nvPr>
            <p:ph idx="1"/>
          </p:nvPr>
        </p:nvSpPr>
        <p:spPr>
          <a:xfrm>
            <a:off x="457200" y="1600200"/>
            <a:ext cx="8229600" cy="4874741"/>
          </a:xfrm>
        </p:spPr>
        <p:txBody>
          <a:bodyPr>
            <a:normAutofit fontScale="92500"/>
          </a:bodyPr>
          <a:lstStyle/>
          <a:p>
            <a:pPr marL="514350" indent="-514350">
              <a:buAutoNum type="arabicPeriod"/>
            </a:pPr>
            <a:r>
              <a:rPr lang="en-US" dirty="0" smtClean="0"/>
              <a:t>Perform a two-person contest (“pairwis</a:t>
            </a:r>
            <a:r>
              <a:rPr lang="en-US" dirty="0" smtClean="0"/>
              <a:t>e comparison” between each pair of candidates, counting how many voters prefer the first candidate to the second and how many prefer the second to the first in each pairing.</a:t>
            </a:r>
          </a:p>
          <a:p>
            <a:pPr marL="514350" indent="-514350">
              <a:buAutoNum type="arabicPeriod"/>
            </a:pPr>
            <a:r>
              <a:rPr lang="en-US" dirty="0" smtClean="0"/>
              <a:t>For each such pairing award 1 point to the winner (or ½ each for a tie).</a:t>
            </a:r>
          </a:p>
          <a:p>
            <a:pPr marL="514350" indent="-514350">
              <a:buAutoNum type="arabicPeriod"/>
            </a:pPr>
            <a:r>
              <a:rPr lang="en-US" dirty="0" smtClean="0"/>
              <a:t>The winner by the pairwise comparison method is the candidate that receives the most points.</a:t>
            </a:r>
          </a:p>
        </p:txBody>
      </p:sp>
    </p:spTree>
    <p:extLst>
      <p:ext uri="{BB962C8B-B14F-4D97-AF65-F5344CB8AC3E}">
        <p14:creationId xmlns:p14="http://schemas.microsoft.com/office/powerpoint/2010/main" val="176186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(p. 278, problem 2a)</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group of fourteen students rank Coke, Sprite, Pepsi, and Mountain Dew (denoted C, S, P, and M below) on their preference schedule as shown. </a:t>
            </a:r>
            <a:r>
              <a:rPr lang="en-US" sz="1800" dirty="0"/>
              <a:t>Who wins if the Plurality with Elimination Method </a:t>
            </a:r>
            <a:r>
              <a:rPr lang="en-US" sz="1800" dirty="0" smtClean="0"/>
              <a:t>is </a:t>
            </a:r>
            <a:r>
              <a:rPr lang="en-US" sz="1800" dirty="0"/>
              <a:t>used?</a:t>
            </a:r>
          </a:p>
        </p:txBody>
      </p:sp>
      <p:graphicFrame>
        <p:nvGraphicFramePr>
          <p:cNvPr id="4" name="Table 3"/>
          <p:cNvGraphicFramePr>
            <a:graphicFrameLocks noGrp="1"/>
          </p:cNvGraphicFramePr>
          <p:nvPr>
            <p:extLst>
              <p:ext uri="{D42A27DB-BD31-4B8C-83A1-F6EECF244321}">
                <p14:modId xmlns:p14="http://schemas.microsoft.com/office/powerpoint/2010/main" val="967938312"/>
              </p:ext>
            </p:extLst>
          </p:nvPr>
        </p:nvGraphicFramePr>
        <p:xfrm>
          <a:off x="1533357" y="2797568"/>
          <a:ext cx="5364925" cy="1854200"/>
        </p:xfrm>
        <a:graphic>
          <a:graphicData uri="http://schemas.openxmlformats.org/drawingml/2006/table">
            <a:tbl>
              <a:tblPr firstRow="1" firstCol="1" bandRow="1">
                <a:tableStyleId>{5940675A-B579-460E-94D1-54222C63F5DA}</a:tableStyleId>
              </a:tblPr>
              <a:tblGrid>
                <a:gridCol w="1497450"/>
                <a:gridCol w="773495"/>
                <a:gridCol w="773495"/>
                <a:gridCol w="773495"/>
                <a:gridCol w="773495"/>
                <a:gridCol w="773495"/>
              </a:tblGrid>
              <a:tr h="370840">
                <a:tc>
                  <a:txBody>
                    <a:bodyPr/>
                    <a:lstStyle/>
                    <a:p>
                      <a:pPr algn="ct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M</a:t>
                      </a:r>
                      <a:endParaRPr lang="en-US"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c>
                  <a:txBody>
                    <a:bodyPr/>
                    <a:lstStyle/>
                    <a:p>
                      <a:r>
                        <a:rPr lang="en-US" dirty="0" smtClean="0"/>
                        <a:t>C</a:t>
                      </a:r>
                      <a:endParaRPr lang="en-US" dirty="0"/>
                    </a:p>
                  </a:txBody>
                  <a:tcPr/>
                </a:tc>
              </a:tr>
              <a:tr h="370840">
                <a:tc>
                  <a:txBody>
                    <a:bodyPr/>
                    <a:lstStyle/>
                    <a:p>
                      <a:r>
                        <a:rPr lang="en-US" b="1" dirty="0" smtClean="0"/>
                        <a:t>Fourth</a:t>
                      </a:r>
                      <a:endParaRPr lang="en-US" b="1"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
        <p:nvSpPr>
          <p:cNvPr id="6" name="TextBox 5"/>
          <p:cNvSpPr txBox="1"/>
          <p:nvPr/>
        </p:nvSpPr>
        <p:spPr>
          <a:xfrm>
            <a:off x="457200" y="5079702"/>
            <a:ext cx="4612298" cy="1477328"/>
          </a:xfrm>
          <a:prstGeom prst="rect">
            <a:avLst/>
          </a:prstGeom>
          <a:noFill/>
        </p:spPr>
        <p:txBody>
          <a:bodyPr wrap="none" rtlCol="0">
            <a:spAutoFit/>
          </a:bodyPr>
          <a:lstStyle/>
          <a:p>
            <a:r>
              <a:rPr lang="en-US" dirty="0" smtClean="0"/>
              <a:t>Condorcet Candidate: Yes (Pepsi)</a:t>
            </a:r>
          </a:p>
          <a:p>
            <a:r>
              <a:rPr lang="en-US" dirty="0" smtClean="0"/>
              <a:t>Plurality winner: Coke</a:t>
            </a:r>
          </a:p>
          <a:p>
            <a:r>
              <a:rPr lang="en-US" dirty="0" err="1" smtClean="0"/>
              <a:t>Borda</a:t>
            </a:r>
            <a:r>
              <a:rPr lang="en-US" dirty="0" smtClean="0"/>
              <a:t> Count Method Winner: Pepsi</a:t>
            </a:r>
          </a:p>
          <a:p>
            <a:r>
              <a:rPr lang="en-US" dirty="0" smtClean="0"/>
              <a:t>Plurality with Elimination winner: Coke</a:t>
            </a:r>
          </a:p>
          <a:p>
            <a:r>
              <a:rPr lang="en-US" dirty="0" smtClean="0"/>
              <a:t>Method of Pairwise Comparisons winner: Pepsi</a:t>
            </a:r>
            <a:endParaRPr lang="en-US" dirty="0"/>
          </a:p>
        </p:txBody>
      </p:sp>
    </p:spTree>
    <p:extLst>
      <p:ext uri="{BB962C8B-B14F-4D97-AF65-F5344CB8AC3E}">
        <p14:creationId xmlns:p14="http://schemas.microsoft.com/office/powerpoint/2010/main" val="2366971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 (p. 279, problem 4a)</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election of five candidates, Anderson (A), Baker (B), Carter (C), Davis (D), and Evans (E) results in the following preference schedule</a:t>
            </a:r>
            <a:r>
              <a:rPr lang="en-US" sz="1800" dirty="0"/>
              <a:t>. </a:t>
            </a:r>
            <a:r>
              <a:rPr lang="en-US" sz="1800" dirty="0" smtClean="0"/>
              <a:t>Who wins if </a:t>
            </a:r>
            <a:r>
              <a:rPr lang="en-US" sz="1800" dirty="0"/>
              <a:t>the Plurality with Elimination Method  </a:t>
            </a:r>
            <a:r>
              <a:rPr lang="en-US" sz="1800" dirty="0" smtClean="0"/>
              <a:t>is used?</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678351268"/>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r>
              <a:tr h="370840">
                <a:tc>
                  <a:txBody>
                    <a:bodyPr/>
                    <a:lstStyle/>
                    <a:p>
                      <a:r>
                        <a:rPr lang="en-US" b="1" dirty="0" smtClean="0"/>
                        <a:t>Fourth</a:t>
                      </a:r>
                      <a:endParaRPr lang="en-US" b="1"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tr>
              <a:tr h="370840">
                <a:tc>
                  <a:txBody>
                    <a:bodyPr/>
                    <a:lstStyle/>
                    <a:p>
                      <a:r>
                        <a:rPr lang="en-US" b="1" dirty="0" smtClean="0"/>
                        <a:t>Fifth</a:t>
                      </a:r>
                      <a:endParaRPr lang="en-US" b="1"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831971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6</a:t>
            </a:r>
            <a:r>
              <a:rPr lang="en-US" dirty="0" smtClean="0"/>
              <a:t> (p. 279, problem 6a)</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informal poll of TV viewers must rank major networks from among ABC, CBS, Fox, and NBC. Results are shown in the preference schedule below. Who wins if the Plurality with Elimination </a:t>
            </a:r>
            <a:r>
              <a:rPr lang="en-US" sz="1800" dirty="0"/>
              <a:t>M</a:t>
            </a:r>
            <a:r>
              <a:rPr lang="en-US" sz="1800" dirty="0" smtClean="0"/>
              <a:t>ethod is used?</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797966448"/>
              </p:ext>
            </p:extLst>
          </p:nvPr>
        </p:nvGraphicFramePr>
        <p:xfrm>
          <a:off x="1641776" y="2746375"/>
          <a:ext cx="6373791" cy="185420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35</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30</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10</a:t>
                      </a:r>
                      <a:endParaRPr lang="en-US" b="1" dirty="0"/>
                    </a:p>
                  </a:txBody>
                  <a:tcPr/>
                </a:tc>
              </a:tr>
              <a:tr h="370840">
                <a:tc>
                  <a:txBody>
                    <a:bodyPr/>
                    <a:lstStyle/>
                    <a:p>
                      <a:r>
                        <a:rPr lang="en-US" b="1" dirty="0" smtClean="0"/>
                        <a:t>First</a:t>
                      </a:r>
                      <a:endParaRPr lang="en-US" b="1" dirty="0"/>
                    </a:p>
                  </a:txBody>
                  <a:tcPr/>
                </a:tc>
                <a:tc>
                  <a:txBody>
                    <a:bodyPr/>
                    <a:lstStyle/>
                    <a:p>
                      <a:r>
                        <a:rPr lang="en-US" dirty="0" smtClean="0"/>
                        <a:t>CBS</a:t>
                      </a:r>
                      <a:endParaRPr lang="en-US" dirty="0"/>
                    </a:p>
                  </a:txBody>
                  <a:tcPr/>
                </a:tc>
                <a:tc>
                  <a:txBody>
                    <a:bodyPr/>
                    <a:lstStyle/>
                    <a:p>
                      <a:r>
                        <a:rPr lang="en-US" dirty="0" smtClean="0"/>
                        <a:t>ABC</a:t>
                      </a:r>
                      <a:endParaRPr lang="en-US" dirty="0"/>
                    </a:p>
                  </a:txBody>
                  <a:tcPr/>
                </a:tc>
                <a:tc>
                  <a:txBody>
                    <a:bodyPr/>
                    <a:lstStyle/>
                    <a:p>
                      <a:r>
                        <a:rPr lang="en-US" dirty="0" smtClean="0"/>
                        <a:t>NBC</a:t>
                      </a:r>
                      <a:endParaRPr lang="en-US" dirty="0"/>
                    </a:p>
                  </a:txBody>
                  <a:tcPr/>
                </a:tc>
                <a:tc>
                  <a:txBody>
                    <a:bodyPr/>
                    <a:lstStyle/>
                    <a:p>
                      <a:r>
                        <a:rPr lang="en-US" dirty="0" smtClean="0"/>
                        <a:t>FOX</a:t>
                      </a:r>
                      <a:endParaRPr lang="en-US" dirty="0"/>
                    </a:p>
                  </a:txBody>
                  <a:tcPr/>
                </a:tc>
                <a:tc>
                  <a:txBody>
                    <a:bodyPr/>
                    <a:lstStyle/>
                    <a:p>
                      <a:r>
                        <a:rPr lang="en-US" dirty="0" smtClean="0"/>
                        <a:t>ABC</a:t>
                      </a:r>
                      <a:endParaRPr lang="en-US" dirty="0"/>
                    </a:p>
                  </a:txBody>
                  <a:tcPr/>
                </a:tc>
              </a:tr>
              <a:tr h="370840">
                <a:tc>
                  <a:txBody>
                    <a:bodyPr/>
                    <a:lstStyle/>
                    <a:p>
                      <a:r>
                        <a:rPr lang="en-US" b="1" dirty="0" smtClean="0"/>
                        <a:t>Second</a:t>
                      </a:r>
                      <a:endParaRPr lang="en-US" b="1" dirty="0"/>
                    </a:p>
                  </a:txBody>
                  <a:tcPr/>
                </a:tc>
                <a:tc>
                  <a:txBody>
                    <a:bodyPr/>
                    <a:lstStyle/>
                    <a:p>
                      <a:r>
                        <a:rPr lang="en-US" dirty="0" smtClean="0"/>
                        <a:t>ABC</a:t>
                      </a:r>
                      <a:endParaRPr lang="en-US" dirty="0"/>
                    </a:p>
                  </a:txBody>
                  <a:tcPr/>
                </a:tc>
                <a:tc>
                  <a:txBody>
                    <a:bodyPr/>
                    <a:lstStyle/>
                    <a:p>
                      <a:r>
                        <a:rPr lang="en-US" dirty="0" smtClean="0"/>
                        <a:t>FOX</a:t>
                      </a:r>
                      <a:endParaRPr lang="en-US" dirty="0"/>
                    </a:p>
                  </a:txBody>
                  <a:tcPr/>
                </a:tc>
                <a:tc>
                  <a:txBody>
                    <a:bodyPr/>
                    <a:lstStyle/>
                    <a:p>
                      <a:r>
                        <a:rPr lang="en-US" dirty="0" smtClean="0"/>
                        <a:t>ABC</a:t>
                      </a:r>
                      <a:endParaRPr lang="en-US" dirty="0"/>
                    </a:p>
                  </a:txBody>
                  <a:tcPr/>
                </a:tc>
                <a:tc>
                  <a:txBody>
                    <a:bodyPr/>
                    <a:lstStyle/>
                    <a:p>
                      <a:r>
                        <a:rPr lang="en-US" dirty="0" smtClean="0"/>
                        <a:t>CBS</a:t>
                      </a:r>
                      <a:endParaRPr lang="en-US" dirty="0"/>
                    </a:p>
                  </a:txBody>
                  <a:tcPr/>
                </a:tc>
                <a:tc>
                  <a:txBody>
                    <a:bodyPr/>
                    <a:lstStyle/>
                    <a:p>
                      <a:r>
                        <a:rPr lang="en-US" dirty="0" smtClean="0"/>
                        <a:t>FOX</a:t>
                      </a:r>
                      <a:endParaRPr lang="en-US" dirty="0"/>
                    </a:p>
                  </a:txBody>
                  <a:tcPr/>
                </a:tc>
              </a:tr>
              <a:tr h="370840">
                <a:tc>
                  <a:txBody>
                    <a:bodyPr/>
                    <a:lstStyle/>
                    <a:p>
                      <a:r>
                        <a:rPr lang="en-US" b="1" dirty="0" smtClean="0"/>
                        <a:t>Third</a:t>
                      </a:r>
                      <a:endParaRPr lang="en-US" b="1" dirty="0"/>
                    </a:p>
                  </a:txBody>
                  <a:tcPr/>
                </a:tc>
                <a:tc>
                  <a:txBody>
                    <a:bodyPr/>
                    <a:lstStyle/>
                    <a:p>
                      <a:r>
                        <a:rPr lang="en-US" dirty="0" smtClean="0"/>
                        <a:t>FOX</a:t>
                      </a:r>
                      <a:endParaRPr lang="en-US" dirty="0"/>
                    </a:p>
                  </a:txBody>
                  <a:tcPr/>
                </a:tc>
                <a:tc>
                  <a:txBody>
                    <a:bodyPr/>
                    <a:lstStyle/>
                    <a:p>
                      <a:r>
                        <a:rPr lang="en-US" dirty="0" smtClean="0"/>
                        <a:t>CBS</a:t>
                      </a:r>
                      <a:endParaRPr lang="en-US" dirty="0"/>
                    </a:p>
                  </a:txBody>
                  <a:tcPr/>
                </a:tc>
                <a:tc>
                  <a:txBody>
                    <a:bodyPr/>
                    <a:lstStyle/>
                    <a:p>
                      <a:r>
                        <a:rPr lang="en-US" dirty="0" smtClean="0"/>
                        <a:t>CBS</a:t>
                      </a:r>
                      <a:endParaRPr lang="en-US" dirty="0"/>
                    </a:p>
                  </a:txBody>
                  <a:tcPr/>
                </a:tc>
                <a:tc>
                  <a:txBody>
                    <a:bodyPr/>
                    <a:lstStyle/>
                    <a:p>
                      <a:r>
                        <a:rPr lang="en-US" dirty="0" smtClean="0"/>
                        <a:t>NBC</a:t>
                      </a:r>
                      <a:endParaRPr lang="en-US" dirty="0"/>
                    </a:p>
                  </a:txBody>
                  <a:tcPr/>
                </a:tc>
                <a:tc>
                  <a:txBody>
                    <a:bodyPr/>
                    <a:lstStyle/>
                    <a:p>
                      <a:r>
                        <a:rPr lang="en-US" dirty="0" smtClean="0"/>
                        <a:t>NBC</a:t>
                      </a:r>
                      <a:endParaRPr lang="en-US" dirty="0"/>
                    </a:p>
                  </a:txBody>
                  <a:tcPr/>
                </a:tc>
              </a:tr>
              <a:tr h="370840">
                <a:tc>
                  <a:txBody>
                    <a:bodyPr/>
                    <a:lstStyle/>
                    <a:p>
                      <a:r>
                        <a:rPr lang="en-US" b="1" dirty="0" smtClean="0"/>
                        <a:t>Fourth</a:t>
                      </a:r>
                      <a:endParaRPr lang="en-US" b="1" dirty="0"/>
                    </a:p>
                  </a:txBody>
                  <a:tcPr/>
                </a:tc>
                <a:tc>
                  <a:txBody>
                    <a:bodyPr/>
                    <a:lstStyle/>
                    <a:p>
                      <a:r>
                        <a:rPr lang="en-US" dirty="0" smtClean="0"/>
                        <a:t>NBC</a:t>
                      </a:r>
                      <a:endParaRPr lang="en-US" dirty="0"/>
                    </a:p>
                  </a:txBody>
                  <a:tcPr/>
                </a:tc>
                <a:tc>
                  <a:txBody>
                    <a:bodyPr/>
                    <a:lstStyle/>
                    <a:p>
                      <a:r>
                        <a:rPr lang="en-US" dirty="0" smtClean="0"/>
                        <a:t>NBC</a:t>
                      </a:r>
                      <a:endParaRPr lang="en-US" dirty="0"/>
                    </a:p>
                  </a:txBody>
                  <a:tcPr/>
                </a:tc>
                <a:tc>
                  <a:txBody>
                    <a:bodyPr/>
                    <a:lstStyle/>
                    <a:p>
                      <a:r>
                        <a:rPr lang="en-US" dirty="0" smtClean="0"/>
                        <a:t>FOX</a:t>
                      </a:r>
                      <a:endParaRPr lang="en-US" dirty="0"/>
                    </a:p>
                  </a:txBody>
                  <a:tcPr/>
                </a:tc>
                <a:tc>
                  <a:txBody>
                    <a:bodyPr/>
                    <a:lstStyle/>
                    <a:p>
                      <a:r>
                        <a:rPr lang="en-US" dirty="0" smtClean="0"/>
                        <a:t>ABC</a:t>
                      </a:r>
                      <a:endParaRPr lang="en-US" dirty="0"/>
                    </a:p>
                  </a:txBody>
                  <a:tcPr/>
                </a:tc>
                <a:tc>
                  <a:txBody>
                    <a:bodyPr/>
                    <a:lstStyle/>
                    <a:p>
                      <a:r>
                        <a:rPr lang="en-US" dirty="0" smtClean="0"/>
                        <a:t>CBS</a:t>
                      </a:r>
                      <a:endParaRPr lang="en-US" dirty="0"/>
                    </a:p>
                  </a:txBody>
                  <a:tcPr/>
                </a:tc>
              </a:tr>
            </a:tbl>
          </a:graphicData>
        </a:graphic>
      </p:graphicFrame>
    </p:spTree>
    <p:extLst>
      <p:ext uri="{BB962C8B-B14F-4D97-AF65-F5344CB8AC3E}">
        <p14:creationId xmlns:p14="http://schemas.microsoft.com/office/powerpoint/2010/main" val="2354209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Who Wins?</a:t>
            </a:r>
            <a:endParaRPr lang="en-US" dirty="0"/>
          </a:p>
        </p:txBody>
      </p:sp>
      <p:sp>
        <p:nvSpPr>
          <p:cNvPr id="3" name="Content Placeholder 2"/>
          <p:cNvSpPr>
            <a:spLocks noGrp="1"/>
          </p:cNvSpPr>
          <p:nvPr>
            <p:ph idx="1"/>
          </p:nvPr>
        </p:nvSpPr>
        <p:spPr/>
        <p:txBody>
          <a:bodyPr/>
          <a:lstStyle/>
          <a:p>
            <a:pPr algn="just"/>
            <a:r>
              <a:rPr lang="en-US" dirty="0" smtClean="0"/>
              <a:t>If we choose the winner the way that we do in most American elections, we pick the one with the most first place votes.</a:t>
            </a:r>
          </a:p>
          <a:p>
            <a:pPr algn="just"/>
            <a:r>
              <a:rPr lang="en-US" dirty="0" smtClean="0"/>
              <a:t>Are there other ways we could choose the winner?</a:t>
            </a:r>
          </a:p>
          <a:p>
            <a:pPr algn="just"/>
            <a:r>
              <a:rPr lang="en-US" dirty="0" smtClean="0"/>
              <a:t>Are there better ways to choose the winner?</a:t>
            </a:r>
          </a:p>
          <a:p>
            <a:pPr algn="just"/>
            <a:r>
              <a:rPr lang="en-US" dirty="0" smtClean="0"/>
              <a:t>Have we fairly chosen the winner?</a:t>
            </a:r>
          </a:p>
          <a:p>
            <a:pPr algn="just"/>
            <a:r>
              <a:rPr lang="en-US" dirty="0" smtClean="0"/>
              <a:t>We’ll discuss that in the first part of Chapter 4.</a:t>
            </a:r>
            <a:endParaRPr lang="en-US" dirty="0"/>
          </a:p>
        </p:txBody>
      </p:sp>
    </p:spTree>
    <p:extLst>
      <p:ext uri="{BB962C8B-B14F-4D97-AF65-F5344CB8AC3E}">
        <p14:creationId xmlns:p14="http://schemas.microsoft.com/office/powerpoint/2010/main" val="3774223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 (p. 279, problem 8a)</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Consider the preference schedule below. Who wins if the Plurality with Elimination Method is used?</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697254882"/>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c>
                  <a:txBody>
                    <a:bodyPr/>
                    <a:lstStyle/>
                    <a:p>
                      <a:r>
                        <a:rPr lang="en-US" dirty="0" smtClean="0"/>
                        <a:t>G</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F</a:t>
                      </a:r>
                      <a:endParaRPr lang="en-US" dirty="0"/>
                    </a:p>
                  </a:txBody>
                  <a:tcPr/>
                </a:tc>
              </a:tr>
              <a:tr h="370840">
                <a:tc>
                  <a:txBody>
                    <a:bodyPr/>
                    <a:lstStyle/>
                    <a:p>
                      <a:r>
                        <a:rPr lang="en-US" b="1" dirty="0" smtClean="0"/>
                        <a:t>Third</a:t>
                      </a:r>
                      <a:endParaRPr lang="en-US" b="1" dirty="0"/>
                    </a:p>
                  </a:txBody>
                  <a:tcPr/>
                </a:tc>
                <a:tc>
                  <a:txBody>
                    <a:bodyPr/>
                    <a:lstStyle/>
                    <a:p>
                      <a:r>
                        <a:rPr lang="en-US" dirty="0" smtClean="0"/>
                        <a:t>E</a:t>
                      </a:r>
                      <a:endParaRPr lang="en-US" dirty="0"/>
                    </a:p>
                  </a:txBody>
                  <a:tcPr/>
                </a:tc>
                <a:tc>
                  <a:txBody>
                    <a:bodyPr/>
                    <a:lstStyle/>
                    <a:p>
                      <a:r>
                        <a:rPr lang="en-US" dirty="0" smtClean="0"/>
                        <a:t>G</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r>
              <a:tr h="370840">
                <a:tc>
                  <a:txBody>
                    <a:bodyPr/>
                    <a:lstStyle/>
                    <a:p>
                      <a:r>
                        <a:rPr lang="en-US" b="1" dirty="0" smtClean="0"/>
                        <a:t>Fourth</a:t>
                      </a:r>
                      <a:endParaRPr lang="en-US" b="1"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D</a:t>
                      </a:r>
                      <a:endParaRPr lang="en-US" dirty="0"/>
                    </a:p>
                  </a:txBody>
                  <a:tcPr/>
                </a:tc>
              </a:tr>
              <a:tr h="370840">
                <a:tc>
                  <a:txBody>
                    <a:bodyPr/>
                    <a:lstStyle/>
                    <a:p>
                      <a:r>
                        <a:rPr lang="en-US" b="1" dirty="0" smtClean="0"/>
                        <a:t>Fifth</a:t>
                      </a:r>
                      <a:endParaRPr lang="en-US" b="1" dirty="0"/>
                    </a:p>
                  </a:txBody>
                  <a:tcPr/>
                </a:tc>
                <a:tc>
                  <a:txBody>
                    <a:bodyPr/>
                    <a:lstStyle/>
                    <a:p>
                      <a:r>
                        <a:rPr lang="en-US" dirty="0" smtClean="0"/>
                        <a:t>G</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2087382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Pairwise Comparisons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Let’s consider a fourth voting method: Method of Pairwise </a:t>
            </a:r>
            <a:r>
              <a:rPr lang="en-US" dirty="0"/>
              <a:t>C</a:t>
            </a:r>
            <a:r>
              <a:rPr lang="en-US" dirty="0" smtClean="0"/>
              <a:t>omparisons.</a:t>
            </a:r>
          </a:p>
          <a:p>
            <a:pPr lvl="1" algn="just"/>
            <a:r>
              <a:rPr lang="en-US" dirty="0" smtClean="0"/>
              <a:t>Create head-to-head matchups between each candidate.</a:t>
            </a:r>
          </a:p>
          <a:p>
            <a:pPr lvl="2" algn="just"/>
            <a:r>
              <a:rPr lang="en-US" dirty="0" smtClean="0"/>
              <a:t>For example, if you have candidates A, B, and C, then your matchups would be A vs. B, A vs. C, and B vs. C.</a:t>
            </a:r>
          </a:p>
          <a:p>
            <a:pPr lvl="1" algn="just"/>
            <a:r>
              <a:rPr lang="en-US" dirty="0" smtClean="0"/>
              <a:t>Only consider candidates in the matchup; remove all others and move the other candidates up.</a:t>
            </a:r>
          </a:p>
          <a:p>
            <a:pPr lvl="1" algn="just"/>
            <a:r>
              <a:rPr lang="en-US" dirty="0" smtClean="0"/>
              <a:t>Determine the winner of each head-to-head matchup using Plurality </a:t>
            </a:r>
            <a:r>
              <a:rPr lang="en-US" dirty="0"/>
              <a:t>M</a:t>
            </a:r>
            <a:r>
              <a:rPr lang="en-US" dirty="0" smtClean="0"/>
              <a:t>ethod.</a:t>
            </a:r>
          </a:p>
          <a:p>
            <a:pPr lvl="2" algn="just"/>
            <a:r>
              <a:rPr lang="en-US" dirty="0" smtClean="0"/>
              <a:t>Whichever one wins the head-to-head gets one point; a tie means ½ point for each one.</a:t>
            </a:r>
          </a:p>
          <a:p>
            <a:pPr lvl="1" algn="just"/>
            <a:r>
              <a:rPr lang="en-US" dirty="0" smtClean="0"/>
              <a:t>Add up the points; candidate with the most points wins.</a:t>
            </a:r>
            <a:endParaRPr lang="en-US" dirty="0"/>
          </a:p>
        </p:txBody>
      </p:sp>
    </p:spTree>
    <p:extLst>
      <p:ext uri="{BB962C8B-B14F-4D97-AF65-F5344CB8AC3E}">
        <p14:creationId xmlns:p14="http://schemas.microsoft.com/office/powerpoint/2010/main" val="3659260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(p. 278, problem 2b)</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group of fourteen students rank Coke, Sprite, Pepsi, and Mountain Dew (denoted C, S, P, and M below) on their preference schedule as shown. </a:t>
            </a:r>
            <a:r>
              <a:rPr lang="en-US" sz="1800" dirty="0"/>
              <a:t>Who wins if the M</a:t>
            </a:r>
            <a:r>
              <a:rPr lang="en-US" sz="1800" dirty="0" smtClean="0"/>
              <a:t>ethod of Pairwise </a:t>
            </a:r>
            <a:r>
              <a:rPr lang="en-US" sz="1800" dirty="0"/>
              <a:t>C</a:t>
            </a:r>
            <a:r>
              <a:rPr lang="en-US" sz="1800" dirty="0" smtClean="0"/>
              <a:t>omparisons </a:t>
            </a:r>
            <a:r>
              <a:rPr lang="en-US" sz="1800" dirty="0"/>
              <a:t>is used?</a:t>
            </a:r>
          </a:p>
        </p:txBody>
      </p:sp>
      <p:graphicFrame>
        <p:nvGraphicFramePr>
          <p:cNvPr id="4" name="Table 3"/>
          <p:cNvGraphicFramePr>
            <a:graphicFrameLocks noGrp="1"/>
          </p:cNvGraphicFramePr>
          <p:nvPr>
            <p:extLst>
              <p:ext uri="{D42A27DB-BD31-4B8C-83A1-F6EECF244321}">
                <p14:modId xmlns:p14="http://schemas.microsoft.com/office/powerpoint/2010/main" val="572091631"/>
              </p:ext>
            </p:extLst>
          </p:nvPr>
        </p:nvGraphicFramePr>
        <p:xfrm>
          <a:off x="1533357" y="2797568"/>
          <a:ext cx="5364925" cy="1854200"/>
        </p:xfrm>
        <a:graphic>
          <a:graphicData uri="http://schemas.openxmlformats.org/drawingml/2006/table">
            <a:tbl>
              <a:tblPr firstRow="1" firstCol="1" bandRow="1">
                <a:tableStyleId>{5940675A-B579-460E-94D1-54222C63F5DA}</a:tableStyleId>
              </a:tblPr>
              <a:tblGrid>
                <a:gridCol w="1497450"/>
                <a:gridCol w="773495"/>
                <a:gridCol w="773495"/>
                <a:gridCol w="773495"/>
                <a:gridCol w="773495"/>
                <a:gridCol w="773495"/>
              </a:tblGrid>
              <a:tr h="370840">
                <a:tc>
                  <a:txBody>
                    <a:bodyPr/>
                    <a:lstStyle/>
                    <a:p>
                      <a:pPr algn="ct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M</a:t>
                      </a:r>
                      <a:endParaRPr lang="en-US"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c>
                  <a:txBody>
                    <a:bodyPr/>
                    <a:lstStyle/>
                    <a:p>
                      <a:r>
                        <a:rPr lang="en-US" dirty="0" smtClean="0"/>
                        <a:t>C</a:t>
                      </a:r>
                      <a:endParaRPr lang="en-US" dirty="0"/>
                    </a:p>
                  </a:txBody>
                  <a:tcPr/>
                </a:tc>
              </a:tr>
              <a:tr h="370840">
                <a:tc>
                  <a:txBody>
                    <a:bodyPr/>
                    <a:lstStyle/>
                    <a:p>
                      <a:r>
                        <a:rPr lang="en-US" b="1" dirty="0" smtClean="0"/>
                        <a:t>Fourth</a:t>
                      </a:r>
                      <a:endParaRPr lang="en-US" b="1"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Tree>
    <p:extLst>
      <p:ext uri="{BB962C8B-B14F-4D97-AF65-F5344CB8AC3E}">
        <p14:creationId xmlns:p14="http://schemas.microsoft.com/office/powerpoint/2010/main" val="4177534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 (p. 279, problem 4b)</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election of five candidates, Anderson (A), Baker (B), Carter (C), Davis (D), and Evans (E) results in the following preference schedule</a:t>
            </a:r>
            <a:r>
              <a:rPr lang="en-US" sz="1800" dirty="0"/>
              <a:t>. Who wins if the </a:t>
            </a:r>
            <a:r>
              <a:rPr lang="en-US" sz="1800" dirty="0" smtClean="0"/>
              <a:t>Method </a:t>
            </a:r>
            <a:r>
              <a:rPr lang="en-US" sz="1800" dirty="0"/>
              <a:t>of </a:t>
            </a:r>
            <a:r>
              <a:rPr lang="en-US" sz="1800" dirty="0" smtClean="0"/>
              <a:t>Pairwise Comparisons </a:t>
            </a:r>
            <a:r>
              <a:rPr lang="en-US" sz="1800" dirty="0"/>
              <a:t>is used?</a:t>
            </a:r>
          </a:p>
        </p:txBody>
      </p:sp>
      <p:graphicFrame>
        <p:nvGraphicFramePr>
          <p:cNvPr id="5" name="Table 4"/>
          <p:cNvGraphicFramePr>
            <a:graphicFrameLocks noGrp="1"/>
          </p:cNvGraphicFramePr>
          <p:nvPr>
            <p:extLst>
              <p:ext uri="{D42A27DB-BD31-4B8C-83A1-F6EECF244321}">
                <p14:modId xmlns:p14="http://schemas.microsoft.com/office/powerpoint/2010/main" val="458724027"/>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r>
              <a:tr h="370840">
                <a:tc>
                  <a:txBody>
                    <a:bodyPr/>
                    <a:lstStyle/>
                    <a:p>
                      <a:r>
                        <a:rPr lang="en-US" b="1" dirty="0" smtClean="0"/>
                        <a:t>Fourth</a:t>
                      </a:r>
                      <a:endParaRPr lang="en-US" b="1"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tr>
              <a:tr h="370840">
                <a:tc>
                  <a:txBody>
                    <a:bodyPr/>
                    <a:lstStyle/>
                    <a:p>
                      <a:r>
                        <a:rPr lang="en-US" b="1" dirty="0" smtClean="0"/>
                        <a:t>Fifth</a:t>
                      </a:r>
                      <a:endParaRPr lang="en-US" b="1"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2356614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6</a:t>
            </a:r>
            <a:r>
              <a:rPr lang="en-US" dirty="0" smtClean="0"/>
              <a:t> (p. 279, problem 6b)</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informal poll of TV viewers must rank major networks from among ABC, CBS, Fox, and NBC. Results are shown in the preference schedule below</a:t>
            </a:r>
            <a:r>
              <a:rPr lang="en-US" sz="1800" dirty="0"/>
              <a:t>. Who wins if the </a:t>
            </a:r>
            <a:r>
              <a:rPr lang="en-US" sz="1800" dirty="0" smtClean="0"/>
              <a:t>Method </a:t>
            </a:r>
            <a:r>
              <a:rPr lang="en-US" sz="1800" dirty="0"/>
              <a:t>of </a:t>
            </a:r>
            <a:r>
              <a:rPr lang="en-US" sz="1800" dirty="0" smtClean="0"/>
              <a:t>Pairwise Comparisons </a:t>
            </a:r>
            <a:r>
              <a:rPr lang="en-US" sz="1800" dirty="0"/>
              <a:t>is used?</a:t>
            </a:r>
          </a:p>
        </p:txBody>
      </p:sp>
      <p:graphicFrame>
        <p:nvGraphicFramePr>
          <p:cNvPr id="5" name="Table 4"/>
          <p:cNvGraphicFramePr>
            <a:graphicFrameLocks noGrp="1"/>
          </p:cNvGraphicFramePr>
          <p:nvPr>
            <p:extLst>
              <p:ext uri="{D42A27DB-BD31-4B8C-83A1-F6EECF244321}">
                <p14:modId xmlns:p14="http://schemas.microsoft.com/office/powerpoint/2010/main" val="1467530432"/>
              </p:ext>
            </p:extLst>
          </p:nvPr>
        </p:nvGraphicFramePr>
        <p:xfrm>
          <a:off x="1641776" y="2746375"/>
          <a:ext cx="6373791" cy="185420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35</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30</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10</a:t>
                      </a:r>
                      <a:endParaRPr lang="en-US" b="1" dirty="0"/>
                    </a:p>
                  </a:txBody>
                  <a:tcPr/>
                </a:tc>
              </a:tr>
              <a:tr h="370840">
                <a:tc>
                  <a:txBody>
                    <a:bodyPr/>
                    <a:lstStyle/>
                    <a:p>
                      <a:r>
                        <a:rPr lang="en-US" b="1" dirty="0" smtClean="0"/>
                        <a:t>First</a:t>
                      </a:r>
                      <a:endParaRPr lang="en-US" b="1" dirty="0"/>
                    </a:p>
                  </a:txBody>
                  <a:tcPr/>
                </a:tc>
                <a:tc>
                  <a:txBody>
                    <a:bodyPr/>
                    <a:lstStyle/>
                    <a:p>
                      <a:r>
                        <a:rPr lang="en-US" dirty="0" smtClean="0"/>
                        <a:t>CBS</a:t>
                      </a:r>
                      <a:endParaRPr lang="en-US" dirty="0"/>
                    </a:p>
                  </a:txBody>
                  <a:tcPr/>
                </a:tc>
                <a:tc>
                  <a:txBody>
                    <a:bodyPr/>
                    <a:lstStyle/>
                    <a:p>
                      <a:r>
                        <a:rPr lang="en-US" dirty="0" smtClean="0"/>
                        <a:t>ABC</a:t>
                      </a:r>
                      <a:endParaRPr lang="en-US" dirty="0"/>
                    </a:p>
                  </a:txBody>
                  <a:tcPr/>
                </a:tc>
                <a:tc>
                  <a:txBody>
                    <a:bodyPr/>
                    <a:lstStyle/>
                    <a:p>
                      <a:r>
                        <a:rPr lang="en-US" dirty="0" smtClean="0"/>
                        <a:t>NBC</a:t>
                      </a:r>
                      <a:endParaRPr lang="en-US" dirty="0"/>
                    </a:p>
                  </a:txBody>
                  <a:tcPr/>
                </a:tc>
                <a:tc>
                  <a:txBody>
                    <a:bodyPr/>
                    <a:lstStyle/>
                    <a:p>
                      <a:r>
                        <a:rPr lang="en-US" dirty="0" smtClean="0"/>
                        <a:t>FOX</a:t>
                      </a:r>
                      <a:endParaRPr lang="en-US" dirty="0"/>
                    </a:p>
                  </a:txBody>
                  <a:tcPr/>
                </a:tc>
                <a:tc>
                  <a:txBody>
                    <a:bodyPr/>
                    <a:lstStyle/>
                    <a:p>
                      <a:r>
                        <a:rPr lang="en-US" dirty="0" smtClean="0"/>
                        <a:t>ABC</a:t>
                      </a:r>
                      <a:endParaRPr lang="en-US" dirty="0"/>
                    </a:p>
                  </a:txBody>
                  <a:tcPr/>
                </a:tc>
              </a:tr>
              <a:tr h="370840">
                <a:tc>
                  <a:txBody>
                    <a:bodyPr/>
                    <a:lstStyle/>
                    <a:p>
                      <a:r>
                        <a:rPr lang="en-US" b="1" dirty="0" smtClean="0"/>
                        <a:t>Second</a:t>
                      </a:r>
                      <a:endParaRPr lang="en-US" b="1" dirty="0"/>
                    </a:p>
                  </a:txBody>
                  <a:tcPr/>
                </a:tc>
                <a:tc>
                  <a:txBody>
                    <a:bodyPr/>
                    <a:lstStyle/>
                    <a:p>
                      <a:r>
                        <a:rPr lang="en-US" dirty="0" smtClean="0"/>
                        <a:t>ABC</a:t>
                      </a:r>
                      <a:endParaRPr lang="en-US" dirty="0"/>
                    </a:p>
                  </a:txBody>
                  <a:tcPr/>
                </a:tc>
                <a:tc>
                  <a:txBody>
                    <a:bodyPr/>
                    <a:lstStyle/>
                    <a:p>
                      <a:r>
                        <a:rPr lang="en-US" dirty="0" smtClean="0"/>
                        <a:t>FOX</a:t>
                      </a:r>
                      <a:endParaRPr lang="en-US" dirty="0"/>
                    </a:p>
                  </a:txBody>
                  <a:tcPr/>
                </a:tc>
                <a:tc>
                  <a:txBody>
                    <a:bodyPr/>
                    <a:lstStyle/>
                    <a:p>
                      <a:r>
                        <a:rPr lang="en-US" dirty="0" smtClean="0"/>
                        <a:t>ABC</a:t>
                      </a:r>
                      <a:endParaRPr lang="en-US" dirty="0"/>
                    </a:p>
                  </a:txBody>
                  <a:tcPr/>
                </a:tc>
                <a:tc>
                  <a:txBody>
                    <a:bodyPr/>
                    <a:lstStyle/>
                    <a:p>
                      <a:r>
                        <a:rPr lang="en-US" dirty="0" smtClean="0"/>
                        <a:t>CBS</a:t>
                      </a:r>
                      <a:endParaRPr lang="en-US" dirty="0"/>
                    </a:p>
                  </a:txBody>
                  <a:tcPr/>
                </a:tc>
                <a:tc>
                  <a:txBody>
                    <a:bodyPr/>
                    <a:lstStyle/>
                    <a:p>
                      <a:r>
                        <a:rPr lang="en-US" dirty="0" smtClean="0"/>
                        <a:t>FOX</a:t>
                      </a:r>
                      <a:endParaRPr lang="en-US" dirty="0"/>
                    </a:p>
                  </a:txBody>
                  <a:tcPr/>
                </a:tc>
              </a:tr>
              <a:tr h="370840">
                <a:tc>
                  <a:txBody>
                    <a:bodyPr/>
                    <a:lstStyle/>
                    <a:p>
                      <a:r>
                        <a:rPr lang="en-US" b="1" dirty="0" smtClean="0"/>
                        <a:t>Third</a:t>
                      </a:r>
                      <a:endParaRPr lang="en-US" b="1" dirty="0"/>
                    </a:p>
                  </a:txBody>
                  <a:tcPr/>
                </a:tc>
                <a:tc>
                  <a:txBody>
                    <a:bodyPr/>
                    <a:lstStyle/>
                    <a:p>
                      <a:r>
                        <a:rPr lang="en-US" dirty="0" smtClean="0"/>
                        <a:t>FOX</a:t>
                      </a:r>
                      <a:endParaRPr lang="en-US" dirty="0"/>
                    </a:p>
                  </a:txBody>
                  <a:tcPr/>
                </a:tc>
                <a:tc>
                  <a:txBody>
                    <a:bodyPr/>
                    <a:lstStyle/>
                    <a:p>
                      <a:r>
                        <a:rPr lang="en-US" dirty="0" smtClean="0"/>
                        <a:t>CBS</a:t>
                      </a:r>
                      <a:endParaRPr lang="en-US" dirty="0"/>
                    </a:p>
                  </a:txBody>
                  <a:tcPr/>
                </a:tc>
                <a:tc>
                  <a:txBody>
                    <a:bodyPr/>
                    <a:lstStyle/>
                    <a:p>
                      <a:r>
                        <a:rPr lang="en-US" dirty="0" smtClean="0"/>
                        <a:t>CBS</a:t>
                      </a:r>
                      <a:endParaRPr lang="en-US" dirty="0"/>
                    </a:p>
                  </a:txBody>
                  <a:tcPr/>
                </a:tc>
                <a:tc>
                  <a:txBody>
                    <a:bodyPr/>
                    <a:lstStyle/>
                    <a:p>
                      <a:r>
                        <a:rPr lang="en-US" dirty="0" smtClean="0"/>
                        <a:t>NBC</a:t>
                      </a:r>
                      <a:endParaRPr lang="en-US" dirty="0"/>
                    </a:p>
                  </a:txBody>
                  <a:tcPr/>
                </a:tc>
                <a:tc>
                  <a:txBody>
                    <a:bodyPr/>
                    <a:lstStyle/>
                    <a:p>
                      <a:r>
                        <a:rPr lang="en-US" dirty="0" smtClean="0"/>
                        <a:t>NC</a:t>
                      </a:r>
                      <a:endParaRPr lang="en-US" dirty="0"/>
                    </a:p>
                  </a:txBody>
                  <a:tcPr/>
                </a:tc>
              </a:tr>
              <a:tr h="370840">
                <a:tc>
                  <a:txBody>
                    <a:bodyPr/>
                    <a:lstStyle/>
                    <a:p>
                      <a:r>
                        <a:rPr lang="en-US" b="1" dirty="0" smtClean="0"/>
                        <a:t>Fourth</a:t>
                      </a:r>
                      <a:endParaRPr lang="en-US" b="1" dirty="0"/>
                    </a:p>
                  </a:txBody>
                  <a:tcPr/>
                </a:tc>
                <a:tc>
                  <a:txBody>
                    <a:bodyPr/>
                    <a:lstStyle/>
                    <a:p>
                      <a:r>
                        <a:rPr lang="en-US" dirty="0" smtClean="0"/>
                        <a:t>NBC</a:t>
                      </a:r>
                      <a:endParaRPr lang="en-US" dirty="0"/>
                    </a:p>
                  </a:txBody>
                  <a:tcPr/>
                </a:tc>
                <a:tc>
                  <a:txBody>
                    <a:bodyPr/>
                    <a:lstStyle/>
                    <a:p>
                      <a:r>
                        <a:rPr lang="en-US" dirty="0" smtClean="0"/>
                        <a:t>NBC</a:t>
                      </a:r>
                      <a:endParaRPr lang="en-US" dirty="0"/>
                    </a:p>
                  </a:txBody>
                  <a:tcPr/>
                </a:tc>
                <a:tc>
                  <a:txBody>
                    <a:bodyPr/>
                    <a:lstStyle/>
                    <a:p>
                      <a:r>
                        <a:rPr lang="en-US" dirty="0" smtClean="0"/>
                        <a:t>FOX</a:t>
                      </a:r>
                      <a:endParaRPr lang="en-US" dirty="0"/>
                    </a:p>
                  </a:txBody>
                  <a:tcPr/>
                </a:tc>
                <a:tc>
                  <a:txBody>
                    <a:bodyPr/>
                    <a:lstStyle/>
                    <a:p>
                      <a:r>
                        <a:rPr lang="en-US" dirty="0" smtClean="0"/>
                        <a:t>ABC</a:t>
                      </a:r>
                      <a:endParaRPr lang="en-US" dirty="0"/>
                    </a:p>
                  </a:txBody>
                  <a:tcPr/>
                </a:tc>
                <a:tc>
                  <a:txBody>
                    <a:bodyPr/>
                    <a:lstStyle/>
                    <a:p>
                      <a:r>
                        <a:rPr lang="en-US" dirty="0" smtClean="0"/>
                        <a:t>CBS</a:t>
                      </a:r>
                      <a:endParaRPr lang="en-US" dirty="0"/>
                    </a:p>
                  </a:txBody>
                  <a:tcPr/>
                </a:tc>
              </a:tr>
            </a:tbl>
          </a:graphicData>
        </a:graphic>
      </p:graphicFrame>
    </p:spTree>
    <p:extLst>
      <p:ext uri="{BB962C8B-B14F-4D97-AF65-F5344CB8AC3E}">
        <p14:creationId xmlns:p14="http://schemas.microsoft.com/office/powerpoint/2010/main" val="3420960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7 (p. 279, problem 8b)</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Consider the preference schedule below</a:t>
            </a:r>
            <a:r>
              <a:rPr lang="en-US" sz="1800" dirty="0"/>
              <a:t>. Who wins if the </a:t>
            </a:r>
            <a:r>
              <a:rPr lang="en-US" sz="1800" dirty="0" smtClean="0"/>
              <a:t>Method of Pairwise Comparisons is </a:t>
            </a:r>
            <a:r>
              <a:rPr lang="en-US" sz="1800" dirty="0"/>
              <a:t>used?</a:t>
            </a:r>
          </a:p>
        </p:txBody>
      </p:sp>
      <p:graphicFrame>
        <p:nvGraphicFramePr>
          <p:cNvPr id="5" name="Table 4"/>
          <p:cNvGraphicFramePr>
            <a:graphicFrameLocks noGrp="1"/>
          </p:cNvGraphicFramePr>
          <p:nvPr>
            <p:extLst>
              <p:ext uri="{D42A27DB-BD31-4B8C-83A1-F6EECF244321}">
                <p14:modId xmlns:p14="http://schemas.microsoft.com/office/powerpoint/2010/main" val="3540769068"/>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c>
                  <a:txBody>
                    <a:bodyPr/>
                    <a:lstStyle/>
                    <a:p>
                      <a:r>
                        <a:rPr lang="en-US" dirty="0" smtClean="0"/>
                        <a:t>G</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F</a:t>
                      </a:r>
                      <a:endParaRPr lang="en-US" dirty="0"/>
                    </a:p>
                  </a:txBody>
                  <a:tcPr/>
                </a:tc>
              </a:tr>
              <a:tr h="370840">
                <a:tc>
                  <a:txBody>
                    <a:bodyPr/>
                    <a:lstStyle/>
                    <a:p>
                      <a:r>
                        <a:rPr lang="en-US" b="1" dirty="0" smtClean="0"/>
                        <a:t>Third</a:t>
                      </a:r>
                      <a:endParaRPr lang="en-US" b="1" dirty="0"/>
                    </a:p>
                  </a:txBody>
                  <a:tcPr/>
                </a:tc>
                <a:tc>
                  <a:txBody>
                    <a:bodyPr/>
                    <a:lstStyle/>
                    <a:p>
                      <a:r>
                        <a:rPr lang="en-US" dirty="0" smtClean="0"/>
                        <a:t>E</a:t>
                      </a:r>
                      <a:endParaRPr lang="en-US" dirty="0"/>
                    </a:p>
                  </a:txBody>
                  <a:tcPr/>
                </a:tc>
                <a:tc>
                  <a:txBody>
                    <a:bodyPr/>
                    <a:lstStyle/>
                    <a:p>
                      <a:r>
                        <a:rPr lang="en-US" dirty="0" smtClean="0"/>
                        <a:t>G</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r>
              <a:tr h="370840">
                <a:tc>
                  <a:txBody>
                    <a:bodyPr/>
                    <a:lstStyle/>
                    <a:p>
                      <a:r>
                        <a:rPr lang="en-US" b="1" dirty="0" smtClean="0"/>
                        <a:t>Fourth</a:t>
                      </a:r>
                      <a:endParaRPr lang="en-US" b="1"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D</a:t>
                      </a:r>
                      <a:endParaRPr lang="en-US" dirty="0"/>
                    </a:p>
                  </a:txBody>
                  <a:tcPr/>
                </a:tc>
              </a:tr>
              <a:tr h="370840">
                <a:tc>
                  <a:txBody>
                    <a:bodyPr/>
                    <a:lstStyle/>
                    <a:p>
                      <a:r>
                        <a:rPr lang="en-US" b="1" dirty="0" smtClean="0"/>
                        <a:t>Fifth</a:t>
                      </a:r>
                      <a:endParaRPr lang="en-US" b="1" dirty="0"/>
                    </a:p>
                  </a:txBody>
                  <a:tcPr/>
                </a:tc>
                <a:tc>
                  <a:txBody>
                    <a:bodyPr/>
                    <a:lstStyle/>
                    <a:p>
                      <a:r>
                        <a:rPr lang="en-US" dirty="0" smtClean="0"/>
                        <a:t>G</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1459274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a:t>
            </a:r>
            <a:endParaRPr lang="en-US" dirty="0"/>
          </a:p>
        </p:txBody>
      </p:sp>
      <p:sp>
        <p:nvSpPr>
          <p:cNvPr id="3" name="Content Placeholder 2"/>
          <p:cNvSpPr>
            <a:spLocks noGrp="1"/>
          </p:cNvSpPr>
          <p:nvPr>
            <p:ph idx="1"/>
          </p:nvPr>
        </p:nvSpPr>
        <p:spPr>
          <a:xfrm>
            <a:off x="457200" y="1600200"/>
            <a:ext cx="8229600" cy="1146175"/>
          </a:xfrm>
        </p:spPr>
        <p:txBody>
          <a:bodyPr>
            <a:normAutofit lnSpcReduction="10000"/>
          </a:bodyPr>
          <a:lstStyle/>
          <a:p>
            <a:pPr marL="0" indent="0" algn="just">
              <a:buNone/>
            </a:pPr>
            <a:r>
              <a:rPr lang="en-US" sz="1800" dirty="0" smtClean="0"/>
              <a:t>You are the member of a club with 37 members, and everybody in the club loves a good pizza. So you decided to choose a pizza place by having the members rank their favorite pizza places, with the following choices: </a:t>
            </a:r>
            <a:r>
              <a:rPr lang="en-US" sz="1800" dirty="0" err="1" smtClean="0"/>
              <a:t>Spinelli’s</a:t>
            </a:r>
            <a:r>
              <a:rPr lang="en-US" sz="1800" dirty="0" smtClean="0"/>
              <a:t> (</a:t>
            </a:r>
            <a:r>
              <a:rPr lang="en-US" sz="1800" dirty="0"/>
              <a:t>S</a:t>
            </a:r>
            <a:r>
              <a:rPr lang="en-US" sz="1800" dirty="0" smtClean="0"/>
              <a:t>), </a:t>
            </a:r>
            <a:r>
              <a:rPr lang="en-US" sz="1800" dirty="0" err="1" smtClean="0"/>
              <a:t>Boombozz</a:t>
            </a:r>
            <a:r>
              <a:rPr lang="en-US" sz="1800" dirty="0" smtClean="0"/>
              <a:t> (B), </a:t>
            </a:r>
            <a:r>
              <a:rPr lang="en-US" sz="1800" dirty="0" err="1" smtClean="0"/>
              <a:t>Impellizzeri’s</a:t>
            </a:r>
            <a:r>
              <a:rPr lang="en-US" sz="1800" dirty="0" smtClean="0"/>
              <a:t> (I), and Wick’s (W). The following preference schedule results</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919271004"/>
              </p:ext>
            </p:extLst>
          </p:nvPr>
        </p:nvGraphicFramePr>
        <p:xfrm>
          <a:off x="1533357" y="2797568"/>
          <a:ext cx="5364925" cy="1854200"/>
        </p:xfrm>
        <a:graphic>
          <a:graphicData uri="http://schemas.openxmlformats.org/drawingml/2006/table">
            <a:tbl>
              <a:tblPr firstRow="1" firstCol="1" bandRow="1">
                <a:tableStyleId>{5940675A-B579-460E-94D1-54222C63F5DA}</a:tableStyleId>
              </a:tblPr>
              <a:tblGrid>
                <a:gridCol w="1497450"/>
                <a:gridCol w="773495"/>
                <a:gridCol w="773495"/>
                <a:gridCol w="773495"/>
                <a:gridCol w="773495"/>
                <a:gridCol w="773495"/>
              </a:tblGrid>
              <a:tr h="370840">
                <a:tc>
                  <a:txBody>
                    <a:bodyPr/>
                    <a:lstStyle/>
                    <a:p>
                      <a:pPr algn="ct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B</a:t>
                      </a:r>
                      <a:endParaRPr lang="en-US" dirty="0"/>
                    </a:p>
                  </a:txBody>
                  <a:tcPr/>
                </a:tc>
                <a:tc>
                  <a:txBody>
                    <a:bodyPr/>
                    <a:lstStyle/>
                    <a:p>
                      <a:r>
                        <a:rPr lang="en-US" dirty="0" smtClean="0"/>
                        <a:t>W</a:t>
                      </a:r>
                      <a:endParaRPr lang="en-US" dirty="0"/>
                    </a:p>
                  </a:txBody>
                  <a:tcPr/>
                </a:tc>
                <a:tc>
                  <a:txBody>
                    <a:bodyPr/>
                    <a:lstStyle/>
                    <a:p>
                      <a:r>
                        <a:rPr lang="en-US" dirty="0" smtClean="0"/>
                        <a:t>I</a:t>
                      </a:r>
                      <a:endParaRPr lang="en-US" dirty="0"/>
                    </a:p>
                  </a:txBody>
                  <a:tcPr/>
                </a:tc>
                <a:tc>
                  <a:txBody>
                    <a:bodyPr/>
                    <a:lstStyle/>
                    <a:p>
                      <a:r>
                        <a:rPr lang="en-US" dirty="0" smtClean="0"/>
                        <a:t>B</a:t>
                      </a:r>
                      <a:endParaRPr lang="en-US" dirty="0"/>
                    </a:p>
                  </a:txBody>
                  <a:tcPr/>
                </a:tc>
              </a:tr>
              <a:tr h="370840">
                <a:tc>
                  <a:txBody>
                    <a:bodyPr/>
                    <a:lstStyle/>
                    <a:p>
                      <a:r>
                        <a:rPr lang="en-US" b="1" dirty="0" smtClean="0"/>
                        <a:t>Second</a:t>
                      </a:r>
                      <a:endParaRPr lang="en-US" b="1" dirty="0"/>
                    </a:p>
                  </a:txBody>
                  <a:tcPr/>
                </a:tc>
                <a:tc>
                  <a:txBody>
                    <a:bodyPr/>
                    <a:lstStyle/>
                    <a:p>
                      <a:r>
                        <a:rPr lang="en-US" dirty="0" smtClean="0"/>
                        <a:t>I</a:t>
                      </a:r>
                      <a:endParaRPr lang="en-US" dirty="0"/>
                    </a:p>
                  </a:txBody>
                  <a:tcPr/>
                </a:tc>
                <a:tc>
                  <a:txBody>
                    <a:bodyPr/>
                    <a:lstStyle/>
                    <a:p>
                      <a:r>
                        <a:rPr lang="en-US" dirty="0" smtClean="0"/>
                        <a:t>I</a:t>
                      </a:r>
                      <a:endParaRPr lang="en-US" dirty="0"/>
                    </a:p>
                  </a:txBody>
                  <a:tcPr/>
                </a:tc>
                <a:tc>
                  <a:txBody>
                    <a:bodyPr/>
                    <a:lstStyle/>
                    <a:p>
                      <a:r>
                        <a:rPr lang="en-US" dirty="0" smtClean="0"/>
                        <a:t>B</a:t>
                      </a:r>
                      <a:endParaRPr lang="en-US" dirty="0"/>
                    </a:p>
                  </a:txBody>
                  <a:tcPr/>
                </a:tc>
                <a:tc>
                  <a:txBody>
                    <a:bodyPr/>
                    <a:lstStyle/>
                    <a:p>
                      <a:r>
                        <a:rPr lang="en-US" dirty="0" smtClean="0"/>
                        <a:t>W</a:t>
                      </a:r>
                      <a:endParaRPr lang="en-US" dirty="0"/>
                    </a:p>
                  </a:txBody>
                  <a:tcPr/>
                </a:tc>
                <a:tc>
                  <a:txBody>
                    <a:bodyPr/>
                    <a:lstStyle/>
                    <a:p>
                      <a:r>
                        <a:rPr lang="en-US" dirty="0" smtClean="0"/>
                        <a:t>W</a:t>
                      </a:r>
                      <a:endParaRPr lang="en-US" dirty="0"/>
                    </a:p>
                  </a:txBody>
                  <a:tcPr/>
                </a:tc>
              </a:tr>
              <a:tr h="370840">
                <a:tc>
                  <a:txBody>
                    <a:bodyPr/>
                    <a:lstStyle/>
                    <a:p>
                      <a:r>
                        <a:rPr lang="en-US" b="1" dirty="0" smtClean="0"/>
                        <a:t>Third</a:t>
                      </a:r>
                      <a:endParaRPr lang="en-US" b="1" dirty="0"/>
                    </a:p>
                  </a:txBody>
                  <a:tcPr/>
                </a:tc>
                <a:tc>
                  <a:txBody>
                    <a:bodyPr/>
                    <a:lstStyle/>
                    <a:p>
                      <a:r>
                        <a:rPr lang="en-US" dirty="0" smtClean="0"/>
                        <a:t>B</a:t>
                      </a:r>
                      <a:endParaRPr lang="en-US" dirty="0"/>
                    </a:p>
                  </a:txBody>
                  <a:tcPr/>
                </a:tc>
                <a:tc>
                  <a:txBody>
                    <a:bodyPr/>
                    <a:lstStyle/>
                    <a:p>
                      <a:r>
                        <a:rPr lang="en-US" dirty="0" smtClean="0"/>
                        <a:t>W</a:t>
                      </a:r>
                      <a:endParaRPr lang="en-US" dirty="0"/>
                    </a:p>
                  </a:txBody>
                  <a:tcPr/>
                </a:tc>
                <a:tc>
                  <a:txBody>
                    <a:bodyPr/>
                    <a:lstStyle/>
                    <a:p>
                      <a:r>
                        <a:rPr lang="en-US" dirty="0" smtClean="0"/>
                        <a:t>I</a:t>
                      </a:r>
                      <a:endParaRPr lang="en-US" dirty="0"/>
                    </a:p>
                  </a:txBody>
                  <a:tcPr/>
                </a:tc>
                <a:tc>
                  <a:txBody>
                    <a:bodyPr/>
                    <a:lstStyle/>
                    <a:p>
                      <a:r>
                        <a:rPr lang="en-US" dirty="0" smtClean="0"/>
                        <a:t>B</a:t>
                      </a:r>
                      <a:endParaRPr lang="en-US" dirty="0"/>
                    </a:p>
                  </a:txBody>
                  <a:tcPr/>
                </a:tc>
                <a:tc>
                  <a:txBody>
                    <a:bodyPr/>
                    <a:lstStyle/>
                    <a:p>
                      <a:r>
                        <a:rPr lang="en-US" dirty="0" smtClean="0"/>
                        <a:t>I</a:t>
                      </a:r>
                      <a:endParaRPr lang="en-US" dirty="0"/>
                    </a:p>
                  </a:txBody>
                  <a:tcPr/>
                </a:tc>
              </a:tr>
              <a:tr h="370840">
                <a:tc>
                  <a:txBody>
                    <a:bodyPr/>
                    <a:lstStyle/>
                    <a:p>
                      <a:r>
                        <a:rPr lang="en-US" b="1" dirty="0" smtClean="0"/>
                        <a:t>Fourth</a:t>
                      </a:r>
                      <a:endParaRPr lang="en-US" b="1" dirty="0"/>
                    </a:p>
                  </a:txBody>
                  <a:tcPr/>
                </a:tc>
                <a:tc>
                  <a:txBody>
                    <a:bodyPr/>
                    <a:lstStyle/>
                    <a:p>
                      <a:r>
                        <a:rPr lang="en-US" dirty="0" smtClean="0"/>
                        <a:t>W</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
        <p:nvSpPr>
          <p:cNvPr id="5" name="Rectangle 4"/>
          <p:cNvSpPr/>
          <p:nvPr/>
        </p:nvSpPr>
        <p:spPr>
          <a:xfrm>
            <a:off x="457200" y="4951101"/>
            <a:ext cx="8229600" cy="646331"/>
          </a:xfrm>
          <a:prstGeom prst="rect">
            <a:avLst/>
          </a:prstGeom>
        </p:spPr>
        <p:txBody>
          <a:bodyPr wrap="square">
            <a:spAutoFit/>
          </a:bodyPr>
          <a:lstStyle/>
          <a:p>
            <a:pPr algn="just"/>
            <a:r>
              <a:rPr lang="en-US" dirty="0" smtClean="0"/>
              <a:t>Use all of the four voting methods that we have studied to determine which pizza place your club should order from.</a:t>
            </a:r>
          </a:p>
        </p:txBody>
      </p:sp>
    </p:spTree>
    <p:extLst>
      <p:ext uri="{BB962C8B-B14F-4D97-AF65-F5344CB8AC3E}">
        <p14:creationId xmlns:p14="http://schemas.microsoft.com/office/powerpoint/2010/main" val="1047535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Fairness Criterion… Again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Now we know </a:t>
            </a:r>
            <a:r>
              <a:rPr lang="en-US" u="sng" dirty="0" smtClean="0"/>
              <a:t>four</a:t>
            </a:r>
            <a:r>
              <a:rPr lang="en-US" dirty="0" smtClean="0"/>
              <a:t> voting methods.</a:t>
            </a:r>
          </a:p>
          <a:p>
            <a:pPr algn="just"/>
            <a:r>
              <a:rPr lang="en-US" dirty="0" smtClean="0"/>
              <a:t>In Section 4.1, we discussed the Majority Fairness Criterion.</a:t>
            </a:r>
          </a:p>
          <a:p>
            <a:pPr lvl="1" algn="just"/>
            <a:r>
              <a:rPr lang="en-US" dirty="0" smtClean="0"/>
              <a:t>We’ve already seen that the Plurality </a:t>
            </a:r>
            <a:r>
              <a:rPr lang="en-US" dirty="0"/>
              <a:t>M</a:t>
            </a:r>
            <a:r>
              <a:rPr lang="en-US" dirty="0" smtClean="0"/>
              <a:t>ethod as well as Plurality with Elimination </a:t>
            </a:r>
            <a:r>
              <a:rPr lang="en-US" dirty="0"/>
              <a:t>M</a:t>
            </a:r>
            <a:r>
              <a:rPr lang="en-US" dirty="0" smtClean="0"/>
              <a:t>ethod always satisfies the Majority Fairness Criterion.</a:t>
            </a:r>
          </a:p>
          <a:p>
            <a:pPr lvl="1" algn="just"/>
            <a:r>
              <a:rPr lang="en-US" dirty="0" err="1" smtClean="0"/>
              <a:t>Borda</a:t>
            </a:r>
            <a:r>
              <a:rPr lang="en-US" dirty="0" smtClean="0"/>
              <a:t> Count Method does not satisfy the Majority Fairness Criterion.</a:t>
            </a:r>
          </a:p>
          <a:p>
            <a:pPr lvl="1" algn="just"/>
            <a:r>
              <a:rPr lang="en-US" dirty="0" smtClean="0"/>
              <a:t>What about the Method of Pairwise </a:t>
            </a:r>
            <a:r>
              <a:rPr lang="en-US" dirty="0"/>
              <a:t>C</a:t>
            </a:r>
            <a:r>
              <a:rPr lang="en-US" dirty="0" smtClean="0"/>
              <a:t>omparisons? Does it satisfy the Majority Fairness Criterion?</a:t>
            </a:r>
          </a:p>
        </p:txBody>
      </p:sp>
    </p:spTree>
    <p:extLst>
      <p:ext uri="{BB962C8B-B14F-4D97-AF65-F5344CB8AC3E}">
        <p14:creationId xmlns:p14="http://schemas.microsoft.com/office/powerpoint/2010/main" val="4241378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Pairwise Comparisons and the Majority Fairness Criterion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candidate wins using the Method of Pairwise Comparisons and there is not a majority candidate—no violation.</a:t>
            </a:r>
          </a:p>
          <a:p>
            <a:pPr algn="just"/>
            <a:r>
              <a:rPr lang="en-US" dirty="0" smtClean="0"/>
              <a:t>A candidate wins using the Method of Pairwise Comparisons and there is a majority candidate. In this scenario, the candidate is forced to win their own pairwise matchups.</a:t>
            </a:r>
          </a:p>
          <a:p>
            <a:pPr algn="just"/>
            <a:r>
              <a:rPr lang="en-US" dirty="0" smtClean="0"/>
              <a:t>Thus, the Method of Pairwise Comparisons satisfies the Majority Fairness Criterion.</a:t>
            </a:r>
            <a:endParaRPr lang="en-US" dirty="0"/>
          </a:p>
        </p:txBody>
      </p:sp>
    </p:spTree>
    <p:extLst>
      <p:ext uri="{BB962C8B-B14F-4D97-AF65-F5344CB8AC3E}">
        <p14:creationId xmlns:p14="http://schemas.microsoft.com/office/powerpoint/2010/main" val="3895862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Condorcet Fairness Criterion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a:t>
            </a:r>
            <a:r>
              <a:rPr lang="en-US" u="sng" dirty="0" smtClean="0"/>
              <a:t>Condorcet candidate</a:t>
            </a:r>
            <a:r>
              <a:rPr lang="en-US" dirty="0" smtClean="0"/>
              <a:t> (pronounced Con-door-say, NOT </a:t>
            </a:r>
            <a:r>
              <a:rPr lang="en-US" dirty="0" err="1" smtClean="0"/>
              <a:t>Cun</a:t>
            </a:r>
            <a:r>
              <a:rPr lang="en-US" dirty="0" smtClean="0"/>
              <a:t>-door-set) is one who wins all of their own pairwise matchups</a:t>
            </a:r>
          </a:p>
          <a:p>
            <a:pPr algn="just"/>
            <a:r>
              <a:rPr lang="en-US" dirty="0" smtClean="0"/>
              <a:t>For the Condorcet Fairness </a:t>
            </a:r>
            <a:r>
              <a:rPr lang="en-US" dirty="0"/>
              <a:t>C</a:t>
            </a:r>
            <a:r>
              <a:rPr lang="en-US" dirty="0" smtClean="0"/>
              <a:t>riterion, we want to ensure that IF there is a Condorcet candidate, that candidate wins using whichever voting method we are using.</a:t>
            </a:r>
          </a:p>
          <a:p>
            <a:pPr algn="just"/>
            <a:r>
              <a:rPr lang="en-US" dirty="0" smtClean="0"/>
              <a:t>If there is NO Condorcet candidate, then we don’t care who wins. A violation of the Condorcet Fairness Criterion cannot be demonstrated.</a:t>
            </a:r>
          </a:p>
          <a:p>
            <a:pPr lvl="1" algn="just"/>
            <a:r>
              <a:rPr lang="en-US" dirty="0" smtClean="0"/>
              <a:t>Every example of the Method of Pairwise Comparison satisfies the Condorcet Fairness </a:t>
            </a:r>
            <a:r>
              <a:rPr lang="en-US" dirty="0"/>
              <a:t>C</a:t>
            </a:r>
            <a:r>
              <a:rPr lang="en-US" dirty="0" smtClean="0"/>
              <a:t>riterion. Why?</a:t>
            </a:r>
            <a:endParaRPr lang="en-US" dirty="0"/>
          </a:p>
        </p:txBody>
      </p:sp>
    </p:spTree>
    <p:extLst>
      <p:ext uri="{BB962C8B-B14F-4D97-AF65-F5344CB8AC3E}">
        <p14:creationId xmlns:p14="http://schemas.microsoft.com/office/powerpoint/2010/main" val="3616867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Plurality Method</a:t>
            </a:r>
            <a:endParaRPr lang="en-US" dirty="0"/>
          </a:p>
        </p:txBody>
      </p:sp>
      <p:sp>
        <p:nvSpPr>
          <p:cNvPr id="3" name="Content Placeholder 2"/>
          <p:cNvSpPr>
            <a:spLocks noGrp="1"/>
          </p:cNvSpPr>
          <p:nvPr>
            <p:ph idx="1"/>
          </p:nvPr>
        </p:nvSpPr>
        <p:spPr/>
        <p:txBody>
          <a:bodyPr/>
          <a:lstStyle/>
          <a:p>
            <a:pPr algn="just"/>
            <a:r>
              <a:rPr lang="en-US" dirty="0" smtClean="0"/>
              <a:t>This is the simplest voting method imaginable, and we’re all used to it.</a:t>
            </a:r>
          </a:p>
          <a:p>
            <a:pPr algn="just"/>
            <a:r>
              <a:rPr lang="en-US" dirty="0" smtClean="0"/>
              <a:t>Just count the first place votes… the person with the most first place votes is the winner.</a:t>
            </a:r>
          </a:p>
          <a:p>
            <a:pPr algn="just"/>
            <a:r>
              <a:rPr lang="en-US" dirty="0" smtClean="0"/>
              <a:t>If there is a tie, we shrug our shoulders and move on. No scientific way to resolve a tie.</a:t>
            </a:r>
          </a:p>
          <a:p>
            <a:pPr algn="just"/>
            <a:r>
              <a:rPr lang="en-US" dirty="0" smtClean="0"/>
              <a:t>Be careful: a plurality is </a:t>
            </a:r>
            <a:r>
              <a:rPr lang="en-US" dirty="0" smtClean="0">
                <a:solidFill>
                  <a:srgbClr val="FF0000"/>
                </a:solidFill>
              </a:rPr>
              <a:t>NOT THE SAME </a:t>
            </a:r>
            <a:r>
              <a:rPr lang="en-US" dirty="0" smtClean="0"/>
              <a:t>as a majority (more on that later).</a:t>
            </a:r>
            <a:endParaRPr lang="en-US" dirty="0"/>
          </a:p>
        </p:txBody>
      </p:sp>
    </p:spTree>
    <p:extLst>
      <p:ext uri="{BB962C8B-B14F-4D97-AF65-F5344CB8AC3E}">
        <p14:creationId xmlns:p14="http://schemas.microsoft.com/office/powerpoint/2010/main" val="3681597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Condorcet Fairness Criterion Flowchart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9638059"/>
              </p:ext>
            </p:extLst>
          </p:nvPr>
        </p:nvGraphicFramePr>
        <p:xfrm>
          <a:off x="392890" y="1551975"/>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3159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Condorcet Fairness Criterion</a:t>
            </a:r>
            <a:endParaRPr lang="en-US" dirty="0"/>
          </a:p>
        </p:txBody>
      </p:sp>
      <p:sp>
        <p:nvSpPr>
          <p:cNvPr id="3" name="Content Placeholder 2"/>
          <p:cNvSpPr>
            <a:spLocks noGrp="1"/>
          </p:cNvSpPr>
          <p:nvPr>
            <p:ph idx="1"/>
          </p:nvPr>
        </p:nvSpPr>
        <p:spPr/>
        <p:txBody>
          <a:bodyPr/>
          <a:lstStyle/>
          <a:p>
            <a:pPr algn="just"/>
            <a:r>
              <a:rPr lang="en-US" dirty="0" smtClean="0"/>
              <a:t>Does the Plurality Method satisfy the Condorcet Fairness Criterion?</a:t>
            </a:r>
          </a:p>
          <a:p>
            <a:pPr algn="just"/>
            <a:r>
              <a:rPr lang="en-US" dirty="0"/>
              <a:t>Does the </a:t>
            </a:r>
            <a:r>
              <a:rPr lang="en-US" dirty="0" err="1"/>
              <a:t>Borda</a:t>
            </a:r>
            <a:r>
              <a:rPr lang="en-US" dirty="0"/>
              <a:t> Count Method satisfy the Condorcet Fairness Criterion</a:t>
            </a:r>
            <a:r>
              <a:rPr lang="en-US" dirty="0" smtClean="0"/>
              <a:t>?</a:t>
            </a:r>
          </a:p>
          <a:p>
            <a:pPr algn="just"/>
            <a:r>
              <a:rPr lang="en-US" dirty="0"/>
              <a:t>Does the Plurality </a:t>
            </a:r>
            <a:r>
              <a:rPr lang="en-US" dirty="0" smtClean="0"/>
              <a:t>with Elimination Method </a:t>
            </a:r>
            <a:r>
              <a:rPr lang="en-US" dirty="0"/>
              <a:t>satisfy the Condorcet Fairness Criterion?</a:t>
            </a:r>
          </a:p>
          <a:p>
            <a:endParaRPr lang="en-US" dirty="0"/>
          </a:p>
        </p:txBody>
      </p:sp>
    </p:spTree>
    <p:extLst>
      <p:ext uri="{BB962C8B-B14F-4D97-AF65-F5344CB8AC3E}">
        <p14:creationId xmlns:p14="http://schemas.microsoft.com/office/powerpoint/2010/main" val="333013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4</a:t>
            </a:r>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group of fourteen students rank Coke, Sprite, Pepsi, and Mountain Dew (denoted C, S, P, and M below) on their preference schedule as shown. </a:t>
            </a:r>
            <a:r>
              <a:rPr lang="en-US" sz="1800" dirty="0"/>
              <a:t>Which voting methods (if any) does this show a violation of the Condorcet Fairness Criterion?</a:t>
            </a:r>
          </a:p>
        </p:txBody>
      </p:sp>
      <p:graphicFrame>
        <p:nvGraphicFramePr>
          <p:cNvPr id="4" name="Table 3"/>
          <p:cNvGraphicFramePr>
            <a:graphicFrameLocks noGrp="1"/>
          </p:cNvGraphicFramePr>
          <p:nvPr>
            <p:extLst>
              <p:ext uri="{D42A27DB-BD31-4B8C-83A1-F6EECF244321}">
                <p14:modId xmlns:p14="http://schemas.microsoft.com/office/powerpoint/2010/main" val="680762539"/>
              </p:ext>
            </p:extLst>
          </p:nvPr>
        </p:nvGraphicFramePr>
        <p:xfrm>
          <a:off x="1533357" y="2797568"/>
          <a:ext cx="5364925" cy="1854200"/>
        </p:xfrm>
        <a:graphic>
          <a:graphicData uri="http://schemas.openxmlformats.org/drawingml/2006/table">
            <a:tbl>
              <a:tblPr firstRow="1" firstCol="1" bandRow="1">
                <a:tableStyleId>{5940675A-B579-460E-94D1-54222C63F5DA}</a:tableStyleId>
              </a:tblPr>
              <a:tblGrid>
                <a:gridCol w="1497450"/>
                <a:gridCol w="773495"/>
                <a:gridCol w="773495"/>
                <a:gridCol w="773495"/>
                <a:gridCol w="773495"/>
                <a:gridCol w="773495"/>
              </a:tblGrid>
              <a:tr h="370840">
                <a:tc>
                  <a:txBody>
                    <a:bodyPr/>
                    <a:lstStyle/>
                    <a:p>
                      <a:pPr algn="ct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M</a:t>
                      </a:r>
                      <a:endParaRPr lang="en-US"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c>
                  <a:txBody>
                    <a:bodyPr/>
                    <a:lstStyle/>
                    <a:p>
                      <a:r>
                        <a:rPr lang="en-US" dirty="0" smtClean="0"/>
                        <a:t>C</a:t>
                      </a:r>
                      <a:endParaRPr lang="en-US" dirty="0"/>
                    </a:p>
                  </a:txBody>
                  <a:tcPr/>
                </a:tc>
              </a:tr>
              <a:tr h="370840">
                <a:tc>
                  <a:txBody>
                    <a:bodyPr/>
                    <a:lstStyle/>
                    <a:p>
                      <a:r>
                        <a:rPr lang="en-US" b="1" dirty="0" smtClean="0"/>
                        <a:t>Fourth</a:t>
                      </a:r>
                      <a:endParaRPr lang="en-US" b="1"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
        <p:nvSpPr>
          <p:cNvPr id="5" name="TextBox 4"/>
          <p:cNvSpPr txBox="1"/>
          <p:nvPr/>
        </p:nvSpPr>
        <p:spPr>
          <a:xfrm>
            <a:off x="457200" y="5079702"/>
            <a:ext cx="4612298" cy="1477328"/>
          </a:xfrm>
          <a:prstGeom prst="rect">
            <a:avLst/>
          </a:prstGeom>
          <a:noFill/>
        </p:spPr>
        <p:txBody>
          <a:bodyPr wrap="none" rtlCol="0">
            <a:spAutoFit/>
          </a:bodyPr>
          <a:lstStyle/>
          <a:p>
            <a:r>
              <a:rPr lang="en-US" dirty="0" smtClean="0"/>
              <a:t>Condorcet Candidate: Yes (Pepsi)</a:t>
            </a:r>
          </a:p>
          <a:p>
            <a:r>
              <a:rPr lang="en-US" dirty="0" smtClean="0"/>
              <a:t>Plurality winner: Coke</a:t>
            </a:r>
          </a:p>
          <a:p>
            <a:r>
              <a:rPr lang="en-US" dirty="0" err="1" smtClean="0"/>
              <a:t>Borda</a:t>
            </a:r>
            <a:r>
              <a:rPr lang="en-US" dirty="0" smtClean="0"/>
              <a:t> Count Method Winner: Pepsi</a:t>
            </a:r>
          </a:p>
          <a:p>
            <a:r>
              <a:rPr lang="en-US" dirty="0" smtClean="0"/>
              <a:t>Plurality with Elimination winner: Coke</a:t>
            </a:r>
          </a:p>
          <a:p>
            <a:r>
              <a:rPr lang="en-US" dirty="0" smtClean="0"/>
              <a:t>Method of Pairwise Comparisons winner: Pepsi</a:t>
            </a:r>
            <a:endParaRPr lang="en-US" dirty="0"/>
          </a:p>
        </p:txBody>
      </p:sp>
    </p:spTree>
    <p:extLst>
      <p:ext uri="{BB962C8B-B14F-4D97-AF65-F5344CB8AC3E}">
        <p14:creationId xmlns:p14="http://schemas.microsoft.com/office/powerpoint/2010/main" val="1824348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Know…</a:t>
            </a:r>
            <a:endParaRPr lang="en-US" dirty="0"/>
          </a:p>
        </p:txBody>
      </p:sp>
      <p:sp>
        <p:nvSpPr>
          <p:cNvPr id="3" name="Content Placeholder 2"/>
          <p:cNvSpPr>
            <a:spLocks noGrp="1"/>
          </p:cNvSpPr>
          <p:nvPr>
            <p:ph idx="1"/>
          </p:nvPr>
        </p:nvSpPr>
        <p:spPr/>
        <p:txBody>
          <a:bodyPr/>
          <a:lstStyle/>
          <a:p>
            <a:pPr algn="just"/>
            <a:r>
              <a:rPr lang="en-US" dirty="0" smtClean="0"/>
              <a:t>The Plurality </a:t>
            </a:r>
            <a:r>
              <a:rPr lang="en-US" dirty="0"/>
              <a:t>M</a:t>
            </a:r>
            <a:r>
              <a:rPr lang="en-US" dirty="0" smtClean="0"/>
              <a:t>ethod does not satisfy the Condorcet Fairness Criterion.</a:t>
            </a:r>
          </a:p>
          <a:p>
            <a:pPr algn="just"/>
            <a:r>
              <a:rPr lang="en-US" dirty="0" smtClean="0"/>
              <a:t>The Plurality with Elimination Method does not satisfy the Condorcet Fairness Criterion.</a:t>
            </a:r>
          </a:p>
          <a:p>
            <a:pPr algn="just"/>
            <a:r>
              <a:rPr lang="en-US" dirty="0" smtClean="0"/>
              <a:t>We do not yet know about the </a:t>
            </a:r>
            <a:r>
              <a:rPr lang="en-US" dirty="0" err="1" smtClean="0"/>
              <a:t>Borda</a:t>
            </a:r>
            <a:r>
              <a:rPr lang="en-US" dirty="0" smtClean="0"/>
              <a:t> Count Method.</a:t>
            </a:r>
          </a:p>
          <a:p>
            <a:pPr lvl="1"/>
            <a:endParaRPr lang="en-US" dirty="0"/>
          </a:p>
        </p:txBody>
      </p:sp>
    </p:spTree>
    <p:extLst>
      <p:ext uri="{BB962C8B-B14F-4D97-AF65-F5344CB8AC3E}">
        <p14:creationId xmlns:p14="http://schemas.microsoft.com/office/powerpoint/2010/main" val="3626029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election of five candidates, Anderson (A), Baker (B), Carter (C), Davis (D), and Evans (E) results in the following preference schedule</a:t>
            </a:r>
            <a:r>
              <a:rPr lang="en-US" sz="1800" dirty="0"/>
              <a:t>. </a:t>
            </a:r>
            <a:r>
              <a:rPr lang="en-US" sz="1800" dirty="0" smtClean="0"/>
              <a:t>Which voting methods (if any) does this show a violation of the Condorcet Fairness Criterion?</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176229954"/>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r>
              <a:tr h="370840">
                <a:tc>
                  <a:txBody>
                    <a:bodyPr/>
                    <a:lstStyle/>
                    <a:p>
                      <a:r>
                        <a:rPr lang="en-US" b="1" dirty="0" smtClean="0"/>
                        <a:t>Fourth</a:t>
                      </a:r>
                      <a:endParaRPr lang="en-US" b="1"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tr>
              <a:tr h="370840">
                <a:tc>
                  <a:txBody>
                    <a:bodyPr/>
                    <a:lstStyle/>
                    <a:p>
                      <a:r>
                        <a:rPr lang="en-US" b="1" dirty="0" smtClean="0"/>
                        <a:t>Fifth</a:t>
                      </a:r>
                      <a:endParaRPr lang="en-US" b="1"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sp>
        <p:nvSpPr>
          <p:cNvPr id="6" name="TextBox 5"/>
          <p:cNvSpPr txBox="1"/>
          <p:nvPr/>
        </p:nvSpPr>
        <p:spPr>
          <a:xfrm>
            <a:off x="457200" y="5079702"/>
            <a:ext cx="4613763" cy="1477328"/>
          </a:xfrm>
          <a:prstGeom prst="rect">
            <a:avLst/>
          </a:prstGeom>
          <a:noFill/>
        </p:spPr>
        <p:txBody>
          <a:bodyPr wrap="none" rtlCol="0">
            <a:spAutoFit/>
          </a:bodyPr>
          <a:lstStyle/>
          <a:p>
            <a:r>
              <a:rPr lang="en-US" dirty="0" smtClean="0"/>
              <a:t>Condorcet Candidate: Yes (Davis)</a:t>
            </a:r>
          </a:p>
          <a:p>
            <a:r>
              <a:rPr lang="en-US" dirty="0" smtClean="0"/>
              <a:t>Plurality winner: Davis</a:t>
            </a:r>
          </a:p>
          <a:p>
            <a:r>
              <a:rPr lang="en-US" dirty="0" err="1" smtClean="0"/>
              <a:t>Borda</a:t>
            </a:r>
            <a:r>
              <a:rPr lang="en-US" dirty="0" smtClean="0"/>
              <a:t> Count Method Winner: Baker</a:t>
            </a:r>
          </a:p>
          <a:p>
            <a:r>
              <a:rPr lang="en-US" dirty="0" smtClean="0"/>
              <a:t>Plurality with Elimination winner: Davis</a:t>
            </a:r>
          </a:p>
          <a:p>
            <a:r>
              <a:rPr lang="en-US" dirty="0" smtClean="0"/>
              <a:t>Method of Pairwise Comparisons winner: Davis</a:t>
            </a:r>
            <a:endParaRPr lang="en-US" dirty="0"/>
          </a:p>
        </p:txBody>
      </p:sp>
    </p:spTree>
    <p:extLst>
      <p:ext uri="{BB962C8B-B14F-4D97-AF65-F5344CB8AC3E}">
        <p14:creationId xmlns:p14="http://schemas.microsoft.com/office/powerpoint/2010/main" val="1382864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Now Know…</a:t>
            </a:r>
            <a:endParaRPr lang="en-US" dirty="0"/>
          </a:p>
        </p:txBody>
      </p:sp>
      <p:sp>
        <p:nvSpPr>
          <p:cNvPr id="3" name="Content Placeholder 2"/>
          <p:cNvSpPr>
            <a:spLocks noGrp="1"/>
          </p:cNvSpPr>
          <p:nvPr>
            <p:ph idx="1"/>
          </p:nvPr>
        </p:nvSpPr>
        <p:spPr/>
        <p:txBody>
          <a:bodyPr/>
          <a:lstStyle/>
          <a:p>
            <a:pPr marL="514350" indent="-457200" algn="just"/>
            <a:r>
              <a:rPr lang="en-US" dirty="0" smtClean="0"/>
              <a:t>We now know that the </a:t>
            </a:r>
            <a:r>
              <a:rPr lang="en-US" dirty="0" err="1" smtClean="0"/>
              <a:t>Borda</a:t>
            </a:r>
            <a:r>
              <a:rPr lang="en-US" dirty="0" smtClean="0"/>
              <a:t> Count Method does not satisfy the Condorcet Fairness Criterion.</a:t>
            </a:r>
          </a:p>
          <a:p>
            <a:pPr marL="514350" indent="-457200" algn="just"/>
            <a:r>
              <a:rPr lang="en-US" dirty="0" smtClean="0"/>
              <a:t>The ONLY method that we have discussed that does satisfy the Condorcet Fairness Criterion is the Method of Pairwise Comparisons.</a:t>
            </a:r>
            <a:endParaRPr lang="en-US" dirty="0"/>
          </a:p>
        </p:txBody>
      </p:sp>
    </p:spTree>
    <p:extLst>
      <p:ext uri="{BB962C8B-B14F-4D97-AF65-F5344CB8AC3E}">
        <p14:creationId xmlns:p14="http://schemas.microsoft.com/office/powerpoint/2010/main" val="3910223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the Fairness Criteria (So Far)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7725621"/>
              </p:ext>
            </p:extLst>
          </p:nvPr>
        </p:nvGraphicFramePr>
        <p:xfrm>
          <a:off x="457199" y="2374296"/>
          <a:ext cx="8229600" cy="239268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pPr algn="ctr"/>
                      <a:endParaRPr lang="en-US" dirty="0"/>
                    </a:p>
                  </a:txBody>
                  <a:tcPr>
                    <a:solidFill>
                      <a:srgbClr val="FFFFFF"/>
                    </a:solidFill>
                  </a:tcPr>
                </a:tc>
                <a:tc>
                  <a:txBody>
                    <a:bodyPr/>
                    <a:lstStyle/>
                    <a:p>
                      <a:pPr algn="ctr"/>
                      <a:r>
                        <a:rPr lang="en-US" dirty="0" smtClean="0"/>
                        <a:t>Majority Fairness Criterion</a:t>
                      </a:r>
                      <a:endParaRPr lang="en-US" dirty="0"/>
                    </a:p>
                  </a:txBody>
                  <a:tcPr>
                    <a:solidFill>
                      <a:srgbClr val="FFFFFF"/>
                    </a:solidFill>
                  </a:tcPr>
                </a:tc>
                <a:tc>
                  <a:txBody>
                    <a:bodyPr/>
                    <a:lstStyle/>
                    <a:p>
                      <a:pPr algn="ctr"/>
                      <a:r>
                        <a:rPr lang="en-US" dirty="0" smtClean="0"/>
                        <a:t>Condorcet Fairness Criterion</a:t>
                      </a:r>
                      <a:endParaRPr lang="en-US" dirty="0"/>
                    </a:p>
                  </a:txBody>
                  <a:tcPr>
                    <a:solidFill>
                      <a:srgbClr val="FFFFFF"/>
                    </a:solidFill>
                  </a:tcPr>
                </a:tc>
              </a:tr>
              <a:tr h="370840">
                <a:tc>
                  <a:txBody>
                    <a:bodyPr/>
                    <a:lstStyle/>
                    <a:p>
                      <a:pPr algn="ctr"/>
                      <a:r>
                        <a:rPr lang="en-US" dirty="0" smtClean="0"/>
                        <a:t>Plurality</a:t>
                      </a:r>
                      <a:endParaRPr lang="en-US" dirty="0"/>
                    </a:p>
                  </a:txBody>
                  <a:tcPr>
                    <a:solidFill>
                      <a:schemeClr val="bg1"/>
                    </a:solidFill>
                  </a:tcPr>
                </a:tc>
                <a:tc>
                  <a:txBody>
                    <a:bodyPr/>
                    <a:lstStyle/>
                    <a:p>
                      <a:pPr algn="ctr"/>
                      <a:r>
                        <a:rPr lang="en-US" dirty="0" smtClean="0"/>
                        <a:t>YES</a:t>
                      </a:r>
                      <a:endParaRPr lang="en-US" dirty="0"/>
                    </a:p>
                  </a:txBody>
                  <a:tcPr>
                    <a:solidFill>
                      <a:schemeClr val="accent3">
                        <a:lumMod val="20000"/>
                        <a:lumOff val="80000"/>
                      </a:schemeClr>
                    </a:solidFill>
                  </a:tcPr>
                </a:tc>
                <a:tc>
                  <a:txBody>
                    <a:bodyPr/>
                    <a:lstStyle/>
                    <a:p>
                      <a:pPr algn="ctr"/>
                      <a:r>
                        <a:rPr lang="en-US" dirty="0" smtClean="0"/>
                        <a:t>NO (see Example 4)</a:t>
                      </a:r>
                      <a:endParaRPr lang="en-US" dirty="0"/>
                    </a:p>
                  </a:txBody>
                  <a:tcPr>
                    <a:solidFill>
                      <a:srgbClr val="E6B9B8"/>
                    </a:solidFill>
                  </a:tcPr>
                </a:tc>
              </a:tr>
              <a:tr h="370840">
                <a:tc>
                  <a:txBody>
                    <a:bodyPr/>
                    <a:lstStyle/>
                    <a:p>
                      <a:pPr algn="ctr"/>
                      <a:r>
                        <a:rPr lang="en-US" dirty="0" err="1" smtClean="0"/>
                        <a:t>Borda</a:t>
                      </a:r>
                      <a:r>
                        <a:rPr lang="en-US" baseline="0" dirty="0" smtClean="0"/>
                        <a:t> Count</a:t>
                      </a:r>
                      <a:endParaRPr lang="en-US" dirty="0"/>
                    </a:p>
                  </a:txBody>
                  <a:tcPr>
                    <a:solidFill>
                      <a:schemeClr val="bg1"/>
                    </a:solidFill>
                  </a:tcPr>
                </a:tc>
                <a:tc>
                  <a:txBody>
                    <a:bodyPr/>
                    <a:lstStyle/>
                    <a:p>
                      <a:pPr algn="ctr"/>
                      <a:r>
                        <a:rPr lang="en-US" dirty="0" smtClean="0"/>
                        <a:t>NO</a:t>
                      </a:r>
                      <a:r>
                        <a:rPr lang="en-US" baseline="0" dirty="0" smtClean="0"/>
                        <a:t> (see Example 3)</a:t>
                      </a:r>
                      <a:endParaRPr lang="en-US" dirty="0"/>
                    </a:p>
                  </a:txBody>
                  <a:tcPr>
                    <a:solidFill>
                      <a:schemeClr val="accent2">
                        <a:lumMod val="40000"/>
                        <a:lumOff val="60000"/>
                      </a:schemeClr>
                    </a:solidFill>
                  </a:tcPr>
                </a:tc>
                <a:tc>
                  <a:txBody>
                    <a:bodyPr/>
                    <a:lstStyle/>
                    <a:p>
                      <a:pPr algn="ctr"/>
                      <a:r>
                        <a:rPr lang="en-US" dirty="0" smtClean="0"/>
                        <a:t>NO (see Example</a:t>
                      </a:r>
                      <a:r>
                        <a:rPr lang="en-US" baseline="0" dirty="0" smtClean="0"/>
                        <a:t> 5)</a:t>
                      </a:r>
                      <a:endParaRPr lang="en-US" dirty="0"/>
                    </a:p>
                  </a:txBody>
                  <a:tcPr>
                    <a:solidFill>
                      <a:srgbClr val="E6B9B8"/>
                    </a:solidFill>
                  </a:tcPr>
                </a:tc>
              </a:tr>
              <a:tr h="370840">
                <a:tc>
                  <a:txBody>
                    <a:bodyPr/>
                    <a:lstStyle/>
                    <a:p>
                      <a:pPr algn="ctr"/>
                      <a:r>
                        <a:rPr lang="en-US" dirty="0" smtClean="0"/>
                        <a:t>Plurality with Elimination</a:t>
                      </a:r>
                      <a:endParaRPr lang="en-US" dirty="0"/>
                    </a:p>
                  </a:txBody>
                  <a:tcPr>
                    <a:solidFill>
                      <a:schemeClr val="bg1"/>
                    </a:solidFill>
                  </a:tcPr>
                </a:tc>
                <a:tc>
                  <a:txBody>
                    <a:bodyPr/>
                    <a:lstStyle/>
                    <a:p>
                      <a:pPr algn="ctr"/>
                      <a:r>
                        <a:rPr lang="en-US" dirty="0" smtClean="0"/>
                        <a:t>YES</a:t>
                      </a:r>
                      <a:endParaRPr lang="en-US" dirty="0"/>
                    </a:p>
                  </a:txBody>
                  <a:tcPr>
                    <a:solidFill>
                      <a:srgbClr val="EBF1DE"/>
                    </a:solidFill>
                  </a:tcPr>
                </a:tc>
                <a:tc>
                  <a:txBody>
                    <a:bodyPr/>
                    <a:lstStyle/>
                    <a:p>
                      <a:pPr algn="ctr"/>
                      <a:r>
                        <a:rPr lang="en-US" dirty="0" smtClean="0"/>
                        <a:t>NO (see Example 4)</a:t>
                      </a:r>
                      <a:endParaRPr lang="en-US" dirty="0"/>
                    </a:p>
                  </a:txBody>
                  <a:tcPr>
                    <a:solidFill>
                      <a:srgbClr val="E6B9B8"/>
                    </a:solidFill>
                  </a:tcPr>
                </a:tc>
              </a:tr>
              <a:tr h="370840">
                <a:tc>
                  <a:txBody>
                    <a:bodyPr/>
                    <a:lstStyle/>
                    <a:p>
                      <a:pPr algn="ctr"/>
                      <a:r>
                        <a:rPr lang="en-US" dirty="0" smtClean="0"/>
                        <a:t>Method of Pairwise Comparisons</a:t>
                      </a:r>
                      <a:endParaRPr lang="en-US" dirty="0"/>
                    </a:p>
                  </a:txBody>
                  <a:tcPr>
                    <a:solidFill>
                      <a:schemeClr val="bg1"/>
                    </a:solidFill>
                  </a:tcPr>
                </a:tc>
                <a:tc>
                  <a:txBody>
                    <a:bodyPr/>
                    <a:lstStyle/>
                    <a:p>
                      <a:pPr algn="ctr"/>
                      <a:r>
                        <a:rPr lang="en-US" dirty="0" smtClean="0"/>
                        <a:t>YES</a:t>
                      </a:r>
                      <a:endParaRPr lang="en-US" dirty="0"/>
                    </a:p>
                  </a:txBody>
                  <a:tcPr>
                    <a:solidFill>
                      <a:srgbClr val="EBF1DE"/>
                    </a:solidFill>
                  </a:tcPr>
                </a:tc>
                <a:tc>
                  <a:txBody>
                    <a:bodyPr/>
                    <a:lstStyle/>
                    <a:p>
                      <a:pPr algn="ctr"/>
                      <a:r>
                        <a:rPr lang="en-US" dirty="0" smtClean="0"/>
                        <a:t>YES</a:t>
                      </a:r>
                      <a:endParaRPr lang="en-US" dirty="0"/>
                    </a:p>
                  </a:txBody>
                  <a:tcPr>
                    <a:solidFill>
                      <a:srgbClr val="EBF1DE"/>
                    </a:solidFill>
                  </a:tcPr>
                </a:tc>
              </a:tr>
            </a:tbl>
          </a:graphicData>
        </a:graphic>
      </p:graphicFrame>
      <p:sp>
        <p:nvSpPr>
          <p:cNvPr id="5" name="TextBox 4"/>
          <p:cNvSpPr txBox="1"/>
          <p:nvPr/>
        </p:nvSpPr>
        <p:spPr>
          <a:xfrm>
            <a:off x="457200" y="4726052"/>
            <a:ext cx="8229599" cy="1569660"/>
          </a:xfrm>
          <a:prstGeom prst="rect">
            <a:avLst/>
          </a:prstGeom>
          <a:noFill/>
        </p:spPr>
        <p:txBody>
          <a:bodyPr wrap="square" rtlCol="0">
            <a:spAutoFit/>
          </a:bodyPr>
          <a:lstStyle/>
          <a:p>
            <a:pPr algn="just"/>
            <a:r>
              <a:rPr lang="en-US" sz="3200" dirty="0" smtClean="0"/>
              <a:t>Method of Pairwise Comparisons seems pretty good so far… but as we’ll learn in Section 4.3, it still isn’t perfect.</a:t>
            </a:r>
            <a:endParaRPr lang="en-US" sz="3200" dirty="0"/>
          </a:p>
        </p:txBody>
      </p:sp>
      <p:sp>
        <p:nvSpPr>
          <p:cNvPr id="3" name="TextBox 2"/>
          <p:cNvSpPr txBox="1"/>
          <p:nvPr/>
        </p:nvSpPr>
        <p:spPr>
          <a:xfrm>
            <a:off x="457201" y="1639651"/>
            <a:ext cx="8229600" cy="646331"/>
          </a:xfrm>
          <a:prstGeom prst="rect">
            <a:avLst/>
          </a:prstGeom>
          <a:noFill/>
        </p:spPr>
        <p:txBody>
          <a:bodyPr wrap="square" rtlCol="0">
            <a:spAutoFit/>
          </a:bodyPr>
          <a:lstStyle/>
          <a:p>
            <a:r>
              <a:rPr lang="en-US" dirty="0" smtClean="0"/>
              <a:t>The following chart summarizes the Fairness Criterion we have studied so far and the voting methods that satisfy each one.</a:t>
            </a:r>
            <a:endParaRPr lang="en-US" dirty="0"/>
          </a:p>
        </p:txBody>
      </p:sp>
    </p:spTree>
    <p:extLst>
      <p:ext uri="{BB962C8B-B14F-4D97-AF65-F5344CB8AC3E}">
        <p14:creationId xmlns:p14="http://schemas.microsoft.com/office/powerpoint/2010/main" val="4208187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Voting Theory</a:t>
            </a:r>
            <a:endParaRPr lang="en-US" dirty="0"/>
          </a:p>
        </p:txBody>
      </p:sp>
      <p:sp>
        <p:nvSpPr>
          <p:cNvPr id="3" name="Subtitle 2"/>
          <p:cNvSpPr>
            <a:spLocks noGrp="1"/>
          </p:cNvSpPr>
          <p:nvPr>
            <p:ph type="subTitle" idx="1"/>
          </p:nvPr>
        </p:nvSpPr>
        <p:spPr/>
        <p:txBody>
          <a:bodyPr/>
          <a:lstStyle/>
          <a:p>
            <a:r>
              <a:rPr lang="en-US" dirty="0" smtClean="0"/>
              <a:t>4.3: Independence of Irrelevant Alternatives and Monotonicity Fairness Criteria</a:t>
            </a:r>
            <a:endParaRPr lang="en-US" dirty="0"/>
          </a:p>
          <a:p>
            <a:endParaRPr lang="en-US" dirty="0"/>
          </a:p>
        </p:txBody>
      </p:sp>
    </p:spTree>
    <p:extLst>
      <p:ext uri="{BB962C8B-B14F-4D97-AF65-F5344CB8AC3E}">
        <p14:creationId xmlns:p14="http://schemas.microsoft.com/office/powerpoint/2010/main" val="2645170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Fairness Criteria… Again and Again</a:t>
            </a:r>
            <a:endParaRPr lang="en-US" dirty="0"/>
          </a:p>
        </p:txBody>
      </p:sp>
      <p:sp>
        <p:nvSpPr>
          <p:cNvPr id="3" name="Content Placeholder 2"/>
          <p:cNvSpPr>
            <a:spLocks noGrp="1"/>
          </p:cNvSpPr>
          <p:nvPr>
            <p:ph idx="1"/>
          </p:nvPr>
        </p:nvSpPr>
        <p:spPr/>
        <p:txBody>
          <a:bodyPr>
            <a:normAutofit/>
          </a:bodyPr>
          <a:lstStyle/>
          <a:p>
            <a:pPr algn="just"/>
            <a:r>
              <a:rPr lang="en-US" dirty="0" smtClean="0"/>
              <a:t>We’ve considered two fairness criteria so far.</a:t>
            </a:r>
          </a:p>
          <a:p>
            <a:pPr lvl="1" algn="just"/>
            <a:r>
              <a:rPr lang="en-US" dirty="0" smtClean="0"/>
              <a:t>Majority Fairness Criterion</a:t>
            </a:r>
          </a:p>
          <a:p>
            <a:pPr lvl="1" algn="just"/>
            <a:r>
              <a:rPr lang="en-US" dirty="0" smtClean="0"/>
              <a:t>Condorcet Fairness Criterion</a:t>
            </a:r>
          </a:p>
          <a:p>
            <a:pPr algn="just"/>
            <a:r>
              <a:rPr lang="en-US" dirty="0" smtClean="0"/>
              <a:t>Now we look at two more.</a:t>
            </a:r>
          </a:p>
          <a:p>
            <a:pPr lvl="1" algn="just"/>
            <a:r>
              <a:rPr lang="en-US" dirty="0" smtClean="0"/>
              <a:t>Monotonicity Fairness Criterion</a:t>
            </a:r>
          </a:p>
          <a:p>
            <a:pPr lvl="1" algn="just"/>
            <a:r>
              <a:rPr lang="en-US" dirty="0" smtClean="0"/>
              <a:t>Independence of Irrelevant Alternatives Fairness Criterion</a:t>
            </a:r>
            <a:endParaRPr lang="en-US" dirty="0"/>
          </a:p>
        </p:txBody>
      </p:sp>
    </p:spTree>
    <p:extLst>
      <p:ext uri="{BB962C8B-B14F-4D97-AF65-F5344CB8AC3E}">
        <p14:creationId xmlns:p14="http://schemas.microsoft.com/office/powerpoint/2010/main" val="1437999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Monotonicity Fairness Criterion</a:t>
            </a:r>
            <a:endParaRPr lang="en-US" dirty="0"/>
          </a:p>
        </p:txBody>
      </p:sp>
      <p:sp>
        <p:nvSpPr>
          <p:cNvPr id="3" name="Content Placeholder 2"/>
          <p:cNvSpPr>
            <a:spLocks noGrp="1"/>
          </p:cNvSpPr>
          <p:nvPr>
            <p:ph idx="1"/>
          </p:nvPr>
        </p:nvSpPr>
        <p:spPr/>
        <p:txBody>
          <a:bodyPr>
            <a:normAutofit/>
          </a:bodyPr>
          <a:lstStyle/>
          <a:p>
            <a:pPr algn="just"/>
            <a:r>
              <a:rPr lang="en-US" dirty="0" smtClean="0"/>
              <a:t>Suppose X wins using an election method.</a:t>
            </a:r>
          </a:p>
          <a:p>
            <a:pPr algn="just"/>
            <a:r>
              <a:rPr lang="en-US" dirty="0" smtClean="0"/>
              <a:t>A second election is done with the only change being that some voters rank candidate X higher.</a:t>
            </a:r>
          </a:p>
          <a:p>
            <a:pPr algn="just"/>
            <a:r>
              <a:rPr lang="en-US" dirty="0" smtClean="0"/>
              <a:t>Candidate X still wins, of course…</a:t>
            </a:r>
          </a:p>
          <a:p>
            <a:pPr lvl="1" algn="just"/>
            <a:r>
              <a:rPr lang="en-US" dirty="0" smtClean="0"/>
              <a:t>Or does he?</a:t>
            </a:r>
            <a:endParaRPr lang="en-US" dirty="0"/>
          </a:p>
        </p:txBody>
      </p:sp>
    </p:spTree>
    <p:extLst>
      <p:ext uri="{BB962C8B-B14F-4D97-AF65-F5344CB8AC3E}">
        <p14:creationId xmlns:p14="http://schemas.microsoft.com/office/powerpoint/2010/main" val="180771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(p. 264, problem 2a(</a:t>
            </a:r>
            <a:r>
              <a:rPr lang="en-US" dirty="0" err="1" smtClean="0"/>
              <a:t>i</a:t>
            </a:r>
            <a:r>
              <a:rPr lang="en-US" dirty="0" smtClean="0"/>
              <a:t>))</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group of twelve students rank Coke, Sprite, Pepsi, and Mountain Dew (denoted C, S, P, and M below) on their preference schedule as shown. Find the winner using the Plurality Method.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072702383"/>
              </p:ext>
            </p:extLst>
          </p:nvPr>
        </p:nvGraphicFramePr>
        <p:xfrm>
          <a:off x="1533357" y="2797568"/>
          <a:ext cx="5364926" cy="185420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M</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c>
                  <a:txBody>
                    <a:bodyPr/>
                    <a:lstStyle/>
                    <a:p>
                      <a:r>
                        <a:rPr lang="en-US" dirty="0" smtClean="0"/>
                        <a:t>M</a:t>
                      </a:r>
                      <a:endParaRPr lang="en-US" dirty="0"/>
                    </a:p>
                  </a:txBody>
                  <a:tcPr/>
                </a:tc>
              </a:tr>
              <a:tr h="370840">
                <a:tc>
                  <a:txBody>
                    <a:bodyPr/>
                    <a:lstStyle/>
                    <a:p>
                      <a:r>
                        <a:rPr lang="en-US" b="1" dirty="0" smtClean="0"/>
                        <a:t>Fourth</a:t>
                      </a:r>
                      <a:endParaRPr lang="en-US" b="1"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r>
            </a:tbl>
          </a:graphicData>
        </a:graphic>
      </p:graphicFrame>
    </p:spTree>
    <p:extLst>
      <p:ext uri="{BB962C8B-B14F-4D97-AF65-F5344CB8AC3E}">
        <p14:creationId xmlns:p14="http://schemas.microsoft.com/office/powerpoint/2010/main" val="31311464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9</a:t>
            </a:r>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group of 33 students rank Coke, Sprite, and Pepsi, (denoted C, S, and P below) on their preference schedule as shown. Determine the winner using the Plurality with Elimination Method.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524963137"/>
              </p:ext>
            </p:extLst>
          </p:nvPr>
        </p:nvGraphicFramePr>
        <p:xfrm>
          <a:off x="1533357" y="2797568"/>
          <a:ext cx="5364926" cy="148336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12</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P</a:t>
                      </a:r>
                      <a:endParaRPr lang="en-US" dirty="0"/>
                    </a:p>
                  </a:txBody>
                  <a:tcPr/>
                </a:tc>
                <a:tc>
                  <a:txBody>
                    <a:bodyPr/>
                    <a:lstStyle/>
                    <a:p>
                      <a:r>
                        <a:rPr lang="en-US" dirty="0" smtClean="0"/>
                        <a:t>P</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r>
              <a:tr h="370840">
                <a:tc>
                  <a:txBody>
                    <a:bodyPr/>
                    <a:lstStyle/>
                    <a:p>
                      <a:r>
                        <a:rPr lang="en-US" b="1" dirty="0" smtClean="0"/>
                        <a:t>Third</a:t>
                      </a:r>
                      <a:endParaRPr lang="en-US" b="1" dirty="0"/>
                    </a:p>
                  </a:txBody>
                  <a:tcPr/>
                </a:tc>
                <a:tc>
                  <a:txBody>
                    <a:bodyPr/>
                    <a:lstStyle/>
                    <a:p>
                      <a:r>
                        <a:rPr lang="en-US" dirty="0" smtClean="0"/>
                        <a:t>S</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r>
            </a:tbl>
          </a:graphicData>
        </a:graphic>
      </p:graphicFrame>
    </p:spTree>
    <p:extLst>
      <p:ext uri="{BB962C8B-B14F-4D97-AF65-F5344CB8AC3E}">
        <p14:creationId xmlns:p14="http://schemas.microsoft.com/office/powerpoint/2010/main" val="25268418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9 (continued)</a:t>
            </a:r>
            <a:endParaRPr lang="en-US" dirty="0"/>
          </a:p>
        </p:txBody>
      </p:sp>
      <p:sp>
        <p:nvSpPr>
          <p:cNvPr id="3" name="Content Placeholder 2"/>
          <p:cNvSpPr>
            <a:spLocks noGrp="1"/>
          </p:cNvSpPr>
          <p:nvPr>
            <p:ph idx="1"/>
          </p:nvPr>
        </p:nvSpPr>
        <p:spPr>
          <a:xfrm>
            <a:off x="457200" y="1600200"/>
            <a:ext cx="8229600" cy="1146175"/>
          </a:xfrm>
        </p:spPr>
        <p:txBody>
          <a:bodyPr>
            <a:normAutofit lnSpcReduction="10000"/>
          </a:bodyPr>
          <a:lstStyle/>
          <a:p>
            <a:pPr marL="0" indent="0" algn="just">
              <a:buNone/>
            </a:pPr>
            <a:r>
              <a:rPr lang="en-US" sz="1800" dirty="0" smtClean="0"/>
              <a:t>The 33 students made their choice known. Their favorite drink, according to the Plurality with Elimination Method, is Coke. The three students who chose Pepsi, Coke, and Sprite, in that order, decided that they wanted to change their vote, and recount the vote, again using the Plurality with Elimination Method.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953711075"/>
              </p:ext>
            </p:extLst>
          </p:nvPr>
        </p:nvGraphicFramePr>
        <p:xfrm>
          <a:off x="1533357" y="2797568"/>
          <a:ext cx="5364926" cy="148336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12</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r>
              <a:tr h="370840">
                <a:tc>
                  <a:txBody>
                    <a:bodyPr/>
                    <a:lstStyle/>
                    <a:p>
                      <a:r>
                        <a:rPr lang="en-US" b="1" dirty="0" smtClean="0"/>
                        <a:t>Second</a:t>
                      </a:r>
                      <a:endParaRPr lang="en-US" b="1"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c>
                  <a:txBody>
                    <a:bodyPr/>
                    <a:lstStyle/>
                    <a:p>
                      <a:r>
                        <a:rPr lang="en-US" dirty="0" smtClean="0"/>
                        <a:t>P</a:t>
                      </a:r>
                      <a:endParaRPr lang="en-US" dirty="0"/>
                    </a:p>
                  </a:txBody>
                  <a:tcPr/>
                </a:tc>
              </a:tr>
              <a:tr h="370840">
                <a:tc>
                  <a:txBody>
                    <a:bodyPr/>
                    <a:lstStyle/>
                    <a:p>
                      <a:r>
                        <a:rPr lang="en-US" b="1" dirty="0" smtClean="0"/>
                        <a:t>Third</a:t>
                      </a:r>
                      <a:endParaRPr lang="en-US" b="1" dirty="0"/>
                    </a:p>
                  </a:txBody>
                  <a:tcPr/>
                </a:tc>
                <a:tc>
                  <a:txBody>
                    <a:bodyPr/>
                    <a:lstStyle/>
                    <a:p>
                      <a:r>
                        <a:rPr lang="en-US" dirty="0" smtClean="0"/>
                        <a:t>S</a:t>
                      </a:r>
                      <a:endParaRPr lang="en-US" dirty="0"/>
                    </a:p>
                  </a:txBody>
                  <a:tcPr/>
                </a:tc>
                <a:tc>
                  <a:txBody>
                    <a:bodyPr/>
                    <a:lstStyle/>
                    <a:p>
                      <a:r>
                        <a:rPr lang="en-US" dirty="0" smtClean="0"/>
                        <a:t>P</a:t>
                      </a:r>
                      <a:endParaRPr lang="en-US" dirty="0"/>
                    </a:p>
                  </a:txBody>
                  <a:tcPr/>
                </a:tc>
                <a:tc>
                  <a:txBody>
                    <a:bodyPr/>
                    <a:lstStyle/>
                    <a:p>
                      <a:r>
                        <a:rPr lang="en-US" dirty="0" smtClean="0"/>
                        <a:t>C</a:t>
                      </a:r>
                      <a:endParaRPr lang="en-US" dirty="0"/>
                    </a:p>
                  </a:txBody>
                  <a:tcPr/>
                </a:tc>
                <a:tc>
                  <a:txBody>
                    <a:bodyPr/>
                    <a:lstStyle/>
                    <a:p>
                      <a:r>
                        <a:rPr lang="en-US" dirty="0" smtClean="0"/>
                        <a:t>S</a:t>
                      </a:r>
                      <a:endParaRPr lang="en-US" dirty="0"/>
                    </a:p>
                  </a:txBody>
                  <a:tcPr/>
                </a:tc>
              </a:tr>
            </a:tbl>
          </a:graphicData>
        </a:graphic>
      </p:graphicFrame>
    </p:spTree>
    <p:extLst>
      <p:ext uri="{BB962C8B-B14F-4D97-AF65-F5344CB8AC3E}">
        <p14:creationId xmlns:p14="http://schemas.microsoft.com/office/powerpoint/2010/main" val="426571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Just Happened???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Coke won originally.</a:t>
            </a:r>
          </a:p>
          <a:p>
            <a:pPr algn="just"/>
            <a:r>
              <a:rPr lang="en-US" dirty="0" smtClean="0"/>
              <a:t>The students who wanted to be “part of the crowd” decided to change their vote and rank Coke higher, so you’d think Coke would do better.</a:t>
            </a:r>
          </a:p>
          <a:p>
            <a:pPr algn="just"/>
            <a:r>
              <a:rPr lang="en-US" dirty="0" smtClean="0"/>
              <a:t>However, Coke actually did worse and Sprite ended up winning.</a:t>
            </a:r>
          </a:p>
          <a:p>
            <a:pPr algn="just"/>
            <a:r>
              <a:rPr lang="en-US" dirty="0" smtClean="0"/>
              <a:t>This is an example of a violation the Monotonicity Fairness Criterion.</a:t>
            </a:r>
            <a:endParaRPr lang="en-US" dirty="0"/>
          </a:p>
        </p:txBody>
      </p:sp>
    </p:spTree>
    <p:extLst>
      <p:ext uri="{BB962C8B-B14F-4D97-AF65-F5344CB8AC3E}">
        <p14:creationId xmlns:p14="http://schemas.microsoft.com/office/powerpoint/2010/main" val="2521616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Monotonicity Fairness Criterion, Formally</a:t>
            </a:r>
            <a:endParaRPr lang="en-US" dirty="0"/>
          </a:p>
        </p:txBody>
      </p:sp>
      <p:sp>
        <p:nvSpPr>
          <p:cNvPr id="3" name="Content Placeholder 2"/>
          <p:cNvSpPr>
            <a:spLocks noGrp="1"/>
          </p:cNvSpPr>
          <p:nvPr>
            <p:ph idx="1"/>
          </p:nvPr>
        </p:nvSpPr>
        <p:spPr/>
        <p:txBody>
          <a:bodyPr>
            <a:normAutofit/>
          </a:bodyPr>
          <a:lstStyle/>
          <a:p>
            <a:pPr algn="just"/>
            <a:r>
              <a:rPr lang="en-US" dirty="0" smtClean="0"/>
              <a:t>Suppose X wins using an election method.</a:t>
            </a:r>
          </a:p>
          <a:p>
            <a:pPr algn="just"/>
            <a:r>
              <a:rPr lang="en-US" dirty="0" smtClean="0"/>
              <a:t>A second election is done with the only change being that some voters rank candidate X higher.</a:t>
            </a:r>
          </a:p>
          <a:p>
            <a:pPr algn="just"/>
            <a:r>
              <a:rPr lang="en-US" dirty="0" smtClean="0"/>
              <a:t>Candidate X must win the second election.</a:t>
            </a:r>
          </a:p>
          <a:p>
            <a:pPr algn="just"/>
            <a:r>
              <a:rPr lang="en-US" dirty="0" smtClean="0"/>
              <a:t>Otherwise, we have a violation of the Monotonicity Fairness Criterion.</a:t>
            </a:r>
            <a:endParaRPr lang="en-US" dirty="0"/>
          </a:p>
        </p:txBody>
      </p:sp>
    </p:spTree>
    <p:extLst>
      <p:ext uri="{BB962C8B-B14F-4D97-AF65-F5344CB8AC3E}">
        <p14:creationId xmlns:p14="http://schemas.microsoft.com/office/powerpoint/2010/main" val="2094231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Monotonicity Fairness </a:t>
            </a:r>
            <a:r>
              <a:rPr lang="en-US" dirty="0" smtClean="0"/>
              <a:t>Criterion Flowchart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2331327"/>
              </p:ext>
            </p:extLst>
          </p:nvPr>
        </p:nvGraphicFramePr>
        <p:xfrm>
          <a:off x="392890" y="1551975"/>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8475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Monotonicity Fairness Criterion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Plurality Method: If we’re ranking winners higher, then the one with the most first place votes will get even more first place votes. So the </a:t>
            </a:r>
            <a:r>
              <a:rPr lang="en-US" b="1" dirty="0" smtClean="0"/>
              <a:t>Plurality Method satisfies the Monotonicity Fairness Criterion.</a:t>
            </a:r>
          </a:p>
          <a:p>
            <a:pPr algn="just"/>
            <a:r>
              <a:rPr lang="en-US" dirty="0" err="1" smtClean="0"/>
              <a:t>Borda</a:t>
            </a:r>
            <a:r>
              <a:rPr lang="en-US" dirty="0" smtClean="0"/>
              <a:t> Count Method: If we’re ranking winners higher, then the winner will get more points. So the </a:t>
            </a:r>
            <a:r>
              <a:rPr lang="en-US" b="1" dirty="0" err="1" smtClean="0"/>
              <a:t>Borda</a:t>
            </a:r>
            <a:r>
              <a:rPr lang="en-US" b="1" dirty="0" smtClean="0"/>
              <a:t> Count Method satisfies the Monotonicity Fairness Criterion.</a:t>
            </a:r>
            <a:endParaRPr lang="en-US" b="1" dirty="0"/>
          </a:p>
        </p:txBody>
      </p:sp>
    </p:spTree>
    <p:extLst>
      <p:ext uri="{BB962C8B-B14F-4D97-AF65-F5344CB8AC3E}">
        <p14:creationId xmlns:p14="http://schemas.microsoft.com/office/powerpoint/2010/main" val="1255992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Monotonicity Fairness Criterion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Plurality with Elimination Method: We’ve shown in Example 9 that the </a:t>
            </a:r>
            <a:r>
              <a:rPr lang="en-US" b="1" dirty="0" smtClean="0"/>
              <a:t>Plurality with Elimination Method does not satisfy the Monotonicity Fairness Criterion.</a:t>
            </a:r>
          </a:p>
          <a:p>
            <a:pPr algn="just"/>
            <a:r>
              <a:rPr lang="en-US" dirty="0" smtClean="0"/>
              <a:t>Method of Pairwise Comparisons Method: If we’re ranking winners higher, then the winner will only gain more points in their pairwise matchups. So the </a:t>
            </a:r>
            <a:r>
              <a:rPr lang="en-US" b="1" dirty="0" smtClean="0"/>
              <a:t>Method of Pairwise Comparisons satisfies the Monotonicity Fairness Criterion.</a:t>
            </a:r>
            <a:endParaRPr lang="en-US" b="1" dirty="0"/>
          </a:p>
        </p:txBody>
      </p:sp>
    </p:spTree>
    <p:extLst>
      <p:ext uri="{BB962C8B-B14F-4D97-AF65-F5344CB8AC3E}">
        <p14:creationId xmlns:p14="http://schemas.microsoft.com/office/powerpoint/2010/main" val="3408736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Monotonicity Fairness Criterion</a:t>
            </a:r>
            <a:endParaRPr lang="en-US" dirty="0"/>
          </a:p>
        </p:txBody>
      </p:sp>
      <p:sp>
        <p:nvSpPr>
          <p:cNvPr id="3" name="Content Placeholder 2"/>
          <p:cNvSpPr>
            <a:spLocks noGrp="1"/>
          </p:cNvSpPr>
          <p:nvPr>
            <p:ph idx="1"/>
          </p:nvPr>
        </p:nvSpPr>
        <p:spPr/>
        <p:txBody>
          <a:bodyPr>
            <a:normAutofit fontScale="85000" lnSpcReduction="20000"/>
          </a:bodyPr>
          <a:lstStyle/>
          <a:p>
            <a:pPr marL="0" indent="0" algn="ctr">
              <a:buNone/>
            </a:pPr>
            <a:r>
              <a:rPr lang="en-US" dirty="0" smtClean="0"/>
              <a:t>The bottom line:</a:t>
            </a:r>
          </a:p>
          <a:p>
            <a:pPr marL="0" indent="0" algn="just">
              <a:buNone/>
            </a:pPr>
            <a:r>
              <a:rPr lang="en-US" sz="6000" dirty="0" smtClean="0">
                <a:solidFill>
                  <a:srgbClr val="FF0000"/>
                </a:solidFill>
              </a:rPr>
              <a:t>Every method that we have studied, except for the Plurality with Elimination Method, satisfies the Monotonicity Fairness Criterion.</a:t>
            </a:r>
            <a:endParaRPr lang="en-US" sz="6000" dirty="0">
              <a:solidFill>
                <a:srgbClr val="FF0000"/>
              </a:solidFill>
            </a:endParaRPr>
          </a:p>
        </p:txBody>
      </p:sp>
    </p:spTree>
    <p:extLst>
      <p:ext uri="{BB962C8B-B14F-4D97-AF65-F5344CB8AC3E}">
        <p14:creationId xmlns:p14="http://schemas.microsoft.com/office/powerpoint/2010/main" val="2726153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Independence of Irrelevant Alternatives Fairness Criterion</a:t>
            </a:r>
          </a:p>
        </p:txBody>
      </p:sp>
      <p:sp>
        <p:nvSpPr>
          <p:cNvPr id="3" name="Content Placeholder 2"/>
          <p:cNvSpPr>
            <a:spLocks noGrp="1"/>
          </p:cNvSpPr>
          <p:nvPr>
            <p:ph idx="1"/>
          </p:nvPr>
        </p:nvSpPr>
        <p:spPr/>
        <p:txBody>
          <a:bodyPr>
            <a:normAutofit/>
          </a:bodyPr>
          <a:lstStyle/>
          <a:p>
            <a:pPr algn="just"/>
            <a:r>
              <a:rPr lang="en-US" dirty="0" smtClean="0"/>
              <a:t>Suppose X wins using an election method.</a:t>
            </a:r>
          </a:p>
          <a:p>
            <a:pPr algn="just"/>
            <a:r>
              <a:rPr lang="en-US" dirty="0" smtClean="0"/>
              <a:t>A losing candidate drops out, so the same preference schedules are used for a second election by moving everybody up (similar to Plurality with Elimination Method).</a:t>
            </a:r>
          </a:p>
          <a:p>
            <a:pPr algn="just"/>
            <a:r>
              <a:rPr lang="en-US" dirty="0" smtClean="0"/>
              <a:t>Candidate X still wins, of course…</a:t>
            </a:r>
          </a:p>
          <a:p>
            <a:pPr lvl="1" algn="just"/>
            <a:r>
              <a:rPr lang="en-US" dirty="0" smtClean="0"/>
              <a:t>Or does he?</a:t>
            </a:r>
            <a:endParaRPr lang="en-US" dirty="0"/>
          </a:p>
        </p:txBody>
      </p:sp>
    </p:spTree>
    <p:extLst>
      <p:ext uri="{BB962C8B-B14F-4D97-AF65-F5344CB8AC3E}">
        <p14:creationId xmlns:p14="http://schemas.microsoft.com/office/powerpoint/2010/main" val="2887190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 (p. 297, Problem 12)</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Four candidates, E, F, G, and H, are running for president of the metro council. The preference schedule is shown below. Who wins using the Method of Pairwise Comparisons?</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31236035"/>
              </p:ext>
            </p:extLst>
          </p:nvPr>
        </p:nvGraphicFramePr>
        <p:xfrm>
          <a:off x="1533357" y="2797568"/>
          <a:ext cx="5364926" cy="185420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16</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E</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70840">
                <a:tc>
                  <a:txBody>
                    <a:bodyPr/>
                    <a:lstStyle/>
                    <a:p>
                      <a:r>
                        <a:rPr lang="en-US" b="1" dirty="0" smtClean="0"/>
                        <a:t>Second</a:t>
                      </a:r>
                      <a:endParaRPr lang="en-US" b="1"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r>
              <a:tr h="370840">
                <a:tc>
                  <a:txBody>
                    <a:bodyPr/>
                    <a:lstStyle/>
                    <a:p>
                      <a:r>
                        <a:rPr lang="en-US" b="1" dirty="0" smtClean="0"/>
                        <a:t>Third</a:t>
                      </a:r>
                      <a:endParaRPr lang="en-US" b="1"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G</a:t>
                      </a:r>
                      <a:endParaRPr lang="en-US" dirty="0"/>
                    </a:p>
                  </a:txBody>
                  <a:tcPr/>
                </a:tc>
                <a:tc>
                  <a:txBody>
                    <a:bodyPr/>
                    <a:lstStyle/>
                    <a:p>
                      <a:r>
                        <a:rPr lang="en-US" dirty="0" smtClean="0"/>
                        <a:t>F</a:t>
                      </a:r>
                      <a:endParaRPr lang="en-US" dirty="0"/>
                    </a:p>
                  </a:txBody>
                  <a:tcPr/>
                </a:tc>
              </a:tr>
              <a:tr h="370840">
                <a:tc>
                  <a:txBody>
                    <a:bodyPr/>
                    <a:lstStyle/>
                    <a:p>
                      <a:r>
                        <a:rPr lang="en-US" b="1" dirty="0" smtClean="0"/>
                        <a:t>Fourth</a:t>
                      </a:r>
                      <a:endParaRPr lang="en-US" b="1" dirty="0"/>
                    </a:p>
                  </a:txBody>
                  <a:tcPr/>
                </a:tc>
                <a:tc>
                  <a:txBody>
                    <a:bodyPr/>
                    <a:lstStyle/>
                    <a:p>
                      <a:r>
                        <a:rPr lang="en-US" dirty="0" smtClean="0"/>
                        <a:t>H</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r>
            </a:tbl>
          </a:graphicData>
        </a:graphic>
      </p:graphicFrame>
    </p:spTree>
    <p:extLst>
      <p:ext uri="{BB962C8B-B14F-4D97-AF65-F5344CB8AC3E}">
        <p14:creationId xmlns:p14="http://schemas.microsoft.com/office/powerpoint/2010/main" val="679262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(p. 265, problem 4a)</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 poll of judges is used to choose a winner among three pieces of artwork (labeled A, B, and C) submitted for a competition. The following table shows the ranking of the judges. Determine the winner using the Plurality </a:t>
            </a:r>
            <a:r>
              <a:rPr lang="en-US" sz="1800" dirty="0"/>
              <a:t>M</a:t>
            </a:r>
            <a:r>
              <a:rPr lang="en-US" sz="1800" dirty="0" smtClean="0"/>
              <a:t>ethod.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781731948"/>
              </p:ext>
            </p:extLst>
          </p:nvPr>
        </p:nvGraphicFramePr>
        <p:xfrm>
          <a:off x="1115167" y="2746375"/>
          <a:ext cx="6711210" cy="1493520"/>
        </p:xfrm>
        <a:graphic>
          <a:graphicData uri="http://schemas.openxmlformats.org/drawingml/2006/table">
            <a:tbl>
              <a:tblPr firstRow="1" firstCol="1" bandRow="1">
                <a:tableStyleId>{5940675A-B579-460E-94D1-54222C63F5DA}</a:tableStyleId>
              </a:tblPr>
              <a:tblGrid>
                <a:gridCol w="1928165"/>
                <a:gridCol w="956609"/>
                <a:gridCol w="866927"/>
                <a:gridCol w="1046291"/>
                <a:gridCol w="956609"/>
                <a:gridCol w="956609"/>
              </a:tblGrid>
              <a:tr h="38100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3</a:t>
                      </a:r>
                      <a:endParaRPr lang="en-US" b="1" dirty="0"/>
                    </a:p>
                  </a:txBody>
                  <a:tcPr/>
                </a:tc>
              </a:tr>
              <a:tr h="370840">
                <a:tc>
                  <a:txBody>
                    <a:bodyPr/>
                    <a:lstStyle/>
                    <a:p>
                      <a:r>
                        <a:rPr lang="en-US" b="1" dirty="0" smtClean="0"/>
                        <a:t>First</a:t>
                      </a:r>
                      <a:endParaRPr lang="en-US" b="1"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r>
              <a:tr h="370840">
                <a:tc>
                  <a:txBody>
                    <a:bodyPr/>
                    <a:lstStyle/>
                    <a:p>
                      <a:r>
                        <a:rPr lang="en-US" b="1" dirty="0" smtClean="0"/>
                        <a:t>Second</a:t>
                      </a:r>
                      <a:endParaRPr lang="en-US" b="1" dirty="0"/>
                    </a:p>
                  </a:txBody>
                  <a:tcPr/>
                </a:tc>
                <a:tc>
                  <a:txBody>
                    <a:bodyPr/>
                    <a:lstStyle/>
                    <a:p>
                      <a:r>
                        <a:rPr lang="en-US" dirty="0" smtClean="0"/>
                        <a:t>C</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r>
              <a:tr h="370840">
                <a:tc>
                  <a:txBody>
                    <a:bodyPr/>
                    <a:lstStyle/>
                    <a:p>
                      <a:r>
                        <a:rPr lang="en-US" b="1" dirty="0" smtClean="0"/>
                        <a:t>Third</a:t>
                      </a:r>
                      <a:endParaRPr lang="en-US" b="1"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r>
            </a:tbl>
          </a:graphicData>
        </a:graphic>
      </p:graphicFrame>
    </p:spTree>
    <p:extLst>
      <p:ext uri="{BB962C8B-B14F-4D97-AF65-F5344CB8AC3E}">
        <p14:creationId xmlns:p14="http://schemas.microsoft.com/office/powerpoint/2010/main" val="18218605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 (continued)</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F and G realize that they lost and decide to drop out. So we use the same ballots to do the election again. Now who wins using the Method of Pairwise Comparisons?</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487566234"/>
              </p:ext>
            </p:extLst>
          </p:nvPr>
        </p:nvGraphicFramePr>
        <p:xfrm>
          <a:off x="1533357" y="2797568"/>
          <a:ext cx="5364926" cy="1112520"/>
        </p:xfrm>
        <a:graphic>
          <a:graphicData uri="http://schemas.openxmlformats.org/drawingml/2006/table">
            <a:tbl>
              <a:tblPr firstRow="1" firstCol="1" bandRow="1">
                <a:tableStyleId>{5940675A-B579-460E-94D1-54222C63F5DA}</a:tableStyleId>
              </a:tblPr>
              <a:tblGrid>
                <a:gridCol w="1749718"/>
                <a:gridCol w="903802"/>
                <a:gridCol w="903802"/>
                <a:gridCol w="903802"/>
                <a:gridCol w="903802"/>
              </a:tblGrid>
              <a:tr h="370840">
                <a:tc>
                  <a:txBody>
                    <a:bodyPr/>
                    <a:lstStyle/>
                    <a:p>
                      <a:pPr algn="ctr"/>
                      <a:endParaRPr lang="en-US" b="1" dirty="0"/>
                    </a:p>
                  </a:txBody>
                  <a:tcPr/>
                </a:tc>
                <a:tc>
                  <a:txBody>
                    <a:bodyPr/>
                    <a:lstStyle/>
                    <a:p>
                      <a:pPr algn="ctr"/>
                      <a:r>
                        <a:rPr lang="en-US" b="1" dirty="0" smtClean="0"/>
                        <a:t>16</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2</a:t>
                      </a:r>
                      <a:endParaRPr lang="en-US" b="1" dirty="0"/>
                    </a:p>
                  </a:txBody>
                  <a:tcPr/>
                </a:tc>
              </a:tr>
              <a:tr h="370840">
                <a:tc>
                  <a:txBody>
                    <a:bodyPr/>
                    <a:lstStyle/>
                    <a:p>
                      <a:r>
                        <a:rPr lang="en-US" b="1" dirty="0" smtClean="0"/>
                        <a:t>First</a:t>
                      </a:r>
                      <a:endParaRPr lang="en-US" b="1" dirty="0"/>
                    </a:p>
                  </a:txBody>
                  <a:tcPr/>
                </a:tc>
                <a:tc>
                  <a:txBody>
                    <a:bodyPr/>
                    <a:lstStyle/>
                    <a:p>
                      <a:r>
                        <a:rPr lang="en-US" dirty="0" smtClean="0"/>
                        <a:t>E</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70840">
                <a:tc>
                  <a:txBody>
                    <a:bodyPr/>
                    <a:lstStyle/>
                    <a:p>
                      <a:r>
                        <a:rPr lang="en-US" b="1" dirty="0" smtClean="0"/>
                        <a:t>Second</a:t>
                      </a:r>
                      <a:endParaRPr lang="en-US" b="1" dirty="0"/>
                    </a:p>
                  </a:txBody>
                  <a:tcPr/>
                </a:tc>
                <a:tc>
                  <a:txBody>
                    <a:bodyPr/>
                    <a:lstStyle/>
                    <a:p>
                      <a:r>
                        <a:rPr lang="en-US" dirty="0" smtClean="0"/>
                        <a:t>H</a:t>
                      </a:r>
                      <a:endParaRPr lang="en-US"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r>
            </a:tbl>
          </a:graphicData>
        </a:graphic>
      </p:graphicFrame>
    </p:spTree>
    <p:extLst>
      <p:ext uri="{BB962C8B-B14F-4D97-AF65-F5344CB8AC3E}">
        <p14:creationId xmlns:p14="http://schemas.microsoft.com/office/powerpoint/2010/main" val="12270602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Just Happened???</a:t>
            </a:r>
            <a:endParaRPr lang="en-US" dirty="0"/>
          </a:p>
        </p:txBody>
      </p:sp>
      <p:sp>
        <p:nvSpPr>
          <p:cNvPr id="3" name="Content Placeholder 2"/>
          <p:cNvSpPr>
            <a:spLocks noGrp="1"/>
          </p:cNvSpPr>
          <p:nvPr>
            <p:ph idx="1"/>
          </p:nvPr>
        </p:nvSpPr>
        <p:spPr/>
        <p:txBody>
          <a:bodyPr>
            <a:normAutofit/>
          </a:bodyPr>
          <a:lstStyle/>
          <a:p>
            <a:pPr algn="just"/>
            <a:r>
              <a:rPr lang="en-US" dirty="0" smtClean="0"/>
              <a:t>Candidate E won originally.</a:t>
            </a:r>
          </a:p>
          <a:p>
            <a:pPr algn="just"/>
            <a:r>
              <a:rPr lang="en-US" dirty="0" smtClean="0"/>
              <a:t>Candidates F and G dropped out, so we used the same ballots for a new election</a:t>
            </a:r>
          </a:p>
          <a:p>
            <a:pPr algn="just"/>
            <a:r>
              <a:rPr lang="en-US" dirty="0" smtClean="0"/>
              <a:t>Now Candidate H won</a:t>
            </a:r>
          </a:p>
          <a:p>
            <a:pPr algn="just"/>
            <a:r>
              <a:rPr lang="en-US" dirty="0" smtClean="0"/>
              <a:t>This is an example of a violation the Independence of Irrelevant Alternatives Fairness Criterion.</a:t>
            </a:r>
            <a:endParaRPr lang="en-US" dirty="0"/>
          </a:p>
        </p:txBody>
      </p:sp>
    </p:spTree>
    <p:extLst>
      <p:ext uri="{BB962C8B-B14F-4D97-AF65-F5344CB8AC3E}">
        <p14:creationId xmlns:p14="http://schemas.microsoft.com/office/powerpoint/2010/main" val="24493877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Independence of Irrelevant Alternatives Fairness </a:t>
            </a:r>
            <a:r>
              <a:rPr lang="en-US" dirty="0" smtClean="0"/>
              <a:t>Criterion (Formally)</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Suppose X wins using an election method.</a:t>
            </a:r>
          </a:p>
          <a:p>
            <a:pPr algn="just"/>
            <a:r>
              <a:rPr lang="en-US" dirty="0" smtClean="0"/>
              <a:t>A losing candidate drops out, so the same preference schedules are used for a second election by moving everybody up (similar to Plurality with Elimination Method).</a:t>
            </a:r>
          </a:p>
          <a:p>
            <a:pPr algn="just"/>
            <a:r>
              <a:rPr lang="en-US" dirty="0" smtClean="0"/>
              <a:t>Candidate X must win the second election.</a:t>
            </a:r>
          </a:p>
          <a:p>
            <a:pPr algn="just"/>
            <a:r>
              <a:rPr lang="en-US" dirty="0" smtClean="0"/>
              <a:t>Otherwise, we have a violation of the Independence of Irrelevant Alternatives Fairness Criterion.</a:t>
            </a:r>
          </a:p>
        </p:txBody>
      </p:sp>
    </p:spTree>
    <p:extLst>
      <p:ext uri="{BB962C8B-B14F-4D97-AF65-F5344CB8AC3E}">
        <p14:creationId xmlns:p14="http://schemas.microsoft.com/office/powerpoint/2010/main" val="4081369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Independence of Irrelevant Alternatives Fairness Criterion Flowchart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1162435"/>
              </p:ext>
            </p:extLst>
          </p:nvPr>
        </p:nvGraphicFramePr>
        <p:xfrm>
          <a:off x="392890" y="1551975"/>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57201" y="5272602"/>
            <a:ext cx="8165289" cy="646331"/>
          </a:xfrm>
          <a:prstGeom prst="rect">
            <a:avLst/>
          </a:prstGeom>
          <a:noFill/>
        </p:spPr>
        <p:txBody>
          <a:bodyPr wrap="square" rtlCol="0">
            <a:spAutoFit/>
          </a:bodyPr>
          <a:lstStyle/>
          <a:p>
            <a:pPr algn="just"/>
            <a:r>
              <a:rPr lang="en-US" dirty="0" smtClean="0"/>
              <a:t>* Note: None of our voting methods actually satisfy the Independence of Irrelevant Alternatives Fairness Criterion.</a:t>
            </a:r>
            <a:endParaRPr lang="en-US" dirty="0"/>
          </a:p>
        </p:txBody>
      </p:sp>
    </p:spTree>
    <p:extLst>
      <p:ext uri="{BB962C8B-B14F-4D97-AF65-F5344CB8AC3E}">
        <p14:creationId xmlns:p14="http://schemas.microsoft.com/office/powerpoint/2010/main" val="1623803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Independence of Irrelevant Alternatives Fairness Criterion</a:t>
            </a:r>
            <a:endParaRPr lang="en-US" dirty="0"/>
          </a:p>
        </p:txBody>
      </p:sp>
      <p:sp>
        <p:nvSpPr>
          <p:cNvPr id="3" name="Content Placeholder 2"/>
          <p:cNvSpPr>
            <a:spLocks noGrp="1"/>
          </p:cNvSpPr>
          <p:nvPr>
            <p:ph idx="1"/>
          </p:nvPr>
        </p:nvSpPr>
        <p:spPr/>
        <p:txBody>
          <a:bodyPr>
            <a:normAutofit/>
          </a:bodyPr>
          <a:lstStyle/>
          <a:p>
            <a:pPr algn="just"/>
            <a:r>
              <a:rPr lang="en-US" dirty="0" smtClean="0"/>
              <a:t>None of the voting methods that we have studied satisfy the Independence of Irrelevant Alternatives Fairness Criterion.</a:t>
            </a:r>
          </a:p>
          <a:p>
            <a:pPr algn="just"/>
            <a:r>
              <a:rPr lang="en-US" dirty="0" smtClean="0"/>
              <a:t>You will see this as you complete the homework.</a:t>
            </a:r>
            <a:endParaRPr lang="en-US" dirty="0"/>
          </a:p>
        </p:txBody>
      </p:sp>
    </p:spTree>
    <p:extLst>
      <p:ext uri="{BB962C8B-B14F-4D97-AF65-F5344CB8AC3E}">
        <p14:creationId xmlns:p14="http://schemas.microsoft.com/office/powerpoint/2010/main" val="41227005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the Fairness Criteria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1907820"/>
              </p:ext>
            </p:extLst>
          </p:nvPr>
        </p:nvGraphicFramePr>
        <p:xfrm>
          <a:off x="457200" y="2468250"/>
          <a:ext cx="8229600" cy="3759200"/>
        </p:xfrm>
        <a:graphic>
          <a:graphicData uri="http://schemas.openxmlformats.org/drawingml/2006/table">
            <a:tbl>
              <a:tblPr firstRow="1" bandRow="1">
                <a:tableStyleId>{5940675A-B579-460E-94D1-54222C63F5DA}</a:tableStyleId>
              </a:tblPr>
              <a:tblGrid>
                <a:gridCol w="1645920"/>
                <a:gridCol w="1645920"/>
                <a:gridCol w="1645920"/>
                <a:gridCol w="1645920"/>
                <a:gridCol w="1645920"/>
              </a:tblGrid>
              <a:tr h="370840">
                <a:tc>
                  <a:txBody>
                    <a:bodyPr/>
                    <a:lstStyle/>
                    <a:p>
                      <a:pPr algn="ctr"/>
                      <a:endParaRPr lang="en-US" dirty="0"/>
                    </a:p>
                  </a:txBody>
                  <a:tcPr>
                    <a:solidFill>
                      <a:srgbClr val="FFFFFF"/>
                    </a:solidFill>
                  </a:tcPr>
                </a:tc>
                <a:tc>
                  <a:txBody>
                    <a:bodyPr/>
                    <a:lstStyle/>
                    <a:p>
                      <a:pPr algn="ctr"/>
                      <a:r>
                        <a:rPr lang="en-US" dirty="0" smtClean="0"/>
                        <a:t>Majority Fairness Criterion</a:t>
                      </a:r>
                      <a:endParaRPr lang="en-US" dirty="0"/>
                    </a:p>
                  </a:txBody>
                  <a:tcPr>
                    <a:solidFill>
                      <a:schemeClr val="bg1"/>
                    </a:solidFill>
                  </a:tcPr>
                </a:tc>
                <a:tc>
                  <a:txBody>
                    <a:bodyPr/>
                    <a:lstStyle/>
                    <a:p>
                      <a:pPr algn="ctr"/>
                      <a:r>
                        <a:rPr lang="en-US" dirty="0" smtClean="0"/>
                        <a:t>Condorcet Fairness Criterion</a:t>
                      </a:r>
                      <a:endParaRPr lang="en-US" dirty="0"/>
                    </a:p>
                  </a:txBody>
                  <a:tcPr>
                    <a:solidFill>
                      <a:schemeClr val="bg1"/>
                    </a:solidFill>
                  </a:tcPr>
                </a:tc>
                <a:tc>
                  <a:txBody>
                    <a:bodyPr/>
                    <a:lstStyle/>
                    <a:p>
                      <a:pPr algn="ctr"/>
                      <a:r>
                        <a:rPr lang="en-US" dirty="0" err="1" smtClean="0"/>
                        <a:t>Montonicity</a:t>
                      </a:r>
                      <a:r>
                        <a:rPr lang="en-US" dirty="0" smtClean="0"/>
                        <a:t> Fairness Criterion</a:t>
                      </a:r>
                      <a:endParaRPr lang="en-US" dirty="0"/>
                    </a:p>
                  </a:txBody>
                  <a:tcPr>
                    <a:solidFill>
                      <a:schemeClr val="bg1"/>
                    </a:solidFill>
                  </a:tcPr>
                </a:tc>
                <a:tc>
                  <a:txBody>
                    <a:bodyPr/>
                    <a:lstStyle/>
                    <a:p>
                      <a:pPr algn="ctr"/>
                      <a:r>
                        <a:rPr lang="en-US" dirty="0" smtClean="0"/>
                        <a:t>Independence</a:t>
                      </a:r>
                      <a:r>
                        <a:rPr lang="en-US" baseline="0" dirty="0" smtClean="0"/>
                        <a:t> of Irrelevant Alternatives Fairness Criterion</a:t>
                      </a:r>
                      <a:endParaRPr lang="en-US" dirty="0"/>
                    </a:p>
                  </a:txBody>
                  <a:tcPr>
                    <a:solidFill>
                      <a:schemeClr val="bg1"/>
                    </a:solidFill>
                  </a:tcPr>
                </a:tc>
              </a:tr>
              <a:tr h="370840">
                <a:tc>
                  <a:txBody>
                    <a:bodyPr/>
                    <a:lstStyle/>
                    <a:p>
                      <a:pPr algn="ctr"/>
                      <a:r>
                        <a:rPr lang="en-US" dirty="0" smtClean="0"/>
                        <a:t>Plurality</a:t>
                      </a:r>
                      <a:endParaRPr lang="en-US" dirty="0"/>
                    </a:p>
                  </a:txBody>
                  <a:tcPr>
                    <a:solidFill>
                      <a:srgbClr val="FFFFFF"/>
                    </a:solidFill>
                  </a:tcPr>
                </a:tc>
                <a:tc>
                  <a:txBody>
                    <a:bodyPr/>
                    <a:lstStyle/>
                    <a:p>
                      <a:pPr algn="ctr"/>
                      <a:r>
                        <a:rPr lang="en-US" dirty="0" smtClean="0"/>
                        <a:t>YES</a:t>
                      </a:r>
                      <a:endParaRPr lang="en-US" dirty="0"/>
                    </a:p>
                  </a:txBody>
                  <a:tcPr>
                    <a:solidFill>
                      <a:schemeClr val="accent3">
                        <a:lumMod val="20000"/>
                        <a:lumOff val="80000"/>
                      </a:schemeClr>
                    </a:solidFill>
                  </a:tcPr>
                </a:tc>
                <a:tc>
                  <a:txBody>
                    <a:bodyPr/>
                    <a:lstStyle/>
                    <a:p>
                      <a:pPr algn="ctr"/>
                      <a:r>
                        <a:rPr lang="en-US" dirty="0" smtClean="0"/>
                        <a:t>NO</a:t>
                      </a:r>
                      <a:endParaRPr lang="en-US" dirty="0"/>
                    </a:p>
                  </a:txBody>
                  <a:tcPr>
                    <a:solidFill>
                      <a:srgbClr val="E6B9B8"/>
                    </a:solidFill>
                  </a:tcPr>
                </a:tc>
                <a:tc>
                  <a:txBody>
                    <a:bodyPr/>
                    <a:lstStyle/>
                    <a:p>
                      <a:pPr algn="ctr"/>
                      <a:r>
                        <a:rPr lang="en-US" dirty="0" smtClean="0"/>
                        <a:t>YES</a:t>
                      </a:r>
                    </a:p>
                  </a:txBody>
                  <a:tcPr>
                    <a:solidFill>
                      <a:schemeClr val="accent3">
                        <a:lumMod val="20000"/>
                        <a:lumOff val="80000"/>
                      </a:schemeClr>
                    </a:solidFill>
                  </a:tcPr>
                </a:tc>
                <a:tc>
                  <a:txBody>
                    <a:bodyPr/>
                    <a:lstStyle/>
                    <a:p>
                      <a:pPr algn="ctr"/>
                      <a:r>
                        <a:rPr lang="en-US" dirty="0" smtClean="0"/>
                        <a:t>NO</a:t>
                      </a:r>
                      <a:endParaRPr lang="en-US" dirty="0"/>
                    </a:p>
                  </a:txBody>
                  <a:tcPr>
                    <a:solidFill>
                      <a:srgbClr val="E6B9B8"/>
                    </a:solidFill>
                  </a:tcPr>
                </a:tc>
              </a:tr>
              <a:tr h="370840">
                <a:tc>
                  <a:txBody>
                    <a:bodyPr/>
                    <a:lstStyle/>
                    <a:p>
                      <a:pPr algn="ctr"/>
                      <a:r>
                        <a:rPr lang="en-US" dirty="0" err="1" smtClean="0"/>
                        <a:t>Borda</a:t>
                      </a:r>
                      <a:r>
                        <a:rPr lang="en-US" baseline="0" dirty="0" smtClean="0"/>
                        <a:t> Count</a:t>
                      </a:r>
                      <a:endParaRPr lang="en-US" dirty="0"/>
                    </a:p>
                  </a:txBody>
                  <a:tcPr>
                    <a:solidFill>
                      <a:srgbClr val="FFFFFF"/>
                    </a:solidFill>
                  </a:tcPr>
                </a:tc>
                <a:tc>
                  <a:txBody>
                    <a:bodyPr/>
                    <a:lstStyle/>
                    <a:p>
                      <a:pPr algn="ctr"/>
                      <a:r>
                        <a:rPr lang="en-US" dirty="0" smtClean="0"/>
                        <a:t>NO</a:t>
                      </a:r>
                      <a:endParaRPr lang="en-US" dirty="0"/>
                    </a:p>
                  </a:txBody>
                  <a:tcPr>
                    <a:solidFill>
                      <a:schemeClr val="accent2">
                        <a:lumMod val="40000"/>
                        <a:lumOff val="60000"/>
                      </a:schemeClr>
                    </a:solidFill>
                  </a:tcPr>
                </a:tc>
                <a:tc>
                  <a:txBody>
                    <a:bodyPr/>
                    <a:lstStyle/>
                    <a:p>
                      <a:pPr algn="ctr"/>
                      <a:r>
                        <a:rPr lang="en-US" dirty="0" smtClean="0"/>
                        <a:t>NO</a:t>
                      </a:r>
                      <a:endParaRPr lang="en-US" dirty="0"/>
                    </a:p>
                  </a:txBody>
                  <a:tcPr>
                    <a:solidFill>
                      <a:srgbClr val="E6B9B8"/>
                    </a:solidFill>
                  </a:tcPr>
                </a:tc>
                <a:tc>
                  <a:txBody>
                    <a:bodyPr/>
                    <a:lstStyle/>
                    <a:p>
                      <a:pPr algn="ctr"/>
                      <a:r>
                        <a:rPr lang="en-US" dirty="0" smtClean="0"/>
                        <a:t>YES</a:t>
                      </a:r>
                      <a:endParaRPr lang="en-US" dirty="0"/>
                    </a:p>
                  </a:txBody>
                  <a:tcPr>
                    <a:solidFill>
                      <a:schemeClr val="accent3">
                        <a:lumMod val="20000"/>
                        <a:lumOff val="80000"/>
                      </a:schemeClr>
                    </a:solidFill>
                  </a:tcPr>
                </a:tc>
                <a:tc>
                  <a:txBody>
                    <a:bodyPr/>
                    <a:lstStyle/>
                    <a:p>
                      <a:pPr algn="ctr"/>
                      <a:r>
                        <a:rPr lang="en-US" dirty="0" smtClean="0"/>
                        <a:t>NO</a:t>
                      </a:r>
                      <a:endParaRPr lang="en-US" dirty="0"/>
                    </a:p>
                  </a:txBody>
                  <a:tcPr>
                    <a:solidFill>
                      <a:srgbClr val="E6B9B8"/>
                    </a:solidFill>
                  </a:tcPr>
                </a:tc>
              </a:tr>
              <a:tr h="370840">
                <a:tc>
                  <a:txBody>
                    <a:bodyPr/>
                    <a:lstStyle/>
                    <a:p>
                      <a:pPr algn="ctr"/>
                      <a:r>
                        <a:rPr lang="en-US" dirty="0" smtClean="0"/>
                        <a:t>Plurality with Elimination</a:t>
                      </a:r>
                      <a:endParaRPr lang="en-US" dirty="0"/>
                    </a:p>
                  </a:txBody>
                  <a:tcPr>
                    <a:solidFill>
                      <a:srgbClr val="FFFFFF"/>
                    </a:solidFill>
                  </a:tcPr>
                </a:tc>
                <a:tc>
                  <a:txBody>
                    <a:bodyPr/>
                    <a:lstStyle/>
                    <a:p>
                      <a:pPr algn="ctr"/>
                      <a:r>
                        <a:rPr lang="en-US" dirty="0" smtClean="0"/>
                        <a:t>YES</a:t>
                      </a:r>
                      <a:endParaRPr lang="en-US" dirty="0"/>
                    </a:p>
                  </a:txBody>
                  <a:tcPr>
                    <a:solidFill>
                      <a:srgbClr val="EBF1DE"/>
                    </a:solidFill>
                  </a:tcPr>
                </a:tc>
                <a:tc>
                  <a:txBody>
                    <a:bodyPr/>
                    <a:lstStyle/>
                    <a:p>
                      <a:pPr algn="ctr"/>
                      <a:r>
                        <a:rPr lang="en-US" dirty="0" smtClean="0"/>
                        <a:t>NO</a:t>
                      </a:r>
                      <a:endParaRPr lang="en-US" dirty="0"/>
                    </a:p>
                  </a:txBody>
                  <a:tcPr>
                    <a:solidFill>
                      <a:srgbClr val="E6B9B8"/>
                    </a:solidFill>
                  </a:tcPr>
                </a:tc>
                <a:tc>
                  <a:txBody>
                    <a:bodyPr/>
                    <a:lstStyle/>
                    <a:p>
                      <a:pPr algn="ctr"/>
                      <a:r>
                        <a:rPr lang="en-US" dirty="0" smtClean="0"/>
                        <a:t>NO</a:t>
                      </a:r>
                      <a:endParaRPr lang="en-US" dirty="0"/>
                    </a:p>
                  </a:txBody>
                  <a:tcPr>
                    <a:solidFill>
                      <a:srgbClr val="E6B9B8"/>
                    </a:solidFill>
                  </a:tcPr>
                </a:tc>
                <a:tc>
                  <a:txBody>
                    <a:bodyPr/>
                    <a:lstStyle/>
                    <a:p>
                      <a:pPr algn="ctr"/>
                      <a:r>
                        <a:rPr lang="en-US" dirty="0" smtClean="0"/>
                        <a:t>NO</a:t>
                      </a:r>
                      <a:endParaRPr lang="en-US" dirty="0"/>
                    </a:p>
                  </a:txBody>
                  <a:tcPr>
                    <a:solidFill>
                      <a:srgbClr val="E6B9B8"/>
                    </a:solidFill>
                  </a:tcPr>
                </a:tc>
              </a:tr>
              <a:tr h="370840">
                <a:tc>
                  <a:txBody>
                    <a:bodyPr/>
                    <a:lstStyle/>
                    <a:p>
                      <a:pPr algn="ctr"/>
                      <a:r>
                        <a:rPr lang="en-US" dirty="0" smtClean="0"/>
                        <a:t>Method of Pairwise Comparisons</a:t>
                      </a:r>
                      <a:endParaRPr lang="en-US" dirty="0"/>
                    </a:p>
                  </a:txBody>
                  <a:tcPr>
                    <a:solidFill>
                      <a:srgbClr val="FFFFFF"/>
                    </a:solidFill>
                  </a:tcPr>
                </a:tc>
                <a:tc>
                  <a:txBody>
                    <a:bodyPr/>
                    <a:lstStyle/>
                    <a:p>
                      <a:pPr algn="ctr"/>
                      <a:r>
                        <a:rPr lang="en-US" dirty="0" smtClean="0"/>
                        <a:t>YES</a:t>
                      </a:r>
                      <a:endParaRPr lang="en-US" dirty="0"/>
                    </a:p>
                  </a:txBody>
                  <a:tcPr>
                    <a:solidFill>
                      <a:srgbClr val="EBF1DE"/>
                    </a:solidFill>
                  </a:tcPr>
                </a:tc>
                <a:tc>
                  <a:txBody>
                    <a:bodyPr/>
                    <a:lstStyle/>
                    <a:p>
                      <a:pPr algn="ctr"/>
                      <a:r>
                        <a:rPr lang="en-US" dirty="0" smtClean="0"/>
                        <a:t>YES</a:t>
                      </a:r>
                      <a:endParaRPr lang="en-US" dirty="0"/>
                    </a:p>
                  </a:txBody>
                  <a:tcPr>
                    <a:solidFill>
                      <a:srgbClr val="EBF1DE"/>
                    </a:solidFill>
                  </a:tcPr>
                </a:tc>
                <a:tc>
                  <a:txBody>
                    <a:bodyPr/>
                    <a:lstStyle/>
                    <a:p>
                      <a:pPr algn="ctr"/>
                      <a:r>
                        <a:rPr lang="en-US" dirty="0" smtClean="0"/>
                        <a:t>YES</a:t>
                      </a:r>
                      <a:endParaRPr lang="en-US" dirty="0"/>
                    </a:p>
                  </a:txBody>
                  <a:tcPr>
                    <a:solidFill>
                      <a:srgbClr val="EBF1DE"/>
                    </a:solidFill>
                  </a:tcPr>
                </a:tc>
                <a:tc>
                  <a:txBody>
                    <a:bodyPr/>
                    <a:lstStyle/>
                    <a:p>
                      <a:pPr algn="ctr"/>
                      <a:r>
                        <a:rPr lang="en-US" dirty="0" smtClean="0"/>
                        <a:t>NO</a:t>
                      </a:r>
                      <a:endParaRPr lang="en-US" dirty="0"/>
                    </a:p>
                  </a:txBody>
                  <a:tcPr>
                    <a:solidFill>
                      <a:schemeClr val="accent2">
                        <a:lumMod val="40000"/>
                        <a:lumOff val="60000"/>
                      </a:schemeClr>
                    </a:solidFill>
                  </a:tcPr>
                </a:tc>
              </a:tr>
            </a:tbl>
          </a:graphicData>
        </a:graphic>
      </p:graphicFrame>
      <p:sp>
        <p:nvSpPr>
          <p:cNvPr id="3" name="TextBox 2"/>
          <p:cNvSpPr txBox="1"/>
          <p:nvPr/>
        </p:nvSpPr>
        <p:spPr>
          <a:xfrm>
            <a:off x="457201" y="1525460"/>
            <a:ext cx="8229600" cy="646331"/>
          </a:xfrm>
          <a:prstGeom prst="rect">
            <a:avLst/>
          </a:prstGeom>
          <a:noFill/>
        </p:spPr>
        <p:txBody>
          <a:bodyPr wrap="square" rtlCol="0">
            <a:spAutoFit/>
          </a:bodyPr>
          <a:lstStyle/>
          <a:p>
            <a:r>
              <a:rPr lang="en-US" dirty="0" smtClean="0"/>
              <a:t>The following chart summarizes the Fairness Criteria we have studied and the voting methods that satisfy each one. </a:t>
            </a:r>
            <a:endParaRPr lang="en-US" dirty="0"/>
          </a:p>
        </p:txBody>
      </p:sp>
    </p:spTree>
    <p:extLst>
      <p:ext uri="{BB962C8B-B14F-4D97-AF65-F5344CB8AC3E}">
        <p14:creationId xmlns:p14="http://schemas.microsoft.com/office/powerpoint/2010/main" val="4120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3</a:t>
            </a:r>
            <a:r>
              <a:rPr lang="en-US" dirty="0" smtClean="0"/>
              <a:t> (p. 266, problem 6a)</a:t>
            </a:r>
            <a:endParaRPr lang="en-US" dirty="0"/>
          </a:p>
        </p:txBody>
      </p:sp>
      <p:sp>
        <p:nvSpPr>
          <p:cNvPr id="3" name="Content Placeholder 2"/>
          <p:cNvSpPr>
            <a:spLocks noGrp="1"/>
          </p:cNvSpPr>
          <p:nvPr>
            <p:ph idx="1"/>
          </p:nvPr>
        </p:nvSpPr>
        <p:spPr>
          <a:xfrm>
            <a:off x="457200" y="1600200"/>
            <a:ext cx="8229600" cy="1146175"/>
          </a:xfrm>
        </p:spPr>
        <p:txBody>
          <a:bodyPr>
            <a:normAutofit/>
          </a:bodyPr>
          <a:lstStyle/>
          <a:p>
            <a:pPr marL="0" indent="0" algn="just">
              <a:buNone/>
            </a:pPr>
            <a:r>
              <a:rPr lang="en-US" sz="1800" dirty="0" smtClean="0"/>
              <a:t>An election of five candidates, Anderson (A), Baker (B), Carter (C), Davis (D), and Evans (E) results in the following preference schedule. Determine the winner using the Plurality </a:t>
            </a:r>
            <a:r>
              <a:rPr lang="en-US" sz="1800" dirty="0"/>
              <a:t>M</a:t>
            </a:r>
            <a:r>
              <a:rPr lang="en-US" sz="1800" dirty="0" smtClean="0"/>
              <a:t>ethod.</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696390450"/>
              </p:ext>
            </p:extLst>
          </p:nvPr>
        </p:nvGraphicFramePr>
        <p:xfrm>
          <a:off x="1641776" y="2746375"/>
          <a:ext cx="6373791" cy="2225040"/>
        </p:xfrm>
        <a:graphic>
          <a:graphicData uri="http://schemas.openxmlformats.org/drawingml/2006/table">
            <a:tbl>
              <a:tblPr firstRow="1" firstCol="1" bandRow="1">
                <a:tableStyleId>{5940675A-B579-460E-94D1-54222C63F5DA}</a:tableStyleId>
              </a:tblPr>
              <a:tblGrid>
                <a:gridCol w="1093911"/>
                <a:gridCol w="1055976"/>
                <a:gridCol w="1055976"/>
                <a:gridCol w="1055976"/>
                <a:gridCol w="1055976"/>
                <a:gridCol w="1055976"/>
              </a:tblGrid>
              <a:tr h="370840">
                <a:tc>
                  <a:txBody>
                    <a:bodyPr/>
                    <a:lstStyle/>
                    <a:p>
                      <a:pPr algn="ct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70840">
                <a:tc>
                  <a:txBody>
                    <a:bodyPr/>
                    <a:lstStyle/>
                    <a:p>
                      <a:r>
                        <a:rPr lang="en-US" b="1" dirty="0" smtClean="0"/>
                        <a:t>First</a:t>
                      </a:r>
                      <a:endParaRPr lang="en-US" b="1"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370840">
                <a:tc>
                  <a:txBody>
                    <a:bodyPr/>
                    <a:lstStyle/>
                    <a:p>
                      <a:r>
                        <a:rPr lang="en-US" b="1" dirty="0" smtClean="0"/>
                        <a:t>Second</a:t>
                      </a:r>
                      <a:endParaRPr lang="en-US" b="1"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r h="370840">
                <a:tc>
                  <a:txBody>
                    <a:bodyPr/>
                    <a:lstStyle/>
                    <a:p>
                      <a:r>
                        <a:rPr lang="en-US" b="1" dirty="0" smtClean="0"/>
                        <a:t>Third</a:t>
                      </a:r>
                      <a:endParaRPr lang="en-US" b="1"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r>
              <a:tr h="370840">
                <a:tc>
                  <a:txBody>
                    <a:bodyPr/>
                    <a:lstStyle/>
                    <a:p>
                      <a:r>
                        <a:rPr lang="en-US" b="1" dirty="0" smtClean="0"/>
                        <a:t>Fourth</a:t>
                      </a:r>
                      <a:endParaRPr lang="en-US" b="1"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tr>
              <a:tr h="370840">
                <a:tc>
                  <a:txBody>
                    <a:bodyPr/>
                    <a:lstStyle/>
                    <a:p>
                      <a:r>
                        <a:rPr lang="en-US" b="1" dirty="0" smtClean="0"/>
                        <a:t>Fifth</a:t>
                      </a:r>
                      <a:endParaRPr lang="en-US" b="1"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2166556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Plurality Method Problems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What about the runner ups?</a:t>
            </a:r>
          </a:p>
          <a:p>
            <a:pPr algn="just"/>
            <a:r>
              <a:rPr lang="en-US" dirty="0" smtClean="0"/>
              <a:t>If you have hundreds of candidates, the first place winner could have 2 first place votes and 100 last place votes.</a:t>
            </a:r>
          </a:p>
          <a:p>
            <a:pPr lvl="1" algn="just"/>
            <a:r>
              <a:rPr lang="en-US" dirty="0" smtClean="0"/>
              <a:t>2003 California governor recall election had 135 candidates (ballot shown on the next slide).</a:t>
            </a:r>
          </a:p>
          <a:p>
            <a:pPr lvl="1" algn="just"/>
            <a:r>
              <a:rPr lang="en-US" dirty="0" smtClean="0"/>
              <a:t>Arnold Schwarzenegger won with 48% of the vote, but with so many candidates things could have gone </a:t>
            </a:r>
            <a:r>
              <a:rPr lang="en-US" u="sng" dirty="0" smtClean="0"/>
              <a:t>very</a:t>
            </a:r>
            <a:r>
              <a:rPr lang="en-US" dirty="0" smtClean="0"/>
              <a:t> differently, a candidate could have theoretically won with 0.8% of the vote.</a:t>
            </a:r>
          </a:p>
          <a:p>
            <a:pPr lvl="1" algn="just"/>
            <a:r>
              <a:rPr lang="en-US" dirty="0" smtClean="0"/>
              <a:t>Well over 0.7% of the population is absolutely, positively crazy, and could elect their crazies to high office—do you want those people coming </a:t>
            </a:r>
            <a:r>
              <a:rPr lang="en-US" smtClean="0"/>
              <a:t>together and having </a:t>
            </a:r>
            <a:r>
              <a:rPr lang="en-US" dirty="0" smtClean="0"/>
              <a:t>so much power? </a:t>
            </a:r>
          </a:p>
          <a:p>
            <a:pPr algn="just"/>
            <a:r>
              <a:rPr lang="en-US" dirty="0" smtClean="0"/>
              <a:t>We need a way to consider candidates who were not the first choice.</a:t>
            </a:r>
            <a:endParaRPr lang="en-US" dirty="0"/>
          </a:p>
        </p:txBody>
      </p:sp>
    </p:spTree>
    <p:extLst>
      <p:ext uri="{BB962C8B-B14F-4D97-AF65-F5344CB8AC3E}">
        <p14:creationId xmlns:p14="http://schemas.microsoft.com/office/powerpoint/2010/main" val="754190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69735" y="-117622"/>
            <a:ext cx="4445188" cy="7028954"/>
          </a:xfrm>
          <a:prstGeom prst="rect">
            <a:avLst/>
          </a:prstGeom>
        </p:spPr>
      </p:pic>
    </p:spTree>
    <p:extLst>
      <p:ext uri="{BB962C8B-B14F-4D97-AF65-F5344CB8AC3E}">
        <p14:creationId xmlns:p14="http://schemas.microsoft.com/office/powerpoint/2010/main" val="999313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4468</TotalTime>
  <Words>4593</Words>
  <Application>Microsoft Office PowerPoint</Application>
  <PresentationFormat>On-screen Show (4:3)</PresentationFormat>
  <Paragraphs>1039</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Chapter 4: Voting Theory</vt:lpstr>
      <vt:lpstr>Let’s Start With a Demonstration</vt:lpstr>
      <vt:lpstr>So Who Wins?</vt:lpstr>
      <vt:lpstr>Plurality Method</vt:lpstr>
      <vt:lpstr>Example 1 (p. 264, problem 2a(i))</vt:lpstr>
      <vt:lpstr>Example 2 (p. 265, problem 4a)</vt:lpstr>
      <vt:lpstr>Example 3 (p. 266, problem 6a)</vt:lpstr>
      <vt:lpstr>Plurality Method Problems</vt:lpstr>
      <vt:lpstr>PowerPoint Presentation</vt:lpstr>
      <vt:lpstr>Borda Count (aka the 3-2-1) Method</vt:lpstr>
      <vt:lpstr>The Multiplication Table</vt:lpstr>
      <vt:lpstr>Example 1 (p. 264, problem 2a(ii))</vt:lpstr>
      <vt:lpstr>Example 2 (p. 265, problem 4b)</vt:lpstr>
      <vt:lpstr>Example 3 (p. 266, problem 6b)</vt:lpstr>
      <vt:lpstr>Fairness Criterion</vt:lpstr>
      <vt:lpstr>Majority Fairness Criterion</vt:lpstr>
      <vt:lpstr>Satisfies vs. Violates</vt:lpstr>
      <vt:lpstr>Majority Fairness Criterion Flowchart</vt:lpstr>
      <vt:lpstr>Example 1</vt:lpstr>
      <vt:lpstr>Example 2</vt:lpstr>
      <vt:lpstr>Example 3</vt:lpstr>
      <vt:lpstr>We Now Know…</vt:lpstr>
      <vt:lpstr>Chapter 4: Voting Theory</vt:lpstr>
      <vt:lpstr>Where We’ve Been</vt:lpstr>
      <vt:lpstr>Plurality with Elimination Method</vt:lpstr>
      <vt:lpstr>Method of pairwise comparisons (MPC)</vt:lpstr>
      <vt:lpstr>Example 4 (p. 278, problem 2a)</vt:lpstr>
      <vt:lpstr>Example 5 (p. 279, problem 4a)</vt:lpstr>
      <vt:lpstr>Example 6 (p. 279, problem 6a)</vt:lpstr>
      <vt:lpstr>Example 7 (p. 279, problem 8a)</vt:lpstr>
      <vt:lpstr>Method of Pairwise Comparisons</vt:lpstr>
      <vt:lpstr>Example 4 (p. 278, problem 2b)</vt:lpstr>
      <vt:lpstr>Example 5 (p. 279, problem 4b)</vt:lpstr>
      <vt:lpstr>Example 6 (p. 279, problem 6b)</vt:lpstr>
      <vt:lpstr>Example 7 (p. 279, problem 8b)</vt:lpstr>
      <vt:lpstr>Example 8</vt:lpstr>
      <vt:lpstr>Fairness Criterion… Again</vt:lpstr>
      <vt:lpstr>Method of Pairwise Comparisons and the Majority Fairness Criterion</vt:lpstr>
      <vt:lpstr>Condorcet Fairness Criterion</vt:lpstr>
      <vt:lpstr>Condorcet Fairness Criterion Flowchart</vt:lpstr>
      <vt:lpstr>Condorcet Fairness Criterion</vt:lpstr>
      <vt:lpstr>Example 4</vt:lpstr>
      <vt:lpstr>Now We Know…</vt:lpstr>
      <vt:lpstr>Example 5</vt:lpstr>
      <vt:lpstr>We Now Know…</vt:lpstr>
      <vt:lpstr>Summary of the Fairness Criteria (So Far)</vt:lpstr>
      <vt:lpstr>Chapter 4: Voting Theory</vt:lpstr>
      <vt:lpstr>Fairness Criteria… Again and Again</vt:lpstr>
      <vt:lpstr>Monotonicity Fairness Criterion</vt:lpstr>
      <vt:lpstr>Example 9</vt:lpstr>
      <vt:lpstr>Example 9 (continued)</vt:lpstr>
      <vt:lpstr>Wait… What Just Happened???</vt:lpstr>
      <vt:lpstr>Monotonicity Fairness Criterion, Formally</vt:lpstr>
      <vt:lpstr>Monotonicity Fairness Criterion Flowchart</vt:lpstr>
      <vt:lpstr>Monotonicity Fairness Criterion</vt:lpstr>
      <vt:lpstr>Monotonicity Fairness Criterion</vt:lpstr>
      <vt:lpstr>Monotonicity Fairness Criterion</vt:lpstr>
      <vt:lpstr>Independence of Irrelevant Alternatives Fairness Criterion</vt:lpstr>
      <vt:lpstr>Example 10 (p. 297, Problem 12)</vt:lpstr>
      <vt:lpstr>Example 10 (continued)</vt:lpstr>
      <vt:lpstr>Wait… What Just Happened???</vt:lpstr>
      <vt:lpstr>Independence of Irrelevant Alternatives Fairness Criterion (Formally)</vt:lpstr>
      <vt:lpstr>Independence of Irrelevant Alternatives Fairness Criterion Flowchart</vt:lpstr>
      <vt:lpstr>Independence of Irrelevant Alternatives Fairness Criterion</vt:lpstr>
      <vt:lpstr>Summary of the Fairness Criteria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Voting Theory</dc:title>
  <dc:creator>Steven Skees</dc:creator>
  <cp:lastModifiedBy>Trevor Leach</cp:lastModifiedBy>
  <cp:revision>18</cp:revision>
  <cp:lastPrinted>2015-06-29T12:47:41Z</cp:lastPrinted>
  <dcterms:created xsi:type="dcterms:W3CDTF">2015-06-24T23:21:00Z</dcterms:created>
  <dcterms:modified xsi:type="dcterms:W3CDTF">2015-06-29T13:09:10Z</dcterms:modified>
</cp:coreProperties>
</file>