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F22D-A655-4B4F-BB88-D0A22A1E4B3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787E-349F-4FC2-905E-AAD52C9991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DEF: </a:t>
            </a:r>
          </a:p>
          <a:p>
            <a:pPr>
              <a:buNone/>
            </a:pPr>
            <a:r>
              <a:rPr lang="en-US" sz="5400" dirty="0" smtClean="0"/>
              <a:t>Annual Percentage Yield (APY): The percentage increase in the value of an investment in one year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5 pg 34</a:t>
            </a:r>
          </a:p>
          <a:p>
            <a:pPr lvl="1"/>
            <a:r>
              <a:rPr lang="en-US" sz="3600" dirty="0" smtClean="0"/>
              <a:t> A Student puts $400 in a “money market account”, in which the daily interest rate varies. At the end of one year the value of the account has risen to $416.38. What was the APY of this investment for this year? Round your answer to the nearest hundredth of a percent.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7 pg 35</a:t>
            </a:r>
          </a:p>
          <a:p>
            <a:pPr lvl="1"/>
            <a:r>
              <a:rPr lang="en-US" sz="4000" dirty="0" smtClean="0"/>
              <a:t>By comparing their APY’s, decide whether an investment at the rate of 7.6% compounded quarterly is better or worse than an investment at the rate of 7.52% compounded daily. Round each APY to the nearest hundredth of a percent.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Def</a:t>
            </a:r>
            <a:r>
              <a:rPr lang="en-US" sz="4400" dirty="0" smtClean="0"/>
              <a:t>: </a:t>
            </a:r>
          </a:p>
          <a:p>
            <a:pPr lvl="1"/>
            <a:r>
              <a:rPr lang="en-US" sz="4400" dirty="0" smtClean="0"/>
              <a:t>Compound Interest: Interest is paid periodically and added to the account.</a:t>
            </a:r>
          </a:p>
          <a:p>
            <a:pPr lvl="1"/>
            <a:endParaRPr lang="en-US" sz="4400" dirty="0"/>
          </a:p>
          <a:p>
            <a:pPr lvl="1">
              <a:buNone/>
            </a:pPr>
            <a:r>
              <a:rPr lang="en-US" sz="4400" dirty="0" smtClean="0"/>
              <a:t>				F=P(1+r)</a:t>
            </a:r>
            <a:r>
              <a:rPr lang="en-US" sz="4400" baseline="30000" dirty="0" smtClean="0"/>
              <a:t>t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2 PG 22</a:t>
            </a:r>
          </a:p>
          <a:p>
            <a:pPr lvl="1"/>
            <a:r>
              <a:rPr lang="en-US" sz="4000" dirty="0" smtClean="0"/>
              <a:t>Suppose $1,000 is deposited in an account paying 6% annual interest. Compare the value after 10 years using simple </a:t>
            </a:r>
            <a:r>
              <a:rPr lang="en-US" sz="4000" dirty="0" err="1" smtClean="0"/>
              <a:t>interst</a:t>
            </a:r>
            <a:r>
              <a:rPr lang="en-US" sz="4000" dirty="0" smtClean="0"/>
              <a:t> and compound interest, and also the amount of interest.  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Example 3 PG 24</a:t>
            </a:r>
          </a:p>
          <a:p>
            <a:pPr lvl="1"/>
            <a:r>
              <a:rPr lang="en-US" sz="3600" dirty="0" smtClean="0"/>
              <a:t>At age 25 George has $10,000 and Marsha has $5,000. Each has their money invested in an account paying 6% annual interest, but Marsha’s pays compound interest and George’s pay simple interest. Compare the values of their accounts over the next 30 years.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5 PG 25</a:t>
            </a:r>
          </a:p>
          <a:p>
            <a:pPr lvl="1"/>
            <a:r>
              <a:rPr lang="en-US" sz="4800" dirty="0" smtClean="0"/>
              <a:t>If the inflation rate is 6% per year compounded annually for the next 5 years, what should be the cost five years from now of a car presently costing $15,000?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1.4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Autofit/>
          </a:bodyPr>
          <a:lstStyle/>
          <a:p>
            <a:r>
              <a:rPr lang="en-US" sz="5400" dirty="0" smtClean="0"/>
              <a:t>Example 2 Pg 32</a:t>
            </a:r>
          </a:p>
          <a:p>
            <a:pPr lvl="1"/>
            <a:r>
              <a:rPr lang="en-US" sz="5400" dirty="0" smtClean="0"/>
              <a:t>Find the future value of an investment of $10,000 after a period of six years and six months at 8% compounded quarterly 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4 pg 33</a:t>
            </a:r>
          </a:p>
          <a:p>
            <a:pPr lvl="1"/>
            <a:r>
              <a:rPr lang="en-US" sz="3600" dirty="0" smtClean="0"/>
              <a:t>Bank of Louisville offers a 4 year “Rising Rate” Certificate of Deposit (CD) which pays 5.8% compounded daily for the first year, then 5.9% compounded daily for the second year, and finally 6.2% compounded daily for the last two years. If $1,000 is invested in this account, how much will it be worth at the end of the 4 years?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Autofit/>
          </a:bodyPr>
          <a:lstStyle/>
          <a:p>
            <a:r>
              <a:rPr lang="en-US" sz="5400" dirty="0" smtClean="0"/>
              <a:t>Example 3 PG 32 </a:t>
            </a:r>
          </a:p>
          <a:p>
            <a:pPr lvl="1"/>
            <a:r>
              <a:rPr lang="en-US" sz="5400" dirty="0" smtClean="0"/>
              <a:t>If you invest $9,875 at 8.1% compounded monthly, how much will this investment be worth in 17 years?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410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1.3 </vt:lpstr>
      <vt:lpstr>Slide 2</vt:lpstr>
      <vt:lpstr>Slide 3</vt:lpstr>
      <vt:lpstr>Slide 4</vt:lpstr>
      <vt:lpstr>Slide 5</vt:lpstr>
      <vt:lpstr>1.4</vt:lpstr>
      <vt:lpstr>Slide 7</vt:lpstr>
      <vt:lpstr>Slide 8</vt:lpstr>
      <vt:lpstr>Slide 9</vt:lpstr>
      <vt:lpstr>Slide 10</vt:lpstr>
      <vt:lpstr>Slide 11</vt:lpstr>
      <vt:lpstr>Slide 12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</dc:title>
  <dc:creator>Trevor Leach</dc:creator>
  <cp:lastModifiedBy>Trevor Leach</cp:lastModifiedBy>
  <cp:revision>9</cp:revision>
  <dcterms:created xsi:type="dcterms:W3CDTF">2015-06-03T01:23:05Z</dcterms:created>
  <dcterms:modified xsi:type="dcterms:W3CDTF">2015-06-03T02:47:27Z</dcterms:modified>
</cp:coreProperties>
</file>