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0EC3-19AD-4A61-A492-B52D861CF02F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0EC3-19AD-4A61-A492-B52D861CF02F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805F-7787-4C44-BC3F-9FCD857000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1.6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Exmple</a:t>
            </a:r>
            <a:r>
              <a:rPr lang="en-US" sz="4800" dirty="0" smtClean="0"/>
              <a:t> 1 pg 51</a:t>
            </a:r>
          </a:p>
          <a:p>
            <a:pPr lvl="1"/>
            <a:r>
              <a:rPr lang="en-US" sz="4800" dirty="0" smtClean="0"/>
              <a:t>Suppose your parents invest $10,000 on your ninth birthday, and it accumulates to $19,000 on your seventeenth birthday. At what annual interest rate did this investment grow?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Example 2 pg 52</a:t>
            </a:r>
          </a:p>
          <a:p>
            <a:pPr lvl="1"/>
            <a:r>
              <a:rPr lang="en-US" sz="4400" dirty="0" smtClean="0"/>
              <a:t>A bond selling for $5,000 now can be redeemed in 12 years for $13,250. What annual rate of compound interest does the bond pay? Round your answer to the nearest hundredth of a percent. </a:t>
            </a:r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6000" dirty="0" smtClean="0"/>
              <a:t>If a principal P is invested at an APY of Y:</a:t>
            </a:r>
          </a:p>
          <a:p>
            <a:pPr>
              <a:buNone/>
            </a:pPr>
            <a:r>
              <a:rPr lang="en-US" sz="6000" dirty="0" smtClean="0"/>
              <a:t>     Then  F=P(1+Y)</a:t>
            </a:r>
            <a:r>
              <a:rPr lang="en-US" sz="6000" baseline="40000" dirty="0" smtClean="0"/>
              <a:t>t</a:t>
            </a:r>
            <a:endParaRPr lang="en-US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5592763"/>
          </a:xfrm>
        </p:spPr>
        <p:txBody>
          <a:bodyPr>
            <a:noAutofit/>
          </a:bodyPr>
          <a:lstStyle/>
          <a:p>
            <a:r>
              <a:rPr lang="en-US" sz="4400" dirty="0" smtClean="0"/>
              <a:t>Example 4 pg 53</a:t>
            </a:r>
          </a:p>
          <a:p>
            <a:pPr lvl="1"/>
            <a:r>
              <a:rPr lang="en-US" sz="4400" dirty="0" smtClean="0"/>
              <a:t>A bank offers a 3-month certificate of deposit (CD) with an APY of 5.6%. If $1000 is invested in such a CD, how much money should be in the account at the end of 3 months? At the end of 9 Months?</a:t>
            </a:r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r>
              <a:rPr lang="en-US" sz="5400" dirty="0" smtClean="0"/>
              <a:t>Example 6 pg 53</a:t>
            </a:r>
          </a:p>
          <a:p>
            <a:pPr lvl="1"/>
            <a:r>
              <a:rPr lang="en-US" sz="5400" dirty="0" smtClean="0"/>
              <a:t>A money market account grows in value from $1,500 to $1,800 in two and one-half years. What single APY applies to the entire investment?</a:t>
            </a:r>
            <a:endParaRPr 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180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1.6</vt:lpstr>
      <vt:lpstr>Slide 2</vt:lpstr>
      <vt:lpstr>Slide 3</vt:lpstr>
      <vt:lpstr>Slide 4</vt:lpstr>
      <vt:lpstr>Slide 5</vt:lpstr>
      <vt:lpstr>Slide 6</vt:lpstr>
    </vt:vector>
  </TitlesOfParts>
  <Company>University of Kentucky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Trevor Leach</dc:creator>
  <cp:lastModifiedBy>Trevor Leach</cp:lastModifiedBy>
  <cp:revision>11</cp:revision>
  <dcterms:created xsi:type="dcterms:W3CDTF">2015-06-04T23:36:38Z</dcterms:created>
  <dcterms:modified xsi:type="dcterms:W3CDTF">2015-06-05T02:04:41Z</dcterms:modified>
</cp:coreProperties>
</file>