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2" r:id="rId5"/>
    <p:sldId id="263" r:id="rId6"/>
    <p:sldId id="264"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4660"/>
  </p:normalViewPr>
  <p:slideViewPr>
    <p:cSldViewPr>
      <p:cViewPr varScale="1">
        <p:scale>
          <a:sx n="70" d="100"/>
          <a:sy n="70" d="100"/>
        </p:scale>
        <p:origin x="1088"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D40EC3-19AD-4A61-A492-B52D861CF02F}" type="datetimeFigureOut">
              <a:rPr lang="en-US" smtClean="0"/>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40EC3-19AD-4A61-A492-B52D861CF02F}" type="datetimeFigureOut">
              <a:rPr lang="en-US" smtClean="0"/>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40EC3-19AD-4A61-A492-B52D861CF02F}" type="datetimeFigureOut">
              <a:rPr lang="en-US" smtClean="0"/>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40EC3-19AD-4A61-A492-B52D861CF02F}" type="datetimeFigureOut">
              <a:rPr lang="en-US" smtClean="0"/>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D40EC3-19AD-4A61-A492-B52D861CF02F}" type="datetimeFigureOut">
              <a:rPr lang="en-US" smtClean="0"/>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D40EC3-19AD-4A61-A492-B52D861CF02F}" type="datetimeFigureOut">
              <a:rPr lang="en-US" smtClean="0"/>
              <a:t>6/10/2015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D40EC3-19AD-4A61-A492-B52D861CF02F}" type="datetimeFigureOut">
              <a:rPr lang="en-US" smtClean="0"/>
              <a:t>6/10/2015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D40EC3-19AD-4A61-A492-B52D861CF02F}" type="datetimeFigureOut">
              <a:rPr lang="en-US" smtClean="0"/>
              <a:t>6/10/2015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D40EC3-19AD-4A61-A492-B52D861CF02F}" type="datetimeFigureOut">
              <a:rPr lang="en-US" smtClean="0"/>
              <a:t>6/10/2015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40EC3-19AD-4A61-A492-B52D861CF02F}" type="datetimeFigureOut">
              <a:rPr lang="en-US" smtClean="0"/>
              <a:t>6/10/2015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40EC3-19AD-4A61-A492-B52D861CF02F}" type="datetimeFigureOut">
              <a:rPr lang="en-US" smtClean="0"/>
              <a:t>6/10/2015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8805F-7787-4C44-BC3F-9FCD857000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40EC3-19AD-4A61-A492-B52D861CF02F}" type="datetimeFigureOut">
              <a:rPr lang="en-US" smtClean="0"/>
              <a:t>6/10/2015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8805F-7787-4C44-BC3F-9FCD857000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Chapter 2</a:t>
            </a:r>
            <a:endParaRPr lang="en-US" sz="9600" dirty="0" smtClean="0"/>
          </a:p>
        </p:txBody>
      </p:sp>
      <p:sp>
        <p:nvSpPr>
          <p:cNvPr id="3" name="Subtitle 2"/>
          <p:cNvSpPr>
            <a:spLocks noGrp="1"/>
          </p:cNvSpPr>
          <p:nvPr>
            <p:ph type="subTitle" idx="1"/>
          </p:nvPr>
        </p:nvSpPr>
        <p:spPr/>
        <p:txBody>
          <a:bodyPr/>
          <a:lstStyle/>
          <a:p>
            <a:r>
              <a:rPr lang="en-US" dirty="0" smtClean="0"/>
              <a:t>Periodic Payments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85463" y="2579862"/>
            <a:ext cx="7773074" cy="2566638"/>
          </a:xfrm>
          <a:prstGeom prst="rect">
            <a:avLst/>
          </a:prstGeom>
        </p:spPr>
      </p:pic>
    </p:spTree>
    <p:extLst>
      <p:ext uri="{BB962C8B-B14F-4D97-AF65-F5344CB8AC3E}">
        <p14:creationId xmlns:p14="http://schemas.microsoft.com/office/powerpoint/2010/main" val="427962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sz="4800" dirty="0" smtClean="0"/>
              <a:t>Example1 PG 93 </a:t>
            </a:r>
          </a:p>
          <a:p>
            <a:pPr lvl="1"/>
            <a:r>
              <a:rPr lang="en-US" sz="4000" dirty="0" smtClean="0"/>
              <a:t>Suppose you invest $1,000 per year, at the end of each year, for 4 years into an account that pays 5% interest. What will be the value of the account just after the last payment?</a:t>
            </a:r>
            <a:endParaRPr lang="en-US" sz="4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991600" cy="6172200"/>
          </a:xfrm>
        </p:spPr>
        <p:txBody>
          <a:bodyPr>
            <a:noAutofit/>
          </a:bodyPr>
          <a:lstStyle/>
          <a:p>
            <a:r>
              <a:rPr lang="en-US" sz="4800" dirty="0" smtClean="0"/>
              <a:t>Example 2 For the past ten years your uncle has been depositing $500 at the end of each year in a savings account that pays 3.5%compounded annually. What was the value of the account just after the tenth deposit? How much interest has been earned?</a:t>
            </a:r>
            <a:endParaRPr lang="en-US" sz="4000" dirty="0" smtClean="0"/>
          </a:p>
        </p:txBody>
      </p:sp>
    </p:spTree>
    <p:extLst>
      <p:ext uri="{BB962C8B-B14F-4D97-AF65-F5344CB8AC3E}">
        <p14:creationId xmlns:p14="http://schemas.microsoft.com/office/powerpoint/2010/main" val="126698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sz="4800" dirty="0" smtClean="0"/>
              <a:t>Example 3 </a:t>
            </a:r>
            <a:r>
              <a:rPr lang="en-US" sz="4800" dirty="0" err="1" smtClean="0"/>
              <a:t>pg</a:t>
            </a:r>
            <a:r>
              <a:rPr lang="en-US" sz="4800" dirty="0" smtClean="0"/>
              <a:t> 96</a:t>
            </a:r>
          </a:p>
          <a:p>
            <a:pPr lvl="1"/>
            <a:r>
              <a:rPr lang="en-US" sz="3600" dirty="0" smtClean="0"/>
              <a:t>Find the value just after the last payment of a sequence of payments of $2,275 made at the end of every 6 months if the payments are made for 8 years and 6 months and money earns 5.4% compounded semi-annually. How much interest will have been earned by the payments?</a:t>
            </a:r>
          </a:p>
        </p:txBody>
      </p:sp>
    </p:spTree>
    <p:extLst>
      <p:ext uri="{BB962C8B-B14F-4D97-AF65-F5344CB8AC3E}">
        <p14:creationId xmlns:p14="http://schemas.microsoft.com/office/powerpoint/2010/main" val="707071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dirty="0" smtClean="0"/>
              <a:t>Example 4 </a:t>
            </a:r>
            <a:r>
              <a:rPr lang="en-US" dirty="0" err="1" smtClean="0"/>
              <a:t>pg</a:t>
            </a:r>
            <a:r>
              <a:rPr lang="en-US" dirty="0" smtClean="0"/>
              <a:t> 96</a:t>
            </a:r>
          </a:p>
          <a:p>
            <a:pPr lvl="1"/>
            <a:r>
              <a:rPr lang="en-US" sz="3200" dirty="0" smtClean="0"/>
              <a:t>At the end of each month jane deposited $100 in a savings account which credits interest at 5.7% compounded monthly. The first deposit was made when Jane’s son was 1 month old and the last deposit was made when her son was 21 years old. The money remained in the account (earning interest in the same way) and was presented to the son on his 25</a:t>
            </a:r>
            <a:r>
              <a:rPr lang="en-US" sz="3200" baseline="30000" dirty="0" smtClean="0"/>
              <a:t>th</a:t>
            </a:r>
            <a:r>
              <a:rPr lang="en-US" sz="3200" dirty="0" smtClean="0"/>
              <a:t> birthday. How much did he receive? How much total interest had been earned?</a:t>
            </a:r>
            <a:endParaRPr lang="en-US" sz="3200" dirty="0" smtClean="0"/>
          </a:p>
        </p:txBody>
      </p:sp>
    </p:spTree>
    <p:extLst>
      <p:ext uri="{BB962C8B-B14F-4D97-AF65-F5344CB8AC3E}">
        <p14:creationId xmlns:p14="http://schemas.microsoft.com/office/powerpoint/2010/main" val="961975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sz="4800" dirty="0" smtClean="0"/>
              <a:t>Example 5 </a:t>
            </a:r>
            <a:r>
              <a:rPr lang="en-US" sz="4800" dirty="0" err="1" smtClean="0"/>
              <a:t>pg</a:t>
            </a:r>
            <a:r>
              <a:rPr lang="en-US" sz="4800" dirty="0" smtClean="0"/>
              <a:t> 97</a:t>
            </a:r>
          </a:p>
          <a:p>
            <a:pPr lvl="1"/>
            <a:r>
              <a:rPr lang="en-US" sz="3600" dirty="0" smtClean="0"/>
              <a:t>Sam has $4,235 in his savings account, which pays 6.2% compounded quarterly. He plans to make deposits of $250 at the end of each quarter into the account. If he does so, </a:t>
            </a:r>
            <a:r>
              <a:rPr lang="en-US" sz="3600" dirty="0" err="1" smtClean="0"/>
              <a:t>hhow</a:t>
            </a:r>
            <a:r>
              <a:rPr lang="en-US" sz="3600" dirty="0" smtClean="0"/>
              <a:t> much will his savings account be worth </a:t>
            </a:r>
            <a:endParaRPr lang="en-US" sz="3600" dirty="0" smtClean="0"/>
          </a:p>
        </p:txBody>
      </p:sp>
    </p:spTree>
    <p:extLst>
      <p:ext uri="{BB962C8B-B14F-4D97-AF65-F5344CB8AC3E}">
        <p14:creationId xmlns:p14="http://schemas.microsoft.com/office/powerpoint/2010/main" val="553394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298</Words>
  <Application>Microsoft Office PowerPoint</Application>
  <PresentationFormat>On-screen Show (4:3)</PresentationFormat>
  <Paragraphs>11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Chapter 2</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Kentucky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Trevor Leach</dc:creator>
  <cp:lastModifiedBy>Trevor Leach</cp:lastModifiedBy>
  <cp:revision>22</cp:revision>
  <dcterms:created xsi:type="dcterms:W3CDTF">2015-06-04T23:36:38Z</dcterms:created>
  <dcterms:modified xsi:type="dcterms:W3CDTF">2015-06-11T02:25:45Z</dcterms:modified>
</cp:coreProperties>
</file>