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>
      <p:cViewPr varScale="1">
        <p:scale>
          <a:sx n="70" d="100"/>
          <a:sy n="70" d="100"/>
        </p:scale>
        <p:origin x="10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0EC3-19AD-4A61-A492-B52D861CF02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2.2</a:t>
            </a:r>
            <a:endParaRPr lang="en-US" sz="9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4800" dirty="0" smtClean="0"/>
              <a:t>Example 1 </a:t>
            </a:r>
            <a:r>
              <a:rPr lang="en-US" sz="4800" dirty="0" err="1" smtClean="0"/>
              <a:t>pg</a:t>
            </a:r>
            <a:r>
              <a:rPr lang="en-US" sz="4800" dirty="0" smtClean="0"/>
              <a:t> 105</a:t>
            </a:r>
          </a:p>
          <a:p>
            <a:pPr lvl="1"/>
            <a:r>
              <a:rPr lang="en-US" sz="3600" dirty="0" smtClean="0"/>
              <a:t>Suppose the four payments of $1000 of example 1 of section 2.1, one at the end of each year for four years, were being made to repay an </a:t>
            </a:r>
            <a:r>
              <a:rPr lang="en-US" sz="3600" b="1" dirty="0" smtClean="0"/>
              <a:t>amortized loan</a:t>
            </a:r>
            <a:r>
              <a:rPr lang="en-US" sz="3600" dirty="0" smtClean="0"/>
              <a:t>(which means the payments on the loan are the same) on which interest of 5% was charged. What was the principal (present value) when it was made?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172200"/>
          </a:xfrm>
        </p:spPr>
        <p:txBody>
          <a:bodyPr>
            <a:noAutofit/>
          </a:bodyPr>
          <a:lstStyle/>
          <a:p>
            <a:r>
              <a:rPr lang="en-US" sz="4800" dirty="0" smtClean="0"/>
              <a:t>Example </a:t>
            </a:r>
            <a:r>
              <a:rPr lang="en-US" sz="4800" dirty="0" smtClean="0"/>
              <a:t>2 </a:t>
            </a:r>
            <a:r>
              <a:rPr lang="en-US" sz="4800" dirty="0" err="1" smtClean="0"/>
              <a:t>pg</a:t>
            </a:r>
            <a:r>
              <a:rPr lang="en-US" sz="4800" dirty="0" smtClean="0"/>
              <a:t> 107</a:t>
            </a:r>
          </a:p>
          <a:p>
            <a:pPr lvl="1"/>
            <a:r>
              <a:rPr lang="en-US" sz="4800" dirty="0" smtClean="0"/>
              <a:t>Find the amortized loan principal (present value) that is paid off by making $85 per month payments for 2 years if interest is 8.1% compounded monthly. How much interest will the borrower have paid?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6698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4400" dirty="0" smtClean="0"/>
              <a:t>Example 3 </a:t>
            </a:r>
            <a:r>
              <a:rPr lang="en-US" sz="4400" dirty="0" err="1" smtClean="0"/>
              <a:t>pg</a:t>
            </a:r>
            <a:r>
              <a:rPr lang="en-US" sz="4400" dirty="0" smtClean="0"/>
              <a:t> </a:t>
            </a:r>
            <a:r>
              <a:rPr lang="en-US" sz="4400" dirty="0" smtClean="0"/>
              <a:t>107</a:t>
            </a:r>
          </a:p>
          <a:p>
            <a:pPr lvl="1"/>
            <a:r>
              <a:rPr lang="en-US" sz="4400" dirty="0" smtClean="0"/>
              <a:t>Best Buy offers a TV for $200 down and $25 per month for the next 12 months. If interest is charged at 9% compounded monthly, find the cash value (actual price) of the TV. How much total interest will the customer pay with this offer?</a:t>
            </a:r>
          </a:p>
        </p:txBody>
      </p:sp>
    </p:spTree>
    <p:extLst>
      <p:ext uri="{BB962C8B-B14F-4D97-AF65-F5344CB8AC3E}">
        <p14:creationId xmlns:p14="http://schemas.microsoft.com/office/powerpoint/2010/main" val="70707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4 </a:t>
            </a:r>
            <a:r>
              <a:rPr lang="en-US" sz="3600" dirty="0" err="1" smtClean="0"/>
              <a:t>pg</a:t>
            </a:r>
            <a:r>
              <a:rPr lang="en-US" sz="3600" dirty="0" smtClean="0"/>
              <a:t> 108</a:t>
            </a:r>
          </a:p>
          <a:p>
            <a:pPr lvl="1"/>
            <a:r>
              <a:rPr lang="en-US" sz="3600" dirty="0" smtClean="0"/>
              <a:t>A car dealer offers to sell you a new car if you trade in your old car worth $3,500, make a down payment of $1,200, and make monthly payments of $300 for four years. Assuming you can borrow money at 7.5% compounded monthly, what is the cash value of the deal he is offering on the new car? How much interest would you pay?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6197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5 </a:t>
            </a:r>
            <a:r>
              <a:rPr lang="en-US" dirty="0" err="1" smtClean="0"/>
              <a:t>pg</a:t>
            </a:r>
            <a:r>
              <a:rPr lang="en-US" dirty="0" smtClean="0"/>
              <a:t> 108</a:t>
            </a:r>
          </a:p>
          <a:p>
            <a:pPr lvl="1"/>
            <a:r>
              <a:rPr lang="en-US" sz="3200" dirty="0" smtClean="0"/>
              <a:t>You just won a one million dollar Lottery!!!!! </a:t>
            </a:r>
            <a:r>
              <a:rPr lang="en-US" sz="3200" dirty="0" smtClean="0"/>
              <a:t>You will receive $50,000 per year for the next 20 years, starting today, a total of $1,000,000.  If the current interest rate 6.6% compounded annually, what is the actual cash equivalent of this sequence of payments? (such a cash equivalent is the value of the cash option that you mus</a:t>
            </a:r>
            <a:r>
              <a:rPr lang="en-US" sz="3200" dirty="0" smtClean="0"/>
              <a:t>t select or reject when you purchase your lottery ticket.)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339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4400" dirty="0" smtClean="0"/>
              <a:t>Example </a:t>
            </a:r>
            <a:r>
              <a:rPr lang="en-US" sz="4400" dirty="0" smtClean="0"/>
              <a:t>6 </a:t>
            </a:r>
            <a:r>
              <a:rPr lang="en-US" sz="4400" dirty="0" err="1" smtClean="0"/>
              <a:t>Pg</a:t>
            </a:r>
            <a:r>
              <a:rPr lang="en-US" sz="4400" dirty="0" smtClean="0"/>
              <a:t> 109</a:t>
            </a:r>
          </a:p>
          <a:p>
            <a:pPr lvl="1"/>
            <a:r>
              <a:rPr lang="en-US" sz="4400" dirty="0" smtClean="0"/>
              <a:t>Suppose the interest rate in example 5 is only 3% compounded annually. Should this make the cash value larger or smaller? Determine the cash value of the sequence of payments with this interest rate and revisit your answer.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33582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378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Kentucky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Trevor Leach</dc:creator>
  <cp:lastModifiedBy>Trevor Leach</cp:lastModifiedBy>
  <cp:revision>26</cp:revision>
  <dcterms:created xsi:type="dcterms:W3CDTF">2015-06-04T23:36:38Z</dcterms:created>
  <dcterms:modified xsi:type="dcterms:W3CDTF">2015-06-12T01:39:25Z</dcterms:modified>
</cp:coreProperties>
</file>