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17/04/2024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17/04/2024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>
                <a:solidFill>
                  <a:srgbClr val="0B5574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US" b="1" dirty="0" smtClean="0">
                <a:solidFill>
                  <a:srgbClr val="0B5574"/>
                </a:solidFill>
              </a:rPr>
              <a:t>Predictive </a:t>
            </a:r>
            <a:r>
              <a:rPr lang="en-US" b="1" dirty="0">
                <a:solidFill>
                  <a:srgbClr val="0B5574"/>
                </a:solidFill>
              </a:rPr>
              <a:t>model to understand factors that influence buying </a:t>
            </a:r>
            <a:r>
              <a:rPr lang="en-US" b="1" dirty="0" smtClean="0">
                <a:solidFill>
                  <a:srgbClr val="0B5574"/>
                </a:solidFill>
              </a:rPr>
              <a:t>behavior</a:t>
            </a:r>
            <a:endParaRPr lang="en-GB" b="1" dirty="0">
              <a:solidFill>
                <a:srgbClr val="0B5574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13656"/>
            <a:ext cx="8797438" cy="442867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882581" y="2406563"/>
            <a:ext cx="4926665" cy="4169127"/>
          </a:xfrm>
        </p:spPr>
        <p:txBody>
          <a:bodyPr/>
          <a:lstStyle/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analyzed data using a Random Forest Classifier model to identify factors influencing booking completion.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an accuracy of 70%, indicating its ability to predict booking trends. </a:t>
            </a:r>
            <a:endParaRPr lang="en-US" sz="1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with positive correlations to booking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completion: </a:t>
            </a: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Passengers, Trip Type (Round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</a:t>
            </a: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bookings), Purchase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Time, Length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Stay.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based on these insights: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Promotions and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</a:t>
            </a:r>
            <a:endParaRPr lang="en-US" sz="1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</a:t>
            </a: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ation</a:t>
            </a:r>
          </a:p>
          <a:p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these data-driven strategies, we can improve booking completion rates, optimize revenue, and enhance the overall customer experience.</a:t>
            </a:r>
          </a:p>
          <a:p>
            <a:pPr marL="258762" lvl="2" indent="0">
              <a:buNone/>
            </a:pPr>
            <a:endParaRPr lang="en-US" dirty="0" smtClean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6318230" y="1176650"/>
            <a:ext cx="2477930" cy="991056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Incomplete bookings</a:t>
            </a:r>
          </a:p>
          <a:p>
            <a:pPr algn="ctr"/>
            <a:r>
              <a:rPr lang="en-CA" sz="2400" b="1" dirty="0">
                <a:solidFill>
                  <a:schemeClr val="bg1">
                    <a:lumMod val="10000"/>
                  </a:schemeClr>
                </a:solidFill>
              </a:rPr>
              <a:t>7478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3135357" y="1184392"/>
            <a:ext cx="2417090" cy="991056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Complete bookings</a:t>
            </a:r>
          </a:p>
          <a:p>
            <a:pPr algn="ctr"/>
            <a:r>
              <a:rPr lang="en-CA" sz="2400" b="1" dirty="0">
                <a:solidFill>
                  <a:schemeClr val="bg1">
                    <a:lumMod val="10000"/>
                  </a:schemeClr>
                </a:solidFill>
              </a:rPr>
              <a:t>42522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177672" y="1161713"/>
            <a:ext cx="2191902" cy="991056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Total </a:t>
            </a:r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bookings data </a:t>
            </a:r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collected</a:t>
            </a:r>
          </a:p>
          <a:p>
            <a:pPr algn="ctr"/>
            <a:r>
              <a:rPr lang="en-CA" sz="2400" b="1" dirty="0">
                <a:solidFill>
                  <a:schemeClr val="bg1">
                    <a:lumMod val="10000"/>
                  </a:schemeClr>
                </a:solidFill>
              </a:rPr>
              <a:t>50000 </a:t>
            </a:r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9561944" y="1160683"/>
            <a:ext cx="2262074" cy="991056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Top factor</a:t>
            </a:r>
            <a:endParaRPr lang="en-CA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bg1">
                    <a:lumMod val="10000"/>
                  </a:schemeClr>
                </a:solidFill>
              </a:rPr>
              <a:t>Purchase</a:t>
            </a:r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CA" sz="2400" b="1" dirty="0">
                <a:solidFill>
                  <a:schemeClr val="bg1">
                    <a:lumMod val="10000"/>
                  </a:schemeClr>
                </a:solidFill>
              </a:rPr>
              <a:t>lead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2" y="2283603"/>
            <a:ext cx="3125967" cy="4292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110" y="2406563"/>
            <a:ext cx="3124838" cy="39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6177072-acf3-469b-be5f-1201de6410b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1b85e46-be1c-4d4d-af3f-3ff4749bae0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133</Words>
  <Application>Microsoft Office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Times New Roman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hp</cp:lastModifiedBy>
  <cp:revision>28</cp:revision>
  <cp:lastPrinted>2022-06-09T07:44:13Z</cp:lastPrinted>
  <dcterms:created xsi:type="dcterms:W3CDTF">2022-02-22T07:39:05Z</dcterms:created>
  <dcterms:modified xsi:type="dcterms:W3CDTF">2024-04-17T17:04:55Z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