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15/04/2024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>
                <a:solidFill>
                  <a:srgbClr val="0B5574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>
                <a:solidFill>
                  <a:srgbClr val="0B5574"/>
                </a:solidFill>
              </a:rPr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13656"/>
            <a:ext cx="8797438" cy="442867"/>
          </a:xfrm>
        </p:spPr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40678" y="2263938"/>
            <a:ext cx="4299282" cy="1757456"/>
          </a:xfrm>
        </p:spPr>
        <p:txBody>
          <a:bodyPr/>
          <a:lstStyle/>
          <a:p>
            <a:r>
              <a:rPr lang="en-GB" sz="1400" dirty="0"/>
              <a:t>All Customers liked </a:t>
            </a:r>
            <a:r>
              <a:rPr lang="en-GB" sz="1400" dirty="0" smtClean="0"/>
              <a:t>cabin </a:t>
            </a:r>
            <a:r>
              <a:rPr lang="en-GB" sz="1400" dirty="0"/>
              <a:t>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</a:t>
            </a:r>
            <a:r>
              <a:rPr lang="en-GB" sz="1200" dirty="0" smtClean="0"/>
              <a:t>Business </a:t>
            </a:r>
            <a:r>
              <a:rPr lang="en-GB" sz="1200" dirty="0"/>
              <a:t>class service, seats, </a:t>
            </a:r>
            <a:r>
              <a:rPr lang="en-GB" sz="1200" dirty="0" smtClean="0"/>
              <a:t>improve</a:t>
            </a:r>
            <a:r>
              <a:rPr lang="en-GB" sz="1200" dirty="0" smtClean="0"/>
              <a:t> </a:t>
            </a:r>
            <a:r>
              <a:rPr lang="en-GB" sz="1200" dirty="0"/>
              <a:t>inflight entertainment </a:t>
            </a:r>
            <a:r>
              <a:rPr lang="en-GB" sz="1200" dirty="0" smtClean="0"/>
              <a:t>experience, checking in process.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4129347" y="1172931"/>
            <a:ext cx="2477930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Country with highes</a:t>
            </a:r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t Reviews</a:t>
            </a:r>
            <a:endParaRPr lang="en-CA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United Kingdom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153181" y="1160683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177672" y="1161713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3007</a:t>
            </a:r>
            <a:r>
              <a:rPr lang="en-CA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4640678" y="4109884"/>
            <a:ext cx="4299282" cy="25214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u="sng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 smtClean="0"/>
              <a:t>Good</a:t>
            </a:r>
            <a:r>
              <a:rPr lang="en-GB" sz="1200" dirty="0" smtClean="0"/>
              <a:t> </a:t>
            </a:r>
            <a:r>
              <a:rPr lang="en-GB" sz="1200" dirty="0"/>
              <a:t>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</a:t>
            </a:r>
            <a:r>
              <a:rPr lang="en-GB" sz="12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good</a:t>
            </a:r>
            <a:r>
              <a:rPr lang="en-GB" sz="12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food </a:t>
            </a:r>
            <a:r>
              <a:rPr lang="en-GB" sz="12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quality, early arrival and departure, and friendly staff.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 smtClean="0"/>
              <a:t>Avg.</a:t>
            </a:r>
            <a:r>
              <a:rPr lang="en-GB" sz="1200" dirty="0" smtClean="0"/>
              <a:t> </a:t>
            </a:r>
            <a:r>
              <a:rPr lang="en-GB" sz="1200" dirty="0"/>
              <a:t>ratings 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had issues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200" dirty="0"/>
              <a:t>with </a:t>
            </a:r>
            <a:r>
              <a:rPr lang="en-GB" sz="1200" dirty="0" smtClean="0"/>
              <a:t>a 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small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entertainment screen, 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passport check queue, bad business class 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experience, and late flight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1200" dirty="0" smtClean="0"/>
              <a:t> Bad ratings </a:t>
            </a:r>
            <a:r>
              <a:rPr lang="en-GB" sz="1200" dirty="0"/>
              <a:t>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seat, business class experience,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screen, seats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and the </a:t>
            </a:r>
            <a:r>
              <a:rPr lang="en-GB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food (cold)</a:t>
            </a:r>
            <a:r>
              <a:rPr lang="en-GB" sz="1200" dirty="0" smtClean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6677886" y="1172931"/>
            <a:ext cx="2262074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Average Overall Rating</a:t>
            </a: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4.41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/10</a:t>
            </a:r>
          </a:p>
        </p:txBody>
      </p:sp>
      <p:pic>
        <p:nvPicPr>
          <p:cNvPr id="20" name="Picture 19" descr="C:\Users\hp\AppData\Local\Microsoft\Windows\INetCache\Content.MSO\39E3ECBB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960" y="3771353"/>
            <a:ext cx="3175165" cy="29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C:\Users\hp\AppData\Local\Microsoft\Windows\INetCache\Content.MSO\86A13865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71" y="4992115"/>
            <a:ext cx="4354999" cy="162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73" y="2240820"/>
            <a:ext cx="4354998" cy="2751295"/>
          </a:xfrm>
          <a:prstGeom prst="rect">
            <a:avLst/>
          </a:prstGeom>
        </p:spPr>
      </p:pic>
      <p:pic>
        <p:nvPicPr>
          <p:cNvPr id="23" name="Picture 22" descr="C:\Users\hp\AppData\Local\Microsoft\Windows\INetCache\Content.MSO\B2B3A037.tmp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69" y="1107686"/>
            <a:ext cx="3104556" cy="247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terms/"/>
    <ds:schemaRef ds:uri="http://schemas.openxmlformats.org/package/2006/metadata/core-properties"/>
    <ds:schemaRef ds:uri="http://purl.org/dc/dcmitype/"/>
    <ds:schemaRef ds:uri="81b85e46-be1c-4d4d-af3f-3ff4749bae08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6177072-acf3-469b-be5f-1201de6410b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</TotalTime>
  <Words>178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hp</cp:lastModifiedBy>
  <cp:revision>24</cp:revision>
  <cp:lastPrinted>2022-06-09T07:44:13Z</cp:lastPrinted>
  <dcterms:created xsi:type="dcterms:W3CDTF">2022-02-22T07:39:05Z</dcterms:created>
  <dcterms:modified xsi:type="dcterms:W3CDTF">2024-04-16T09:04:19Z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