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956BE-1586-4BFD-93DB-F99B63F229B4}" v="1" dt="2020-11-06T22:27:05.333"/>
    <p1510:client id="{1643784A-04E6-479F-8843-7545D74CCF37}" v="27" dt="2020-11-06T22:26:42.235"/>
    <p1510:client id="{7427385E-BF2C-4A7F-83BD-3E10B0B8C3B8}" v="230" dt="2020-11-06T22:18:39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6BDCA6B-3C9C-4213-A0D9-30BD5F0B0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DA12F62-867F-4684-B28B-E085D09DC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6100">
                <a:solidFill>
                  <a:srgbClr val="FFFFFF"/>
                </a:solidFill>
                <a:cs typeface="Calibri Light"/>
              </a:rPr>
              <a:t>Умный ассистент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Проскурина Елизавета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8997BD-71B5-476D-9A3B-938744AB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Ввод ответа пользователем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9AD83F-7891-4787-BDAB-CDB07E18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5544" y="2871982"/>
            <a:ext cx="439909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Пользователь </a:t>
            </a:r>
            <a:r>
              <a:rPr lang="en-US" sz="1800" dirty="0" err="1"/>
              <a:t>может</a:t>
            </a:r>
            <a:r>
              <a:rPr lang="en-US" sz="1800" dirty="0"/>
              <a:t> </a:t>
            </a:r>
            <a:r>
              <a:rPr lang="en-US" sz="1800" dirty="0" err="1"/>
              <a:t>ввести</a:t>
            </a:r>
            <a:r>
              <a:rPr lang="en-US" sz="1800" dirty="0"/>
              <a:t> </a:t>
            </a:r>
            <a:r>
              <a:rPr lang="en-US" sz="1800" dirty="0" err="1"/>
              <a:t>свой</a:t>
            </a:r>
            <a:r>
              <a:rPr lang="en-US" sz="1800" dirty="0"/>
              <a:t> </a:t>
            </a:r>
            <a:r>
              <a:rPr lang="en-US" sz="1800" dirty="0" err="1"/>
              <a:t>ответ</a:t>
            </a:r>
            <a:r>
              <a:rPr lang="en-US" sz="1800" dirty="0"/>
              <a:t>, </a:t>
            </a:r>
            <a:r>
              <a:rPr lang="en-US" sz="1800" dirty="0" err="1"/>
              <a:t>если</a:t>
            </a:r>
            <a:r>
              <a:rPr lang="en-US" sz="1800" dirty="0"/>
              <a:t> </a:t>
            </a:r>
            <a:r>
              <a:rPr lang="en-US" sz="1800" dirty="0" err="1"/>
              <a:t>бот</a:t>
            </a:r>
            <a:r>
              <a:rPr lang="en-US" sz="1800" dirty="0"/>
              <a:t> </a:t>
            </a:r>
            <a:r>
              <a:rPr lang="en-US" sz="1800" dirty="0" err="1"/>
              <a:t>ответил</a:t>
            </a:r>
            <a:r>
              <a:rPr lang="en-US" sz="1800" dirty="0"/>
              <a:t> </a:t>
            </a:r>
            <a:r>
              <a:rPr lang="en-US" sz="1800" dirty="0" err="1"/>
              <a:t>неверно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62225A2-D3F0-45D1-9C47-B10375316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B9FBFA8-6AF4-4091-9C8B-DEC6D8933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b="3135"/>
          <a:stretch/>
        </p:blipFill>
        <p:spPr>
          <a:xfrm>
            <a:off x="685670" y="3613765"/>
            <a:ext cx="4434787" cy="2285999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476" r="-1"/>
          <a:stretch/>
        </p:blipFill>
        <p:spPr>
          <a:xfrm>
            <a:off x="5235886" y="744840"/>
            <a:ext cx="6348619" cy="5154924"/>
          </a:xfrm>
        </p:spPr>
      </p:pic>
    </p:spTree>
    <p:extLst>
      <p:ext uri="{BB962C8B-B14F-4D97-AF65-F5344CB8AC3E}">
        <p14:creationId xmlns:p14="http://schemas.microsoft.com/office/powerpoint/2010/main" val="69123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6B332A4-D438-4773-A77F-5ED49A448D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F9AD32D-FF05-44F4-BD4D-9CEE89B71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4C2B8-2DAD-447B-95D1-C6D45DC1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cs typeface="Calibri Light"/>
              </a:rPr>
              <a:t>Спасибо за внимание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0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56056B-A70A-467F-BECC-00388E6E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Что может ассистент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469547-4502-46CF-AC64-4A8295AA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Встроенный ответ поможет пользователю понять, какие есть функции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38F72-8FC4-4001-8C67-FA6B86DEC7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04149" cy="495342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59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33F6408-E1FB-40EE-933F-488D38CCC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23">
            <a:extLst>
              <a:ext uri="{FF2B5EF4-FFF2-40B4-BE49-F238E27FC236}">
                <a16:creationId xmlns="" xmlns:a16="http://schemas.microsoft.com/office/drawing/2014/main" id="{F055C0C5-567C-4C02-83F3-B427BC7406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C3256F-F0CD-4B50-9E79-D94CADBA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/>
              <a:t>Вычисление математических выражений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2646DA-A75C-4EF3-83A2-FDB0AD371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1825625"/>
            <a:ext cx="32004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Бот </a:t>
            </a:r>
            <a:r>
              <a:rPr lang="en-US" sz="1800" dirty="0" err="1" smtClean="0"/>
              <a:t>мо</a:t>
            </a:r>
            <a:r>
              <a:rPr lang="ru-RU" sz="1800" dirty="0" smtClean="0"/>
              <a:t>ж</a:t>
            </a:r>
            <a:r>
              <a:rPr lang="en-US" sz="1800" dirty="0" err="1" smtClean="0"/>
              <a:t>ет</a:t>
            </a:r>
            <a:r>
              <a:rPr lang="en-US" sz="1800" dirty="0" smtClean="0"/>
              <a:t> </a:t>
            </a:r>
            <a:r>
              <a:rPr lang="en-US" sz="1800" dirty="0" err="1"/>
              <a:t>вычислить</a:t>
            </a:r>
            <a:r>
              <a:rPr lang="en-US" sz="1800" dirty="0"/>
              <a:t> </a:t>
            </a:r>
            <a:r>
              <a:rPr lang="en-US" sz="1800" dirty="0" err="1"/>
              <a:t>практически</a:t>
            </a:r>
            <a:r>
              <a:rPr lang="en-US" sz="1800" dirty="0"/>
              <a:t> </a:t>
            </a:r>
            <a:r>
              <a:rPr lang="en-US" sz="1800" dirty="0" err="1"/>
              <a:t>любое</a:t>
            </a:r>
            <a:r>
              <a:rPr lang="en-US" sz="1800" dirty="0"/>
              <a:t> </a:t>
            </a:r>
            <a:r>
              <a:rPr lang="en-US" sz="1800" dirty="0" err="1"/>
              <a:t>математическое</a:t>
            </a:r>
            <a:r>
              <a:rPr lang="en-US" sz="1800" dirty="0"/>
              <a:t> </a:t>
            </a:r>
            <a:r>
              <a:rPr lang="en-US" sz="1800" dirty="0" err="1"/>
              <a:t>выражение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ounded Rectangle 17">
            <a:extLst>
              <a:ext uri="{FF2B5EF4-FFF2-40B4-BE49-F238E27FC236}">
                <a16:creationId xmlns="" xmlns:a16="http://schemas.microsoft.com/office/drawing/2014/main" id="{E48B6BD6-5DED-4B86-A4B3-D35037F68F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4749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88" y="992187"/>
            <a:ext cx="6027904" cy="4873625"/>
          </a:xfrm>
        </p:spPr>
      </p:pic>
    </p:spTree>
    <p:extLst>
      <p:ext uri="{BB962C8B-B14F-4D97-AF65-F5344CB8AC3E}">
        <p14:creationId xmlns:p14="http://schemas.microsoft.com/office/powerpoint/2010/main" val="28800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397D4-0D1E-41A9-8480-195BC827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Вывод калорий в виде таблицы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FE58BC-23D9-4041-A111-56BBABB5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Бот </a:t>
            </a:r>
            <a:r>
              <a:rPr lang="en-US" sz="1800" dirty="0" err="1"/>
              <a:t>находит</a:t>
            </a:r>
            <a:r>
              <a:rPr lang="en-US" sz="1800" dirty="0"/>
              <a:t> </a:t>
            </a:r>
            <a:r>
              <a:rPr lang="en-US" sz="1800" dirty="0" err="1"/>
              <a:t>продукты</a:t>
            </a:r>
            <a:r>
              <a:rPr lang="en-US" sz="1800" dirty="0"/>
              <a:t> в </a:t>
            </a:r>
            <a:r>
              <a:rPr lang="en-US" sz="1800" dirty="0" err="1"/>
              <a:t>базе</a:t>
            </a:r>
            <a:r>
              <a:rPr lang="en-US" sz="1800" dirty="0"/>
              <a:t> </a:t>
            </a:r>
            <a:r>
              <a:rPr lang="en-US" sz="1800" dirty="0" err="1"/>
              <a:t>данных</a:t>
            </a:r>
            <a:r>
              <a:rPr lang="en-US" sz="1800" dirty="0"/>
              <a:t> и </a:t>
            </a:r>
            <a:r>
              <a:rPr lang="en-US" sz="1800" dirty="0" err="1" smtClean="0"/>
              <a:t>вывод</a:t>
            </a:r>
            <a:r>
              <a:rPr lang="ru-RU" sz="1800" dirty="0" smtClean="0"/>
              <a:t>и</a:t>
            </a:r>
            <a:r>
              <a:rPr lang="en-US" sz="1800" dirty="0" smtClean="0"/>
              <a:t>т </a:t>
            </a:r>
            <a:r>
              <a:rPr lang="en-US" sz="1800" dirty="0" err="1"/>
              <a:t>результат</a:t>
            </a:r>
            <a:r>
              <a:rPr lang="en-US" sz="1800" dirty="0"/>
              <a:t> в </a:t>
            </a:r>
            <a:r>
              <a:rPr lang="en-US" sz="1800" dirty="0" err="1"/>
              <a:t>виде</a:t>
            </a:r>
            <a:r>
              <a:rPr lang="en-US" sz="1800" dirty="0"/>
              <a:t> </a:t>
            </a:r>
            <a:r>
              <a:rPr lang="en-US" sz="1800" dirty="0" err="1"/>
              <a:t>таблицы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B38F72-8FC4-4001-8C67-FA6B86DEC7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99" y="1372381"/>
            <a:ext cx="6132857" cy="4104153"/>
          </a:xfrm>
        </p:spPr>
      </p:pic>
    </p:spTree>
    <p:extLst>
      <p:ext uri="{BB962C8B-B14F-4D97-AF65-F5344CB8AC3E}">
        <p14:creationId xmlns:p14="http://schemas.microsoft.com/office/powerpoint/2010/main" val="294086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EBF87945-A001-489F-9D9B-7D9435F0B9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32B8C6-D501-440A-A019-18EFDAEB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Запись в базу данных калорий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5219755-0CAE-41F8-81F5-B57796E1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9535" y="1469539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Пользователь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/>
              <a:t>записать</a:t>
            </a:r>
            <a:r>
              <a:rPr lang="en-US" sz="2200" dirty="0"/>
              <a:t> </a:t>
            </a:r>
            <a:r>
              <a:rPr lang="en-US" sz="2200" dirty="0" err="1"/>
              <a:t>калории</a:t>
            </a:r>
            <a:r>
              <a:rPr lang="en-US" sz="2200" dirty="0"/>
              <a:t> </a:t>
            </a:r>
            <a:r>
              <a:rPr lang="en-US" sz="2200" dirty="0" err="1"/>
              <a:t>продукта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их</a:t>
            </a:r>
            <a:r>
              <a:rPr lang="en-US" sz="2200" dirty="0"/>
              <a:t> </a:t>
            </a:r>
            <a:r>
              <a:rPr lang="en-US" sz="2200" dirty="0" err="1"/>
              <a:t>нет</a:t>
            </a:r>
            <a:r>
              <a:rPr lang="en-US" sz="2200" dirty="0"/>
              <a:t> в </a:t>
            </a:r>
            <a:r>
              <a:rPr lang="en-US" sz="2200" dirty="0" err="1"/>
              <a:t>базе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и </a:t>
            </a:r>
            <a:r>
              <a:rPr lang="en-US" sz="2200" dirty="0" err="1"/>
              <a:t>потом</a:t>
            </a:r>
            <a:r>
              <a:rPr lang="en-US" sz="2200" dirty="0"/>
              <a:t> </a:t>
            </a:r>
            <a:r>
              <a:rPr lang="en-US" sz="2200" dirty="0" err="1"/>
              <a:t>уже</a:t>
            </a:r>
            <a:r>
              <a:rPr lang="en-US" sz="2200" dirty="0"/>
              <a:t> </a:t>
            </a:r>
            <a:r>
              <a:rPr lang="en-US" sz="2200" dirty="0" err="1"/>
              <a:t>получать</a:t>
            </a:r>
            <a:r>
              <a:rPr lang="en-US" sz="2200" dirty="0"/>
              <a:t> </a:t>
            </a:r>
            <a:r>
              <a:rPr lang="en-US" sz="2200" dirty="0" err="1"/>
              <a:t>нужный</a:t>
            </a:r>
            <a:r>
              <a:rPr lang="en-US" sz="2200" dirty="0"/>
              <a:t> </a:t>
            </a:r>
            <a:r>
              <a:rPr lang="en-US" sz="2200" dirty="0" err="1"/>
              <a:t>результат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" b="-1"/>
          <a:stretch/>
        </p:blipFill>
        <p:spPr>
          <a:xfrm>
            <a:off x="6399535" y="3933645"/>
            <a:ext cx="5383615" cy="2243317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1173" b="1"/>
          <a:stretch/>
        </p:blipFill>
        <p:spPr>
          <a:xfrm>
            <a:off x="854015" y="2544792"/>
            <a:ext cx="5441187" cy="36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9FED3F-9646-49E3-B090-B1F3BCE4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Как</a:t>
            </a:r>
            <a:r>
              <a:rPr lang="en-US" sz="3600" dirty="0"/>
              <a:t> </a:t>
            </a:r>
            <a:r>
              <a:rPr lang="en-US" sz="3600" dirty="0" err="1"/>
              <a:t>бот</a:t>
            </a:r>
            <a:r>
              <a:rPr lang="en-US" sz="3600" dirty="0"/>
              <a:t> </a:t>
            </a:r>
            <a:r>
              <a:rPr lang="en-US" sz="3600" dirty="0" err="1"/>
              <a:t>подбирает</a:t>
            </a:r>
            <a:r>
              <a:rPr lang="en-US" sz="3600" dirty="0"/>
              <a:t> </a:t>
            </a:r>
            <a:r>
              <a:rPr lang="en-US" sz="3600" dirty="0" err="1"/>
              <a:t>возможный</a:t>
            </a:r>
            <a:r>
              <a:rPr lang="en-US" sz="3600" dirty="0"/>
              <a:t> </a:t>
            </a:r>
            <a:r>
              <a:rPr lang="en-US" sz="3600" dirty="0" err="1"/>
              <a:t>ответ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19A64E-5A8B-4EAF-94AD-79866AC8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1500" dirty="0" smtClean="0"/>
              <a:t>Боту </a:t>
            </a:r>
            <a:r>
              <a:rPr lang="en-US" sz="1500" dirty="0" err="1" smtClean="0"/>
              <a:t>доступны</a:t>
            </a:r>
            <a:r>
              <a:rPr lang="en-US" sz="1500" dirty="0" smtClean="0"/>
              <a:t> </a:t>
            </a:r>
            <a:r>
              <a:rPr lang="en-US" sz="1500" dirty="0"/>
              <a:t>4 </a:t>
            </a:r>
            <a:r>
              <a:rPr lang="en-US" sz="1500" dirty="0" err="1"/>
              <a:t>таблицы</a:t>
            </a:r>
            <a:r>
              <a:rPr lang="en-US" sz="15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-Possible_answers (</a:t>
            </a:r>
            <a:r>
              <a:rPr lang="en-US" sz="1500" dirty="0" err="1"/>
              <a:t>уже</a:t>
            </a:r>
            <a:r>
              <a:rPr lang="en-US" sz="1500" dirty="0"/>
              <a:t> </a:t>
            </a:r>
            <a:r>
              <a:rPr lang="en-US" sz="1500" dirty="0" err="1"/>
              <a:t>готовые</a:t>
            </a:r>
            <a:r>
              <a:rPr lang="en-US" sz="1500" dirty="0"/>
              <a:t> </a:t>
            </a:r>
            <a:r>
              <a:rPr lang="en-US" sz="1500" dirty="0" err="1"/>
              <a:t>фразы</a:t>
            </a:r>
            <a:r>
              <a:rPr lang="en-US" sz="1500" dirty="0"/>
              <a:t>, </a:t>
            </a:r>
            <a:r>
              <a:rPr lang="en-US" sz="1500" dirty="0" err="1"/>
              <a:t>если</a:t>
            </a:r>
            <a:r>
              <a:rPr lang="en-US" sz="1500" dirty="0"/>
              <a:t> </a:t>
            </a:r>
            <a:r>
              <a:rPr lang="en-US" sz="1500" dirty="0" err="1"/>
              <a:t>находится</a:t>
            </a:r>
            <a:r>
              <a:rPr lang="en-US" sz="1500" dirty="0"/>
              <a:t> </a:t>
            </a:r>
            <a:r>
              <a:rPr lang="en-US" sz="1500" dirty="0" err="1"/>
              <a:t>совпадение</a:t>
            </a:r>
            <a:r>
              <a:rPr lang="en-US" sz="1500" dirty="0"/>
              <a:t>, </a:t>
            </a:r>
            <a:r>
              <a:rPr lang="en-US" sz="1500" dirty="0" err="1"/>
              <a:t>бот</a:t>
            </a:r>
            <a:r>
              <a:rPr lang="en-US" sz="1500" dirty="0"/>
              <a:t> </a:t>
            </a:r>
            <a:r>
              <a:rPr lang="en-US" sz="1500" dirty="0" err="1"/>
              <a:t>выводит</a:t>
            </a:r>
            <a:r>
              <a:rPr lang="en-US" sz="1500" dirty="0"/>
              <a:t> </a:t>
            </a:r>
            <a:r>
              <a:rPr lang="en-US" sz="1500" dirty="0" err="1"/>
              <a:t>ответ</a:t>
            </a:r>
            <a:r>
              <a:rPr lang="en-US" sz="15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-</a:t>
            </a:r>
            <a:r>
              <a:rPr lang="en-US" sz="1500" dirty="0" err="1"/>
              <a:t>Word_can_mean</a:t>
            </a:r>
            <a:r>
              <a:rPr lang="en-US" sz="1500" dirty="0"/>
              <a:t> (</a:t>
            </a:r>
            <a:r>
              <a:rPr lang="en-US" sz="1500" dirty="0" err="1"/>
              <a:t>предугадать</a:t>
            </a:r>
            <a:r>
              <a:rPr lang="en-US" sz="1500" dirty="0"/>
              <a:t> </a:t>
            </a:r>
            <a:r>
              <a:rPr lang="en-US" sz="1500" dirty="0" err="1"/>
              <a:t>возможный</a:t>
            </a:r>
            <a:r>
              <a:rPr lang="en-US" sz="1500" dirty="0"/>
              <a:t> </a:t>
            </a:r>
            <a:r>
              <a:rPr lang="en-US" sz="1500" dirty="0" err="1"/>
              <a:t>ответ</a:t>
            </a:r>
            <a:r>
              <a:rPr lang="en-US" sz="1500" dirty="0"/>
              <a:t> </a:t>
            </a:r>
            <a:r>
              <a:rPr lang="en-US" sz="1500" dirty="0" err="1"/>
              <a:t>по</a:t>
            </a:r>
            <a:r>
              <a:rPr lang="en-US" sz="1500" dirty="0"/>
              <a:t> </a:t>
            </a:r>
            <a:r>
              <a:rPr lang="en-US" sz="1500" dirty="0" err="1"/>
              <a:t>словам</a:t>
            </a:r>
            <a:r>
              <a:rPr lang="en-US" sz="1500" dirty="0"/>
              <a:t> </a:t>
            </a:r>
            <a:r>
              <a:rPr lang="en-US" sz="1500" dirty="0" err="1"/>
              <a:t>из</a:t>
            </a:r>
            <a:r>
              <a:rPr lang="en-US" sz="1500" dirty="0"/>
              <a:t> </a:t>
            </a:r>
            <a:r>
              <a:rPr lang="en-US" sz="1500" dirty="0" err="1"/>
              <a:t>предложения</a:t>
            </a:r>
            <a:r>
              <a:rPr lang="en-US" sz="1500" dirty="0"/>
              <a:t>, </a:t>
            </a:r>
            <a:r>
              <a:rPr lang="en-US" sz="1500" dirty="0" err="1"/>
              <a:t>при</a:t>
            </a:r>
            <a:r>
              <a:rPr lang="en-US" sz="1500" dirty="0"/>
              <a:t> </a:t>
            </a:r>
            <a:r>
              <a:rPr lang="en-US" sz="1500" dirty="0" err="1"/>
              <a:t>этом</a:t>
            </a:r>
            <a:r>
              <a:rPr lang="en-US" sz="1500" dirty="0"/>
              <a:t> </a:t>
            </a:r>
            <a:r>
              <a:rPr lang="en-US" sz="1500" dirty="0" err="1"/>
              <a:t>учитываются</a:t>
            </a:r>
            <a:r>
              <a:rPr lang="en-US" sz="1500" dirty="0"/>
              <a:t> </a:t>
            </a:r>
            <a:r>
              <a:rPr lang="en-US" sz="1500" dirty="0" err="1"/>
              <a:t>подлежащее</a:t>
            </a:r>
            <a:r>
              <a:rPr lang="en-US" sz="1500" dirty="0"/>
              <a:t> и </a:t>
            </a:r>
            <a:r>
              <a:rPr lang="en-US" sz="1500" dirty="0" err="1"/>
              <a:t>сказуемое</a:t>
            </a:r>
            <a:r>
              <a:rPr lang="en-US" sz="1500" dirty="0"/>
              <a:t> </a:t>
            </a:r>
            <a:r>
              <a:rPr lang="en-US" sz="1500" dirty="0" err="1"/>
              <a:t>предложения</a:t>
            </a:r>
            <a:r>
              <a:rPr lang="en-US" sz="1500" dirty="0"/>
              <a:t> </a:t>
            </a:r>
            <a:r>
              <a:rPr lang="en-US" sz="1500" dirty="0" err="1"/>
              <a:t>для</a:t>
            </a:r>
            <a:r>
              <a:rPr lang="en-US" sz="1500" dirty="0"/>
              <a:t> </a:t>
            </a:r>
            <a:r>
              <a:rPr lang="en-US" sz="1500" dirty="0" err="1"/>
              <a:t>увеличения</a:t>
            </a:r>
            <a:r>
              <a:rPr lang="en-US" sz="1500" dirty="0"/>
              <a:t> </a:t>
            </a:r>
            <a:r>
              <a:rPr lang="en-US" sz="1500" dirty="0" err="1"/>
              <a:t>вероятности</a:t>
            </a:r>
            <a:r>
              <a:rPr lang="en-US" sz="15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-Synonyms (</a:t>
            </a:r>
            <a:r>
              <a:rPr lang="en-US" sz="1500" dirty="0" err="1"/>
              <a:t>синонимы</a:t>
            </a:r>
            <a:r>
              <a:rPr lang="en-US" sz="1500" dirty="0"/>
              <a:t> к </a:t>
            </a:r>
            <a:r>
              <a:rPr lang="en-US" sz="1500" dirty="0" err="1"/>
              <a:t>словам</a:t>
            </a:r>
            <a:r>
              <a:rPr lang="en-US" sz="1500" dirty="0"/>
              <a:t>, </a:t>
            </a:r>
            <a:r>
              <a:rPr lang="en-US" sz="1500" dirty="0" err="1"/>
              <a:t>которые</a:t>
            </a:r>
            <a:r>
              <a:rPr lang="en-US" sz="1500" dirty="0"/>
              <a:t> </a:t>
            </a:r>
            <a:r>
              <a:rPr lang="en-US" sz="1500" dirty="0" err="1"/>
              <a:t>можно</a:t>
            </a:r>
            <a:r>
              <a:rPr lang="en-US" sz="1500" dirty="0"/>
              <a:t> </a:t>
            </a:r>
            <a:r>
              <a:rPr lang="en-US" sz="1500" dirty="0" err="1"/>
              <a:t>использовать</a:t>
            </a:r>
            <a:r>
              <a:rPr lang="en-US" sz="1500" dirty="0"/>
              <a:t>, </a:t>
            </a:r>
            <a:r>
              <a:rPr lang="en-US" sz="1500" dirty="0" err="1"/>
              <a:t>сравнивая</a:t>
            </a:r>
            <a:r>
              <a:rPr lang="en-US" sz="1500" dirty="0"/>
              <a:t> </a:t>
            </a:r>
            <a:r>
              <a:rPr lang="en-US" sz="1500" dirty="0" err="1"/>
              <a:t>со</a:t>
            </a:r>
            <a:r>
              <a:rPr lang="en-US" sz="1500" dirty="0"/>
              <a:t> </a:t>
            </a:r>
            <a:r>
              <a:rPr lang="en-US" sz="1500" dirty="0" err="1"/>
              <a:t>значениями</a:t>
            </a:r>
            <a:r>
              <a:rPr lang="en-US" sz="1500" dirty="0"/>
              <a:t> </a:t>
            </a:r>
            <a:r>
              <a:rPr lang="en-US" sz="1500" dirty="0" err="1"/>
              <a:t>Word_can_mean</a:t>
            </a:r>
            <a:r>
              <a:rPr lang="en-US" sz="15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dirty="0"/>
              <a:t>-Themes (</a:t>
            </a:r>
            <a:r>
              <a:rPr lang="en-US" sz="1500" dirty="0" err="1"/>
              <a:t>просто</a:t>
            </a:r>
            <a:r>
              <a:rPr lang="en-US" sz="1500" dirty="0"/>
              <a:t> </a:t>
            </a:r>
            <a:r>
              <a:rPr lang="en-US" sz="1500" dirty="0" err="1"/>
              <a:t>общяя</a:t>
            </a:r>
            <a:r>
              <a:rPr lang="en-US" sz="1500" dirty="0"/>
              <a:t> </a:t>
            </a:r>
            <a:r>
              <a:rPr lang="en-US" sz="1500" dirty="0" err="1"/>
              <a:t>тема</a:t>
            </a:r>
            <a:r>
              <a:rPr lang="en-US" sz="15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F2B38F72-8FC4-4001-8C67-FA6B86DEC7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"/>
          <a:stretch/>
        </p:blipFill>
        <p:spPr>
          <a:xfrm>
            <a:off x="5261764" y="1915064"/>
            <a:ext cx="5963287" cy="484990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96" y="306251"/>
            <a:ext cx="3055885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служебных слов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59" y="1202815"/>
            <a:ext cx="5037257" cy="444284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Сначала бот избавляется от возможно лишних служебных слов, при это потом бот использует и изначальный вариант предложения, что повышает вероятность попадания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55412" y="1202815"/>
            <a:ext cx="195248" cy="4442845"/>
          </a:xfrm>
          <a:prstGeom prst="rect">
            <a:avLst/>
          </a:prstGeom>
          <a:solidFill>
            <a:srgbClr val="131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62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17745" y="0"/>
            <a:ext cx="757425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подлежащего и сказуемого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1"/>
          <a:stretch/>
        </p:blipFill>
        <p:spPr>
          <a:xfrm>
            <a:off x="4772025" y="1431985"/>
            <a:ext cx="3533620" cy="402726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Программа ищет подлежащее и сказуемое, что потом используется для выбора наиболее подходящего </a:t>
            </a:r>
            <a:r>
              <a:rPr lang="ru-RU" dirty="0" smtClean="0"/>
              <a:t>варианта </a:t>
            </a:r>
            <a:r>
              <a:rPr lang="ru-RU" dirty="0" smtClean="0"/>
              <a:t>ответа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08" y="1431985"/>
            <a:ext cx="3571537" cy="40272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30585" y="1431985"/>
            <a:ext cx="150212" cy="4027267"/>
          </a:xfrm>
          <a:prstGeom prst="rect">
            <a:avLst/>
          </a:prstGeom>
          <a:solidFill>
            <a:srgbClr val="131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67491" y="1431985"/>
            <a:ext cx="129474" cy="4027267"/>
          </a:xfrm>
          <a:prstGeom prst="rect">
            <a:avLst/>
          </a:prstGeom>
          <a:solidFill>
            <a:srgbClr val="131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644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между всеми подходящими вариантами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97" y="987425"/>
            <a:ext cx="4682381" cy="48736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Дальше бот выбирает варианты по наличию подлежащего и сказуемого, а также по </a:t>
            </a:r>
            <a:r>
              <a:rPr lang="ru-RU" dirty="0" smtClean="0"/>
              <a:t>совпадению одного ответа </a:t>
            </a:r>
            <a:r>
              <a:rPr lang="ru-RU" dirty="0" smtClean="0"/>
              <a:t>в различных таблицах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71072" y="987425"/>
            <a:ext cx="157025" cy="4873625"/>
          </a:xfrm>
          <a:prstGeom prst="rect">
            <a:avLst/>
          </a:prstGeom>
          <a:solidFill>
            <a:srgbClr val="1313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63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225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Умный ассистент</vt:lpstr>
      <vt:lpstr>Что может ассистент</vt:lpstr>
      <vt:lpstr>Вычисление математических выражений</vt:lpstr>
      <vt:lpstr>Вывод калорий в виде таблицы</vt:lpstr>
      <vt:lpstr>Запись в базу данных калорий</vt:lpstr>
      <vt:lpstr>Как бот подбирает возможный ответ</vt:lpstr>
      <vt:lpstr>Удаление служебных слов</vt:lpstr>
      <vt:lpstr>Поиск подлежащего и сказуемого</vt:lpstr>
      <vt:lpstr>Выбор между всеми подходящими вариантами</vt:lpstr>
      <vt:lpstr>Ввод ответа пользователем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Proskurina</dc:creator>
  <cp:lastModifiedBy>Elizaveta Proskurina</cp:lastModifiedBy>
  <cp:revision>122</cp:revision>
  <dcterms:created xsi:type="dcterms:W3CDTF">2020-11-06T22:07:51Z</dcterms:created>
  <dcterms:modified xsi:type="dcterms:W3CDTF">2020-11-11T18:05:47Z</dcterms:modified>
</cp:coreProperties>
</file>