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A374B-3E3F-594C-8EA4-979604802711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DEE5B-A62B-9C46-B40D-97A701D3C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- what is eagle-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- creating an application ontology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- what has been done in OBI    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     - instrument device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     - services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- reagents (2/3 slides matt) -&gt; fix stuff we need.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- 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     - shortcut relations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     - slims community views for application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ontolgoies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      - lessons learned about how to inform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OBO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MIREOTing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woould</a:t>
            </a:r>
            <a:r>
              <a:rPr lang="en-US" baseline="0" dirty="0" smtClean="0"/>
              <a:t> be then more standardize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7AE6A-1BCD-714B-96E4-72A168D2C2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7AE6A-1BCD-714B-96E4-72A168D2C2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7AE6A-1BCD-714B-96E4-72A168D2C2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Shortcurt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OBI workshop </a:t>
            </a:r>
          </a:p>
          <a:p>
            <a:r>
              <a:rPr lang="en-US" dirty="0" smtClean="0"/>
              <a:t>San Diego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the need to have some shortcut relations to facilitate using OBI</a:t>
            </a:r>
          </a:p>
          <a:p>
            <a:pPr lvl="1"/>
            <a:r>
              <a:rPr lang="en-US" dirty="0" smtClean="0"/>
              <a:t>Most of the time no need of importing all the axioms</a:t>
            </a:r>
          </a:p>
          <a:p>
            <a:pPr lvl="3"/>
            <a:r>
              <a:rPr lang="en-US" dirty="0" smtClean="0"/>
              <a:t>No data about them (roles, processes)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Useful to provide OBI slims and community views in the long run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Shortcut Relations: eagle-</a:t>
            </a:r>
            <a:r>
              <a:rPr lang="en-US" dirty="0" err="1" smtClean="0"/>
              <a:t>i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493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Manufacturer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eagle-</a:t>
            </a:r>
            <a:r>
              <a:rPr lang="en-US" dirty="0" err="1" smtClean="0"/>
              <a:t>i</a:t>
            </a:r>
            <a:r>
              <a:rPr lang="en-US" dirty="0" smtClean="0"/>
              <a:t> we import OBI manufacturer and related axioms</a:t>
            </a:r>
          </a:p>
          <a:p>
            <a:pPr lvl="1"/>
            <a:r>
              <a:rPr lang="en-US" dirty="0" smtClean="0"/>
              <a:t>When collecting data we just need a simple relation between a processed material and a manufacturer</a:t>
            </a:r>
          </a:p>
          <a:p>
            <a:pPr lvl="2"/>
            <a:r>
              <a:rPr lang="en-US" dirty="0" smtClean="0"/>
              <a:t>device -&gt; </a:t>
            </a:r>
            <a:r>
              <a:rPr lang="en-US" b="1" i="1" dirty="0" err="1" smtClean="0"/>
              <a:t>has_manufacturer</a:t>
            </a:r>
            <a:r>
              <a:rPr lang="en-US" dirty="0" smtClean="0"/>
              <a:t> -&gt; manufacturer</a:t>
            </a:r>
          </a:p>
          <a:p>
            <a:pPr marL="804863" lvl="2">
              <a:buNone/>
            </a:pPr>
            <a:r>
              <a:rPr lang="en-US" dirty="0" smtClean="0"/>
              <a:t>rather than</a:t>
            </a:r>
          </a:p>
          <a:p>
            <a:pPr lvl="2"/>
            <a:r>
              <a:rPr lang="en-US" dirty="0" smtClean="0"/>
              <a:t>device -&gt; </a:t>
            </a:r>
            <a:r>
              <a:rPr lang="en-US" i="1" dirty="0" err="1" smtClean="0"/>
              <a:t>is_specified_output_o</a:t>
            </a:r>
            <a:r>
              <a:rPr lang="en-US" dirty="0" err="1" smtClean="0"/>
              <a:t>f</a:t>
            </a:r>
            <a:r>
              <a:rPr lang="en-US" dirty="0" smtClean="0"/>
              <a:t> -&gt; material processing -&gt; </a:t>
            </a:r>
            <a:r>
              <a:rPr lang="en-US" i="1" dirty="0" err="1" smtClean="0"/>
              <a:t>has_participant</a:t>
            </a:r>
            <a:r>
              <a:rPr lang="en-US" dirty="0" smtClean="0"/>
              <a:t> -&gt; manufacturer (Organization -&gt; </a:t>
            </a:r>
            <a:r>
              <a:rPr lang="en-US" i="1" dirty="0" err="1" smtClean="0"/>
              <a:t>has_role</a:t>
            </a:r>
            <a:r>
              <a:rPr lang="en-US" dirty="0" smtClean="0"/>
              <a:t> -&gt; </a:t>
            </a:r>
            <a:r>
              <a:rPr lang="en-US" dirty="0" err="1" smtClean="0"/>
              <a:t>manufacturer_role</a:t>
            </a:r>
            <a:r>
              <a:rPr lang="en-US" dirty="0" smtClean="0"/>
              <a:t>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is_manufactured_by</a:t>
            </a:r>
            <a:r>
              <a:rPr lang="en-US" dirty="0" smtClean="0"/>
              <a:t> is in RO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Shortcut Relations: eagle-</a:t>
            </a:r>
            <a:r>
              <a:rPr lang="en-US" dirty="0" err="1" smtClean="0"/>
              <a:t>i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826876" cy="524933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Provided our design pattern we just need to collect</a:t>
            </a:r>
          </a:p>
          <a:p>
            <a:pPr lvl="2">
              <a:buFontTx/>
              <a:buChar char="-"/>
            </a:pPr>
            <a:r>
              <a:rPr lang="en-US" dirty="0" smtClean="0"/>
              <a:t>service -&gt; </a:t>
            </a:r>
            <a:r>
              <a:rPr lang="en-US" b="1" i="1" dirty="0" err="1" smtClean="0"/>
              <a:t>provided_by</a:t>
            </a:r>
            <a:r>
              <a:rPr lang="en-US" b="1" i="1" dirty="0" smtClean="0"/>
              <a:t> </a:t>
            </a:r>
            <a:r>
              <a:rPr lang="en-US" dirty="0" smtClean="0"/>
              <a:t>-&gt; organization</a:t>
            </a:r>
          </a:p>
          <a:p>
            <a:pPr marL="917575" lvl="2">
              <a:buNone/>
            </a:pPr>
            <a:r>
              <a:rPr lang="en-US" dirty="0" smtClean="0"/>
              <a:t>rather than</a:t>
            </a:r>
          </a:p>
          <a:p>
            <a:pPr lvl="2">
              <a:buFontTx/>
              <a:buChar char="-"/>
            </a:pPr>
            <a:r>
              <a:rPr lang="en-US" dirty="0" smtClean="0"/>
              <a:t>service-&gt; </a:t>
            </a:r>
            <a:r>
              <a:rPr lang="en-US" i="1" dirty="0" smtClean="0"/>
              <a:t>realizes</a:t>
            </a:r>
            <a:r>
              <a:rPr lang="en-US" dirty="0" smtClean="0"/>
              <a:t> -&gt; </a:t>
            </a:r>
            <a:r>
              <a:rPr lang="en-US" dirty="0" err="1" smtClean="0"/>
              <a:t>service_provider_role</a:t>
            </a:r>
            <a:r>
              <a:rPr lang="en-US" dirty="0" smtClean="0"/>
              <a:t> -&gt; </a:t>
            </a:r>
            <a:r>
              <a:rPr lang="en-US" i="1" dirty="0" err="1" smtClean="0"/>
              <a:t>inheres_in</a:t>
            </a:r>
            <a:r>
              <a:rPr lang="en-US" dirty="0" smtClean="0"/>
              <a:t>-&gt; organization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OBI Services Models.jpg"/>
          <p:cNvPicPr>
            <a:picLocks noChangeAspect="1"/>
          </p:cNvPicPr>
          <p:nvPr/>
        </p:nvPicPr>
        <p:blipFill>
          <a:blip r:embed="rId3"/>
          <a:srcRect r="85278" b="25104"/>
          <a:stretch>
            <a:fillRect/>
          </a:stretch>
        </p:blipFill>
        <p:spPr>
          <a:xfrm>
            <a:off x="5420936" y="2286000"/>
            <a:ext cx="4292625" cy="4146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achieve_planned_objective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Mimic this for </a:t>
            </a:r>
            <a:r>
              <a:rPr lang="en-US" dirty="0" err="1" smtClean="0"/>
              <a:t>provides_service</a:t>
            </a:r>
            <a:endParaRPr lang="en-US" dirty="0" smtClean="0"/>
          </a:p>
          <a:p>
            <a:pPr lvl="1"/>
            <a:r>
              <a:rPr lang="en-US" dirty="0" smtClean="0"/>
              <a:t>Create a ‘Server Provider’ class</a:t>
            </a:r>
          </a:p>
          <a:p>
            <a:pPr lvl="2"/>
            <a:r>
              <a:rPr lang="en-US" dirty="0" smtClean="0"/>
              <a:t>Equivalent to homo sapiens of Organization and bears some ‘service provider role’</a:t>
            </a:r>
          </a:p>
          <a:p>
            <a:pPr lvl="1"/>
            <a:r>
              <a:rPr lang="en-US" dirty="0" smtClean="0"/>
              <a:t>Create an object property which is ‘provides service’ with range service and domain “Service Provider’</a:t>
            </a:r>
          </a:p>
          <a:p>
            <a:pPr lvl="1"/>
            <a:r>
              <a:rPr lang="en-US" dirty="0" smtClean="0"/>
              <a:t>This would just leave out that the role is realized in a specific planned process.</a:t>
            </a:r>
          </a:p>
          <a:p>
            <a:pPr lvl="1">
              <a:buFontTx/>
              <a:buChar char="-"/>
            </a:pPr>
            <a:r>
              <a:rPr lang="en-US" dirty="0" smtClean="0"/>
              <a:t>Use this relation consistently rather than the expanded one (</a:t>
            </a:r>
            <a:r>
              <a:rPr lang="en-US" dirty="0" err="1" smtClean="0"/>
              <a:t>has_role</a:t>
            </a:r>
            <a:r>
              <a:rPr lang="en-US" dirty="0" smtClean="0"/>
              <a:t> realized by…) </a:t>
            </a:r>
          </a:p>
          <a:p>
            <a:pPr lvl="1">
              <a:buFontTx/>
              <a:buChar char="-"/>
            </a:pPr>
            <a:r>
              <a:rPr lang="en-US" dirty="0" smtClean="0"/>
              <a:t>The rule would be to use this consistently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416</Words>
  <Application>Microsoft Macintosh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eagle-i  Shortcurt Relations</vt:lpstr>
      <vt:lpstr>eagle-i</vt:lpstr>
      <vt:lpstr>Shortcut Relations: eagle-i example</vt:lpstr>
      <vt:lpstr>Shortcut Relations: eagle-i example</vt:lpstr>
      <vt:lpstr>Tech implementation</vt:lpstr>
    </vt:vector>
  </TitlesOfParts>
  <Company>OHSU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eagle-i</dc:title>
  <dc:creator>Carlo Torniai</dc:creator>
  <cp:lastModifiedBy>Carlo Torniai</cp:lastModifiedBy>
  <cp:revision>24</cp:revision>
  <dcterms:created xsi:type="dcterms:W3CDTF">2011-03-23T21:41:33Z</dcterms:created>
  <dcterms:modified xsi:type="dcterms:W3CDTF">2011-03-23T21:41:51Z</dcterms:modified>
</cp:coreProperties>
</file>