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54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810000" y="46482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410200" y="6019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102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102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410200" y="464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10200" y="5334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5" idx="3"/>
            <a:endCxn id="90" idx="1"/>
          </p:cNvCxnSpPr>
          <p:nvPr/>
        </p:nvCxnSpPr>
        <p:spPr>
          <a:xfrm flipV="1">
            <a:off x="5029200" y="35433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5029200" y="4229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5029200" y="4914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5029200" y="49149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5029200" y="49149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391400" y="6019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391400" y="5410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934200" y="62865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934200" y="56769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369888"/>
            <a:ext cx="89535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14</cp:revision>
  <dcterms:created xsi:type="dcterms:W3CDTF">2006-08-16T00:00:00Z</dcterms:created>
  <dcterms:modified xsi:type="dcterms:W3CDTF">2009-11-04T16:53:58Z</dcterms:modified>
</cp:coreProperties>
</file>