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F8A9-5EBF-4A91-9B97-1BE2DF33FEF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1" t="34254" r="50697" b="24019"/>
          <a:stretch/>
        </p:blipFill>
        <p:spPr bwMode="auto">
          <a:xfrm>
            <a:off x="609600" y="1064657"/>
            <a:ext cx="3408652" cy="328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3" t="38827" r="50877" b="44464"/>
          <a:stretch/>
        </p:blipFill>
        <p:spPr bwMode="auto">
          <a:xfrm>
            <a:off x="609600" y="3149767"/>
            <a:ext cx="3399127" cy="13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73737" r="42972" b="17292"/>
          <a:stretch/>
        </p:blipFill>
        <p:spPr bwMode="auto">
          <a:xfrm>
            <a:off x="628650" y="4569857"/>
            <a:ext cx="3562350" cy="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1062931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label</a:t>
            </a:r>
            <a:r>
              <a:rPr lang="en-US" sz="1200" dirty="0"/>
              <a:t>: 3H-thymidine assay measuring epitope specific proliferation of T cells</a:t>
            </a:r>
            <a:endParaRPr lang="en-US" sz="1200" dirty="0" smtClean="0"/>
          </a:p>
          <a:p>
            <a:r>
              <a:rPr lang="en-US" sz="1200" u="sng" dirty="0" smtClean="0"/>
              <a:t>definition</a:t>
            </a:r>
            <a:r>
              <a:rPr lang="en-US" sz="1200" dirty="0" smtClean="0"/>
              <a:t>: A </a:t>
            </a:r>
            <a:r>
              <a:rPr lang="en-US" sz="1200" dirty="0"/>
              <a:t>T cell epitope specific proliferation assay performed on cells in vitro that uses a </a:t>
            </a:r>
            <a:r>
              <a:rPr lang="en-US" sz="1200" dirty="0" err="1"/>
              <a:t>tritiated</a:t>
            </a:r>
            <a:r>
              <a:rPr lang="en-US" sz="1200" dirty="0"/>
              <a:t> thymidine incorporation assay.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u="sng" dirty="0" smtClean="0"/>
              <a:t>logical definition</a:t>
            </a:r>
            <a:r>
              <a:rPr lang="en-US" sz="1200" b="1" dirty="0" smtClean="0"/>
              <a:t>:  Equivalent to: </a:t>
            </a:r>
            <a:r>
              <a:rPr lang="en-US" sz="1200" dirty="0" smtClean="0"/>
              <a:t>'</a:t>
            </a:r>
            <a:r>
              <a:rPr lang="en-US" sz="1200" i="1" dirty="0" smtClean="0"/>
              <a:t>in </a:t>
            </a:r>
            <a:r>
              <a:rPr lang="en-US" sz="1200" i="1" dirty="0"/>
              <a:t>vitro assay measuring epitope specific proliferation of T </a:t>
            </a:r>
            <a:r>
              <a:rPr lang="en-US" sz="1200" i="1" dirty="0" smtClean="0"/>
              <a:t>cells</a:t>
            </a:r>
            <a:r>
              <a:rPr lang="en-US" sz="1200" dirty="0" smtClean="0"/>
              <a:t>‘  </a:t>
            </a:r>
            <a:r>
              <a:rPr lang="en-US" sz="1200" b="1" dirty="0"/>
              <a:t>and</a:t>
            </a:r>
            <a:r>
              <a:rPr lang="en-US" sz="1200" dirty="0"/>
              <a:t> (</a:t>
            </a:r>
            <a:r>
              <a:rPr lang="en-US" sz="1200" i="1" dirty="0"/>
              <a:t>'has part</a:t>
            </a:r>
            <a:r>
              <a:rPr lang="en-US" sz="1200" dirty="0"/>
              <a:t>'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 incorporation assay'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3983281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68365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IEDB display of T cell epitope assays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683657"/>
            <a:ext cx="3733800" cy="457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69532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OBI definition of epitope specific assay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685800"/>
            <a:ext cx="3733800" cy="457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2588657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OBI definition of </a:t>
            </a:r>
            <a:r>
              <a:rPr lang="en-US" dirty="0" smtClean="0"/>
              <a:t>general assay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871133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label</a:t>
            </a:r>
            <a:r>
              <a:rPr lang="en-US" sz="1200" dirty="0"/>
              <a:t>: </a:t>
            </a:r>
            <a:r>
              <a:rPr lang="en-US" sz="1200" dirty="0" err="1"/>
              <a:t>tritiated</a:t>
            </a:r>
            <a:r>
              <a:rPr lang="en-US" sz="1200" dirty="0"/>
              <a:t> thymidine incorporation </a:t>
            </a:r>
            <a:r>
              <a:rPr lang="en-US" sz="1200" dirty="0" smtClean="0"/>
              <a:t>assay</a:t>
            </a:r>
          </a:p>
          <a:p>
            <a:r>
              <a:rPr lang="en-US" sz="1200" u="sng" dirty="0" smtClean="0"/>
              <a:t>definition</a:t>
            </a:r>
            <a:r>
              <a:rPr lang="en-US" sz="1200" dirty="0"/>
              <a:t>: A cell proliferation assay in which cells are cultured in the presence of </a:t>
            </a:r>
            <a:r>
              <a:rPr lang="en-US" sz="1200" dirty="0" err="1"/>
              <a:t>tritiated</a:t>
            </a:r>
            <a:r>
              <a:rPr lang="en-US" sz="1200" dirty="0"/>
              <a:t> thymidine which is incorporated into newly synthesized DNA of replicating cells (during the S phase of the cell cycle). The radioactivity of </a:t>
            </a:r>
            <a:r>
              <a:rPr lang="en-US" sz="1200" dirty="0" err="1"/>
              <a:t>tritiated</a:t>
            </a:r>
            <a:r>
              <a:rPr lang="en-US" sz="1200" dirty="0"/>
              <a:t> thymidine in a cell is a proxy for cells that were actively replicating</a:t>
            </a:r>
            <a:r>
              <a:rPr lang="en-US" sz="1200" dirty="0" smtClean="0"/>
              <a:t>.</a:t>
            </a:r>
          </a:p>
          <a:p>
            <a:r>
              <a:rPr lang="en-US" sz="1200" u="sng" dirty="0" smtClean="0"/>
              <a:t>logical definition</a:t>
            </a:r>
            <a:r>
              <a:rPr lang="en-US" sz="1200" b="1" dirty="0" smtClean="0"/>
              <a:t>:  Subclass of: (</a:t>
            </a:r>
            <a:r>
              <a:rPr lang="en-US" sz="1200" i="1" dirty="0" smtClean="0"/>
              <a:t>cell proliferation assay</a:t>
            </a:r>
            <a:r>
              <a:rPr lang="en-US" sz="1200" dirty="0" smtClean="0"/>
              <a:t>) </a:t>
            </a:r>
            <a:r>
              <a:rPr lang="en-US" sz="1200" b="1" dirty="0" smtClean="0"/>
              <a:t>and</a:t>
            </a:r>
            <a:r>
              <a:rPr lang="en-US" sz="1200" dirty="0" smtClean="0"/>
              <a:t> (</a:t>
            </a:r>
            <a:r>
              <a:rPr lang="en-US" sz="1200" i="1" dirty="0" smtClean="0"/>
              <a:t>‘has part’</a:t>
            </a:r>
            <a:r>
              <a:rPr lang="en-US" sz="1200" dirty="0" smtClean="0"/>
              <a:t> </a:t>
            </a:r>
            <a:r>
              <a:rPr lang="en-US" sz="1200" b="1" dirty="0" smtClean="0"/>
              <a:t>some </a:t>
            </a:r>
            <a:r>
              <a:rPr lang="en-US" sz="1200" dirty="0" smtClean="0"/>
              <a:t>‘</a:t>
            </a:r>
            <a:r>
              <a:rPr lang="en-US" sz="1200" i="1" dirty="0" smtClean="0"/>
              <a:t>radioactivity detection</a:t>
            </a:r>
            <a:r>
              <a:rPr lang="en-US" sz="1200" dirty="0" smtClean="0"/>
              <a:t>’) </a:t>
            </a:r>
          </a:p>
          <a:p>
            <a:r>
              <a:rPr lang="en-US" sz="1200" b="1" dirty="0" smtClean="0"/>
              <a:t>and </a:t>
            </a:r>
            <a:r>
              <a:rPr lang="en-US" sz="1200" dirty="0"/>
              <a:t>((</a:t>
            </a:r>
            <a:r>
              <a:rPr lang="en-US" sz="1200" i="1" dirty="0"/>
              <a:t>realizes </a:t>
            </a:r>
            <a:r>
              <a:rPr lang="en-US" sz="1200" b="1" dirty="0"/>
              <a:t>some </a:t>
            </a:r>
            <a:r>
              <a:rPr lang="en-US" sz="1200" dirty="0" smtClean="0"/>
              <a:t>(</a:t>
            </a:r>
            <a:r>
              <a:rPr lang="en-US" sz="1200" dirty="0"/>
              <a:t>'</a:t>
            </a:r>
            <a:r>
              <a:rPr lang="en-US" sz="1200" i="1" dirty="0"/>
              <a:t>molecular label </a:t>
            </a:r>
            <a:r>
              <a:rPr lang="en-US" sz="1200" i="1" dirty="0" smtClean="0"/>
              <a:t>role‘ </a:t>
            </a:r>
            <a:r>
              <a:rPr lang="en-US" sz="1200" b="1" dirty="0" smtClean="0"/>
              <a:t>and </a:t>
            </a:r>
            <a:r>
              <a:rPr lang="en-US" sz="1200" dirty="0"/>
              <a:t>(</a:t>
            </a:r>
            <a:r>
              <a:rPr lang="en-US" sz="1200" i="1" dirty="0"/>
              <a:t>'inheres in</a:t>
            </a:r>
            <a:r>
              <a:rPr lang="en-US" sz="1200" dirty="0"/>
              <a:t>'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</a:t>
            </a:r>
            <a:r>
              <a:rPr lang="en-US" sz="1200" i="1" dirty="0" smtClean="0"/>
              <a:t>'</a:t>
            </a:r>
            <a:r>
              <a:rPr lang="en-US" sz="1200" dirty="0" smtClean="0"/>
              <a:t>))) </a:t>
            </a:r>
          </a:p>
          <a:p>
            <a:r>
              <a:rPr lang="en-US" sz="1200" b="1" dirty="0" smtClean="0"/>
              <a:t>and </a:t>
            </a:r>
            <a:r>
              <a:rPr lang="en-US" sz="1200" dirty="0"/>
              <a:t>(</a:t>
            </a:r>
            <a:r>
              <a:rPr lang="en-US" sz="1200" i="1" dirty="0" err="1"/>
              <a:t>has_specified_input</a:t>
            </a:r>
            <a:r>
              <a:rPr lang="en-US" sz="1200" i="1" dirty="0"/>
              <a:t>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</a:t>
            </a:r>
            <a:r>
              <a:rPr lang="en-US" sz="1200" dirty="0"/>
              <a:t>')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906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117600"/>
            <a:ext cx="7566025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9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Vita</dc:creator>
  <cp:lastModifiedBy>Bjoern Peters</cp:lastModifiedBy>
  <cp:revision>12</cp:revision>
  <dcterms:created xsi:type="dcterms:W3CDTF">2015-08-18T20:06:18Z</dcterms:created>
  <dcterms:modified xsi:type="dcterms:W3CDTF">2015-12-11T17:16:02Z</dcterms:modified>
</cp:coreProperties>
</file>