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154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t>7/23/2009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971800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entities in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38500"/>
            <a:ext cx="4572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38500"/>
            <a:ext cx="457200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385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43" idx="1"/>
          </p:cNvCxnSpPr>
          <p:nvPr/>
        </p:nvCxnSpPr>
        <p:spPr>
          <a:xfrm>
            <a:off x="3505200" y="8001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9624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9624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38500"/>
            <a:ext cx="4572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962400" y="19050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4572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886200" y="3962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486400" y="5334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material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486400" y="2590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4864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486400" y="3962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486400" y="4648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5" idx="3"/>
            <a:endCxn id="90" idx="1"/>
          </p:cNvCxnSpPr>
          <p:nvPr/>
        </p:nvCxnSpPr>
        <p:spPr>
          <a:xfrm flipV="1">
            <a:off x="5105400" y="28575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5105400" y="3543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5105400" y="4229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5105400" y="4229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5105400" y="42291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467600" y="4648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separation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7467600" y="53340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467600" y="3962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7010400" y="56007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3"/>
            <a:endCxn id="112" idx="1"/>
          </p:cNvCxnSpPr>
          <p:nvPr/>
        </p:nvCxnSpPr>
        <p:spPr>
          <a:xfrm flipV="1">
            <a:off x="7010400" y="49149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7010400" y="4229100"/>
            <a:ext cx="4572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711200"/>
            <a:ext cx="9034463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9</cp:revision>
  <dcterms:created xsi:type="dcterms:W3CDTF">2006-08-16T00:00:00Z</dcterms:created>
  <dcterms:modified xsi:type="dcterms:W3CDTF">2009-07-23T18:24:07Z</dcterms:modified>
</cp:coreProperties>
</file>