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128" y="-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9B1-5681-455E-8E07-8E588D78827F}" type="datetimeFigureOut">
              <a:rPr lang="en-US" smtClean="0"/>
              <a:pPr/>
              <a:t>10/31/11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AC2F-DEA2-438E-B6C8-BB7A6861C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9B1-5681-455E-8E07-8E588D78827F}" type="datetimeFigureOut">
              <a:rPr lang="en-US" smtClean="0"/>
              <a:pPr/>
              <a:t>10/31/11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AC2F-DEA2-438E-B6C8-BB7A6861C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9B1-5681-455E-8E07-8E588D78827F}" type="datetimeFigureOut">
              <a:rPr lang="en-US" smtClean="0"/>
              <a:pPr/>
              <a:t>10/31/11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AC2F-DEA2-438E-B6C8-BB7A6861C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9B1-5681-455E-8E07-8E588D78827F}" type="datetimeFigureOut">
              <a:rPr lang="en-US" smtClean="0"/>
              <a:pPr/>
              <a:t>10/31/11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AC2F-DEA2-438E-B6C8-BB7A6861C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9B1-5681-455E-8E07-8E588D78827F}" type="datetimeFigureOut">
              <a:rPr lang="en-US" smtClean="0"/>
              <a:pPr/>
              <a:t>10/31/11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AC2F-DEA2-438E-B6C8-BB7A6861C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9B1-5681-455E-8E07-8E588D78827F}" type="datetimeFigureOut">
              <a:rPr lang="en-US" smtClean="0"/>
              <a:pPr/>
              <a:t>10/31/11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AC2F-DEA2-438E-B6C8-BB7A6861C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9B1-5681-455E-8E07-8E588D78827F}" type="datetimeFigureOut">
              <a:rPr lang="en-US" smtClean="0"/>
              <a:pPr/>
              <a:t>10/31/11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AC2F-DEA2-438E-B6C8-BB7A6861C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9B1-5681-455E-8E07-8E588D78827F}" type="datetimeFigureOut">
              <a:rPr lang="en-US" smtClean="0"/>
              <a:pPr/>
              <a:t>10/31/11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AC2F-DEA2-438E-B6C8-BB7A6861C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9B1-5681-455E-8E07-8E588D78827F}" type="datetimeFigureOut">
              <a:rPr lang="en-US" smtClean="0"/>
              <a:pPr/>
              <a:t>10/31/11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AC2F-DEA2-438E-B6C8-BB7A6861C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9B1-5681-455E-8E07-8E588D78827F}" type="datetimeFigureOut">
              <a:rPr lang="en-US" smtClean="0"/>
              <a:pPr/>
              <a:t>10/31/11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AC2F-DEA2-438E-B6C8-BB7A6861C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9B1-5681-455E-8E07-8E588D78827F}" type="datetimeFigureOut">
              <a:rPr lang="en-US" smtClean="0"/>
              <a:pPr/>
              <a:t>10/31/11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AC2F-DEA2-438E-B6C8-BB7A6861C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089B1-5681-455E-8E07-8E588D78827F}" type="datetimeFigureOut">
              <a:rPr lang="en-US" smtClean="0"/>
              <a:pPr/>
              <a:t>10/31/11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AAC2F-DEA2-438E-B6C8-BB7A6861C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Phenotype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Phenotype (reality) is a</a:t>
            </a:r>
          </a:p>
          <a:p>
            <a:pPr lvl="1">
              <a:buNone/>
            </a:pPr>
            <a:r>
              <a:rPr lang="en-US" dirty="0" smtClean="0"/>
              <a:t>quality or disposition </a:t>
            </a:r>
          </a:p>
          <a:p>
            <a:pPr lvl="1">
              <a:buNone/>
            </a:pPr>
            <a:r>
              <a:rPr lang="en-US" dirty="0"/>
              <a:t>t</a:t>
            </a:r>
            <a:r>
              <a:rPr lang="en-US" dirty="0" smtClean="0"/>
              <a:t>hat </a:t>
            </a:r>
            <a:r>
              <a:rPr lang="en-US" dirty="0" err="1" smtClean="0"/>
              <a:t>inheres_in</a:t>
            </a:r>
            <a:r>
              <a:rPr lang="en-US" dirty="0" smtClean="0"/>
              <a:t> some (organism or </a:t>
            </a:r>
            <a:r>
              <a:rPr lang="en-US" dirty="0" err="1" smtClean="0"/>
              <a:t>part_of</a:t>
            </a:r>
            <a:r>
              <a:rPr lang="en-US" dirty="0" smtClean="0"/>
              <a:t> some organism</a:t>
            </a:r>
            <a:r>
              <a:rPr lang="en-US" dirty="0" smtClean="0"/>
              <a:t>) towards some </a:t>
            </a:r>
            <a:r>
              <a:rPr lang="en-US" dirty="0" smtClean="0"/>
              <a:t>‘growth environment’</a:t>
            </a:r>
          </a:p>
          <a:p>
            <a:pPr lvl="1">
              <a:buNone/>
            </a:pPr>
            <a:r>
              <a:rPr lang="en-US" dirty="0" smtClean="0"/>
              <a:t>- phenotype is the expression of </a:t>
            </a:r>
            <a:r>
              <a:rPr lang="en-US" dirty="0" smtClean="0"/>
              <a:t>an organism’s genotype in the context of its environment.</a:t>
            </a:r>
            <a:endParaRPr lang="en-US" dirty="0" smtClean="0"/>
          </a:p>
          <a:p>
            <a:r>
              <a:rPr lang="en-US" dirty="0" smtClean="0"/>
              <a:t>Phenotypic information is</a:t>
            </a:r>
          </a:p>
          <a:p>
            <a:pPr lvl="1"/>
            <a:r>
              <a:rPr lang="en-US" dirty="0" smtClean="0"/>
              <a:t>an information content entity and is about some phenotype</a:t>
            </a:r>
          </a:p>
          <a:p>
            <a:pPr lvl="1"/>
            <a:r>
              <a:rPr lang="en-US" dirty="0" smtClean="0"/>
              <a:t>a conclusion textual entity drawn from interpreting measurement data obtained by some assays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model phenotypic information</a:t>
            </a:r>
          </a:p>
          <a:p>
            <a:pPr lvl="1"/>
            <a:r>
              <a:rPr lang="en-US" dirty="0" smtClean="0"/>
              <a:t>an approximation of the phenotype that exists in reality whether we measure it or not</a:t>
            </a:r>
          </a:p>
          <a:p>
            <a:pPr lvl="2"/>
            <a:r>
              <a:rPr lang="en-US" dirty="0" smtClean="0"/>
              <a:t>limited by our ability to interpret the measurement data accurately</a:t>
            </a:r>
          </a:p>
          <a:p>
            <a:pPr lvl="2"/>
            <a:r>
              <a:rPr lang="en-US" dirty="0" smtClean="0"/>
              <a:t>limited by the accuracy of the devices used in the measurement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phenotype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where the phenotype is a Quality</a:t>
            </a:r>
            <a:endParaRPr lang="en-US" dirty="0" smtClean="0"/>
          </a:p>
          <a:p>
            <a:pPr lvl="1"/>
            <a:r>
              <a:rPr lang="en-US" dirty="0" smtClean="0"/>
              <a:t>‘c</a:t>
            </a:r>
            <a:r>
              <a:rPr lang="en-US" dirty="0" smtClean="0"/>
              <a:t>urved wing’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 smtClean="0"/>
              <a:t>is_about</a:t>
            </a:r>
            <a:r>
              <a:rPr lang="en-US" dirty="0" smtClean="0"/>
              <a:t> some shape </a:t>
            </a:r>
            <a:r>
              <a:rPr lang="en-US" dirty="0" err="1" smtClean="0"/>
              <a:t>inheres_in</a:t>
            </a:r>
            <a:r>
              <a:rPr lang="en-US" dirty="0" smtClean="0"/>
              <a:t> some wing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 smtClean="0"/>
              <a:t>has_value</a:t>
            </a:r>
            <a:r>
              <a:rPr lang="en-US" dirty="0" smtClean="0"/>
              <a:t> curved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	</a:t>
            </a:r>
            <a:r>
              <a:rPr lang="en-US" dirty="0" smtClean="0"/>
              <a:t>based </a:t>
            </a:r>
            <a:r>
              <a:rPr lang="en-US" dirty="0" smtClean="0"/>
              <a:t>on assay-observation </a:t>
            </a:r>
            <a:r>
              <a:rPr lang="en-US" dirty="0" smtClean="0"/>
              <a:t>result</a:t>
            </a:r>
          </a:p>
          <a:p>
            <a:r>
              <a:rPr lang="en-US" dirty="0" smtClean="0"/>
              <a:t>where the phenotype is a Disposition (</a:t>
            </a:r>
            <a:r>
              <a:rPr lang="en-US" dirty="0" err="1" smtClean="0"/>
              <a:t>is_realized_by</a:t>
            </a:r>
            <a:r>
              <a:rPr lang="en-US" dirty="0" smtClean="0"/>
              <a:t> some </a:t>
            </a:r>
            <a:r>
              <a:rPr lang="en-US" dirty="0" err="1" smtClean="0"/>
              <a:t>GO:biological</a:t>
            </a:r>
            <a:r>
              <a:rPr lang="en-US" dirty="0" smtClean="0"/>
              <a:t> process)</a:t>
            </a:r>
            <a:endParaRPr lang="en-US" dirty="0" smtClean="0"/>
          </a:p>
          <a:p>
            <a:pPr lvl="1"/>
            <a:r>
              <a:rPr lang="en-US" dirty="0" smtClean="0"/>
              <a:t>‘d</a:t>
            </a:r>
            <a:r>
              <a:rPr lang="en-US" dirty="0" smtClean="0"/>
              <a:t>elayed </a:t>
            </a:r>
            <a:r>
              <a:rPr lang="en-US" dirty="0" smtClean="0"/>
              <a:t>kidney </a:t>
            </a:r>
            <a:r>
              <a:rPr lang="en-US" dirty="0" smtClean="0"/>
              <a:t>development’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is_about</a:t>
            </a:r>
            <a:r>
              <a:rPr lang="en-US" dirty="0" smtClean="0"/>
              <a:t> some (disposition and </a:t>
            </a:r>
            <a:r>
              <a:rPr lang="en-US" dirty="0" err="1" smtClean="0"/>
              <a:t>is_realized_by</a:t>
            </a:r>
            <a:r>
              <a:rPr lang="en-US" dirty="0" smtClean="0"/>
              <a:t> some</a:t>
            </a:r>
            <a:r>
              <a:rPr lang="en-US" dirty="0" smtClean="0"/>
              <a:t> ‘kidney development’)</a:t>
            </a:r>
            <a:endParaRPr lang="en-US" dirty="0" smtClean="0"/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 smtClean="0"/>
              <a:t>has_value</a:t>
            </a:r>
            <a:r>
              <a:rPr lang="en-US" dirty="0" smtClean="0"/>
              <a:t> delayed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based </a:t>
            </a:r>
            <a:r>
              <a:rPr lang="en-US" dirty="0" smtClean="0"/>
              <a:t>on assay </a:t>
            </a:r>
            <a:r>
              <a:rPr lang="en-US" dirty="0" smtClean="0"/>
              <a:t>result</a:t>
            </a:r>
          </a:p>
          <a:p>
            <a:r>
              <a:rPr lang="en-US" dirty="0" smtClean="0"/>
              <a:t>where the phenotype is Relational quality and is determined by the environment</a:t>
            </a:r>
            <a:endParaRPr lang="en-US" dirty="0" smtClean="0"/>
          </a:p>
          <a:p>
            <a:pPr lvl="1"/>
            <a:r>
              <a:rPr lang="en-US" dirty="0" smtClean="0"/>
              <a:t>‘Temperature</a:t>
            </a:r>
            <a:r>
              <a:rPr lang="en-US" dirty="0" smtClean="0"/>
              <a:t>-dependent cell </a:t>
            </a:r>
            <a:r>
              <a:rPr lang="en-US" dirty="0" smtClean="0"/>
              <a:t>growth’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 smtClean="0"/>
              <a:t>is_about</a:t>
            </a:r>
            <a:r>
              <a:rPr lang="en-US" dirty="0" smtClean="0"/>
              <a:t> some (disposition and </a:t>
            </a:r>
            <a:r>
              <a:rPr lang="en-US" dirty="0" err="1" smtClean="0"/>
              <a:t>is_realized_by</a:t>
            </a:r>
            <a:r>
              <a:rPr lang="en-US" dirty="0" smtClean="0"/>
              <a:t> some</a:t>
            </a:r>
            <a:r>
              <a:rPr lang="en-US" dirty="0" smtClean="0"/>
              <a:t> ‘cell growth’) towards </a:t>
            </a:r>
            <a:r>
              <a:rPr lang="en-US" dirty="0" smtClean="0"/>
              <a:t>some</a:t>
            </a:r>
            <a:r>
              <a:rPr lang="en-US" dirty="0" smtClean="0"/>
              <a:t> ‘growth environment’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 smtClean="0"/>
              <a:t>has_value</a:t>
            </a:r>
            <a:r>
              <a:rPr lang="en-US" dirty="0" smtClean="0"/>
              <a:t> ‘temperature</a:t>
            </a:r>
            <a:r>
              <a:rPr lang="en-US" dirty="0" smtClean="0"/>
              <a:t>-</a:t>
            </a:r>
            <a:r>
              <a:rPr lang="en-US" dirty="0" smtClean="0"/>
              <a:t>dependent’ </a:t>
            </a:r>
          </a:p>
          <a:p>
            <a:pPr lvl="1"/>
            <a:r>
              <a:rPr lang="en-US" dirty="0" smtClean="0"/>
              <a:t>based </a:t>
            </a:r>
            <a:r>
              <a:rPr lang="en-US" dirty="0" smtClean="0"/>
              <a:t>on assay </a:t>
            </a:r>
            <a:r>
              <a:rPr lang="en-US" dirty="0" smtClean="0"/>
              <a:t>result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Based on the above models we proposed:</a:t>
            </a:r>
          </a:p>
          <a:p>
            <a:r>
              <a:rPr lang="en-US" dirty="0" smtClean="0"/>
              <a:t>new terms</a:t>
            </a:r>
          </a:p>
          <a:p>
            <a:pPr lvl="1"/>
            <a:r>
              <a:rPr lang="en-US" dirty="0" err="1" smtClean="0"/>
              <a:t>Phenotype_of</a:t>
            </a:r>
            <a:r>
              <a:rPr lang="en-US" dirty="0" smtClean="0"/>
              <a:t>: shortcut relation of entity and quality or disposition</a:t>
            </a:r>
          </a:p>
          <a:p>
            <a:pPr lvl="1"/>
            <a:r>
              <a:rPr lang="en-US" dirty="0" smtClean="0"/>
              <a:t>Qualitative assessment value</a:t>
            </a:r>
            <a:r>
              <a:rPr lang="en-US" dirty="0" smtClean="0"/>
              <a:t>: </a:t>
            </a:r>
            <a:r>
              <a:rPr lang="en-US" dirty="0" smtClean="0"/>
              <a:t>increased, decreased, normal, </a:t>
            </a:r>
            <a:r>
              <a:rPr lang="en-US" dirty="0" smtClean="0"/>
              <a:t>abnormal </a:t>
            </a:r>
            <a:r>
              <a:rPr lang="en-US" dirty="0" smtClean="0"/>
              <a:t>are</a:t>
            </a:r>
            <a:r>
              <a:rPr lang="en-US" dirty="0" smtClean="0"/>
              <a:t> </a:t>
            </a:r>
            <a:r>
              <a:rPr lang="en-US" dirty="0" smtClean="0"/>
              <a:t>examples of</a:t>
            </a:r>
            <a:r>
              <a:rPr lang="en-US" dirty="0" smtClean="0"/>
              <a:t> </a:t>
            </a:r>
            <a:r>
              <a:rPr lang="en-US" dirty="0" smtClean="0"/>
              <a:t>instances</a:t>
            </a:r>
          </a:p>
          <a:p>
            <a:r>
              <a:rPr lang="en-US" dirty="0" smtClean="0"/>
              <a:t>Phenotypic </a:t>
            </a:r>
            <a:r>
              <a:rPr lang="en-US" dirty="0" smtClean="0"/>
              <a:t>information is a</a:t>
            </a:r>
          </a:p>
          <a:p>
            <a:pPr lvl="1"/>
            <a:r>
              <a:rPr lang="en-US" dirty="0" smtClean="0"/>
              <a:t>Conclusion textual entity and </a:t>
            </a:r>
            <a:r>
              <a:rPr lang="en-US" dirty="0" err="1" smtClean="0"/>
              <a:t>has_part</a:t>
            </a:r>
            <a:r>
              <a:rPr lang="en-US" dirty="0" smtClean="0"/>
              <a:t> qualitative assessment value and is about some quality or disposition inhering in some organism or organism part.</a:t>
            </a:r>
          </a:p>
          <a:p>
            <a:pPr lvl="1"/>
            <a:r>
              <a:rPr lang="en-US" dirty="0" err="1" smtClean="0"/>
              <a:t>Is_specified_output</a:t>
            </a:r>
            <a:r>
              <a:rPr lang="en-US" dirty="0" smtClean="0"/>
              <a:t> of phenotypic assessment (already in OBI)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Curved wing</a:t>
            </a:r>
          </a:p>
          <a:p>
            <a:pPr lvl="1"/>
            <a:r>
              <a:rPr lang="en-US" dirty="0" err="1" smtClean="0"/>
              <a:t>Phenotype_of</a:t>
            </a:r>
            <a:r>
              <a:rPr lang="en-US" dirty="0" smtClean="0"/>
              <a:t> some wing and </a:t>
            </a:r>
            <a:r>
              <a:rPr lang="en-US" dirty="0" err="1" smtClean="0"/>
              <a:t>has_part</a:t>
            </a:r>
            <a:r>
              <a:rPr lang="en-US" dirty="0" smtClean="0"/>
              <a:t> qualitative assessment value ‘curved’</a:t>
            </a:r>
          </a:p>
          <a:p>
            <a:pPr lvl="1"/>
            <a:r>
              <a:rPr lang="en-US" dirty="0" smtClean="0"/>
              <a:t>Or:</a:t>
            </a:r>
            <a:r>
              <a:rPr lang="en-US" dirty="0" smtClean="0"/>
              <a:t> ‘curved wing’ </a:t>
            </a:r>
            <a:r>
              <a:rPr lang="en-US" dirty="0" err="1" smtClean="0"/>
              <a:t>phenotype_of</a:t>
            </a:r>
            <a:r>
              <a:rPr lang="en-US" dirty="0" smtClean="0"/>
              <a:t> wing</a:t>
            </a:r>
          </a:p>
          <a:p>
            <a:r>
              <a:rPr lang="en-US" dirty="0" smtClean="0"/>
              <a:t>Delayed kidney development</a:t>
            </a:r>
          </a:p>
          <a:p>
            <a:pPr lvl="1"/>
            <a:r>
              <a:rPr lang="en-US" dirty="0" err="1" smtClean="0"/>
              <a:t>Phenotype_of</a:t>
            </a:r>
            <a:r>
              <a:rPr lang="en-US" dirty="0" smtClean="0"/>
              <a:t> some kidney development and </a:t>
            </a:r>
            <a:r>
              <a:rPr lang="en-US" dirty="0" err="1" smtClean="0"/>
              <a:t>has_part</a:t>
            </a:r>
            <a:r>
              <a:rPr lang="en-US" dirty="0" smtClean="0"/>
              <a:t> qualitative assessment value ‘delayed’</a:t>
            </a:r>
          </a:p>
          <a:p>
            <a:pPr lvl="1"/>
            <a:r>
              <a:rPr lang="en-US" dirty="0" smtClean="0"/>
              <a:t>Or:</a:t>
            </a:r>
            <a:r>
              <a:rPr lang="en-US" dirty="0" smtClean="0"/>
              <a:t> ‘delayed kidney development’ </a:t>
            </a:r>
            <a:r>
              <a:rPr lang="en-US" dirty="0" err="1" smtClean="0"/>
              <a:t>phenotype_of</a:t>
            </a:r>
            <a:r>
              <a:rPr lang="en-US" dirty="0" smtClean="0"/>
              <a:t> kidney development</a:t>
            </a:r>
          </a:p>
          <a:p>
            <a:r>
              <a:rPr lang="en-US" dirty="0" smtClean="0"/>
              <a:t>Temperature dependent cell growth</a:t>
            </a:r>
          </a:p>
          <a:p>
            <a:pPr lvl="1"/>
            <a:r>
              <a:rPr lang="en-US" dirty="0" err="1" smtClean="0"/>
              <a:t>Phenotype_of</a:t>
            </a:r>
            <a:r>
              <a:rPr lang="en-US" dirty="0" smtClean="0"/>
              <a:t> some cell growth towards some growth environment and </a:t>
            </a:r>
            <a:r>
              <a:rPr lang="en-US" dirty="0" err="1" smtClean="0"/>
              <a:t>has_part</a:t>
            </a:r>
            <a:r>
              <a:rPr lang="en-US" dirty="0" smtClean="0"/>
              <a:t> qualitative assessment value ‘temperature-dependent’</a:t>
            </a:r>
          </a:p>
          <a:p>
            <a:pPr lvl="1"/>
            <a:r>
              <a:rPr lang="en-US" dirty="0" smtClean="0"/>
              <a:t>Or:</a:t>
            </a:r>
            <a:r>
              <a:rPr lang="en-US" dirty="0" smtClean="0"/>
              <a:t> ‘temperature</a:t>
            </a:r>
            <a:r>
              <a:rPr lang="en-US" dirty="0" smtClean="0"/>
              <a:t>-dependent</a:t>
            </a:r>
            <a:r>
              <a:rPr lang="en-US" dirty="0" smtClean="0"/>
              <a:t> cell growth’ </a:t>
            </a:r>
            <a:r>
              <a:rPr lang="en-US" dirty="0" err="1" smtClean="0"/>
              <a:t>phenotype_of</a:t>
            </a:r>
            <a:r>
              <a:rPr lang="en-US" dirty="0" smtClean="0"/>
              <a:t> </a:t>
            </a:r>
            <a:r>
              <a:rPr lang="en-US" dirty="0" smtClean="0"/>
              <a:t>cell growth (implicitly towards some growth environment)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388</Words>
  <Application>Microsoft Macintosh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Phenotype</vt:lpstr>
      <vt:lpstr>In OBI</vt:lpstr>
      <vt:lpstr>Examples of phenotype information</vt:lpstr>
      <vt:lpstr>Proposal</vt:lpstr>
      <vt:lpstr>Examples</vt:lpstr>
    </vt:vector>
  </TitlesOfParts>
  <Company>PCBI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Phenotype</dc:title>
  <dc:creator>Jie Zheng</dc:creator>
  <cp:lastModifiedBy>Chris Stoeckert</cp:lastModifiedBy>
  <cp:revision>30</cp:revision>
  <dcterms:created xsi:type="dcterms:W3CDTF">2011-10-31T14:54:08Z</dcterms:created>
  <dcterms:modified xsi:type="dcterms:W3CDTF">2011-10-31T16:40:24Z</dcterms:modified>
</cp:coreProperties>
</file>