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9B1-5681-455E-8E07-8E588D78827F}" type="datetimeFigureOut">
              <a:rPr lang="en-US" smtClean="0"/>
              <a:pPr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AC2F-DEA2-438E-B6C8-BB7A6861C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Phenotype (reality) is a</a:t>
            </a:r>
          </a:p>
          <a:p>
            <a:pPr lvl="1">
              <a:buNone/>
            </a:pPr>
            <a:r>
              <a:rPr lang="en-US" dirty="0" smtClean="0"/>
              <a:t>quality or disposition </a:t>
            </a:r>
          </a:p>
          <a:p>
            <a:pPr lvl="1">
              <a:buNone/>
            </a:pPr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 err="1" smtClean="0"/>
              <a:t>inheres_in</a:t>
            </a:r>
            <a:r>
              <a:rPr lang="en-US" dirty="0" smtClean="0"/>
              <a:t> some (organism or </a:t>
            </a:r>
            <a:r>
              <a:rPr lang="en-US" dirty="0" err="1" smtClean="0"/>
              <a:t>part_of</a:t>
            </a:r>
            <a:r>
              <a:rPr lang="en-US" dirty="0" smtClean="0"/>
              <a:t> some organism) towards some ‘growth environment’</a:t>
            </a:r>
          </a:p>
          <a:p>
            <a:pPr lvl="1">
              <a:buNone/>
            </a:pPr>
            <a:r>
              <a:rPr lang="en-US" dirty="0" smtClean="0"/>
              <a:t>- phenotype is the expression of an organism’s genotype in the context of its environment.</a:t>
            </a:r>
          </a:p>
          <a:p>
            <a:r>
              <a:rPr lang="en-US" dirty="0" smtClean="0"/>
              <a:t>Phenotypic information is</a:t>
            </a:r>
          </a:p>
          <a:p>
            <a:pPr lvl="1"/>
            <a:r>
              <a:rPr lang="en-US" dirty="0" smtClean="0"/>
              <a:t>an information content entity and is about some phenotype</a:t>
            </a:r>
          </a:p>
          <a:p>
            <a:pPr lvl="1"/>
            <a:r>
              <a:rPr lang="en-US" dirty="0" smtClean="0"/>
              <a:t>a conclusion textual entity drawn from interpreting measurement data obtained by some assays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model phenotypic information</a:t>
            </a:r>
          </a:p>
          <a:p>
            <a:pPr lvl="1"/>
            <a:r>
              <a:rPr lang="en-US" dirty="0" smtClean="0"/>
              <a:t>an approximation of the phenotype that exists in reality whether we measure it or not</a:t>
            </a:r>
          </a:p>
          <a:p>
            <a:pPr lvl="2"/>
            <a:r>
              <a:rPr lang="en-US" dirty="0" smtClean="0"/>
              <a:t>limited by our ability to interpret the measurement data accurately</a:t>
            </a:r>
          </a:p>
          <a:p>
            <a:pPr lvl="2"/>
            <a:r>
              <a:rPr lang="en-US" dirty="0" smtClean="0"/>
              <a:t>limited by the accuracy of the devices used in the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phenotype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where the phenotype is a Quality</a:t>
            </a:r>
          </a:p>
          <a:p>
            <a:pPr lvl="1"/>
            <a:r>
              <a:rPr lang="en-US" dirty="0" smtClean="0"/>
              <a:t>‘curved wing’</a:t>
            </a:r>
          </a:p>
          <a:p>
            <a:pPr lvl="1">
              <a:buNone/>
            </a:pPr>
            <a:r>
              <a:rPr lang="en-US" dirty="0" err="1" smtClean="0"/>
              <a:t>is_about</a:t>
            </a:r>
            <a:r>
              <a:rPr lang="en-US" dirty="0" smtClean="0"/>
              <a:t> some shape </a:t>
            </a:r>
            <a:r>
              <a:rPr lang="en-US" dirty="0" err="1" smtClean="0"/>
              <a:t>inheres_in</a:t>
            </a:r>
            <a:r>
              <a:rPr lang="en-US" dirty="0" smtClean="0"/>
              <a:t> some wing </a:t>
            </a:r>
          </a:p>
          <a:p>
            <a:pPr lvl="1">
              <a:buNone/>
            </a:pPr>
            <a:r>
              <a:rPr lang="en-US" dirty="0" err="1" smtClean="0"/>
              <a:t>has_value</a:t>
            </a:r>
            <a:r>
              <a:rPr lang="en-US" dirty="0" smtClean="0"/>
              <a:t> curved</a:t>
            </a:r>
          </a:p>
          <a:p>
            <a:pPr lvl="1"/>
            <a:r>
              <a:rPr lang="en-US" dirty="0" smtClean="0"/>
              <a:t>based on assay-observation result</a:t>
            </a:r>
          </a:p>
          <a:p>
            <a:r>
              <a:rPr lang="en-US" dirty="0" smtClean="0"/>
              <a:t>where the phenotype is a Disposition (</a:t>
            </a:r>
            <a:r>
              <a:rPr lang="en-US" dirty="0" err="1" smtClean="0"/>
              <a:t>is_realized_by</a:t>
            </a:r>
            <a:r>
              <a:rPr lang="en-US" dirty="0" smtClean="0"/>
              <a:t> some </a:t>
            </a:r>
            <a:r>
              <a:rPr lang="en-US" dirty="0" err="1" smtClean="0"/>
              <a:t>GO:biological</a:t>
            </a:r>
            <a:r>
              <a:rPr lang="en-US" dirty="0" smtClean="0"/>
              <a:t> process)</a:t>
            </a:r>
          </a:p>
          <a:p>
            <a:pPr lvl="1"/>
            <a:r>
              <a:rPr lang="en-US" dirty="0" smtClean="0"/>
              <a:t>‘delayed kidney development’</a:t>
            </a:r>
          </a:p>
          <a:p>
            <a:pPr lvl="1">
              <a:buNone/>
            </a:pPr>
            <a:r>
              <a:rPr lang="en-US" dirty="0" err="1" smtClean="0"/>
              <a:t>is_about</a:t>
            </a:r>
            <a:r>
              <a:rPr lang="en-US" dirty="0" smtClean="0"/>
              <a:t> some (disposition and </a:t>
            </a:r>
            <a:r>
              <a:rPr lang="en-US" dirty="0" err="1" smtClean="0"/>
              <a:t>is_realized_by</a:t>
            </a:r>
            <a:r>
              <a:rPr lang="en-US" dirty="0" smtClean="0"/>
              <a:t> some ‘kidney development’)</a:t>
            </a:r>
          </a:p>
          <a:p>
            <a:pPr lvl="1">
              <a:buNone/>
            </a:pPr>
            <a:r>
              <a:rPr lang="en-US" dirty="0" err="1" smtClean="0"/>
              <a:t>has_value</a:t>
            </a:r>
            <a:r>
              <a:rPr lang="en-US" dirty="0" smtClean="0"/>
              <a:t> delayed</a:t>
            </a:r>
          </a:p>
          <a:p>
            <a:pPr lvl="1"/>
            <a:r>
              <a:rPr lang="en-US" dirty="0" smtClean="0"/>
              <a:t>based on assay result</a:t>
            </a:r>
          </a:p>
          <a:p>
            <a:r>
              <a:rPr lang="en-US" dirty="0" smtClean="0"/>
              <a:t>where the phenotype is Relational quality and is determined by the environment</a:t>
            </a:r>
          </a:p>
          <a:p>
            <a:pPr lvl="1"/>
            <a:r>
              <a:rPr lang="en-US" dirty="0" smtClean="0"/>
              <a:t>‘Temperature-dependent cell growth’</a:t>
            </a:r>
          </a:p>
          <a:p>
            <a:pPr lvl="1">
              <a:buNone/>
            </a:pPr>
            <a:r>
              <a:rPr lang="en-US" dirty="0" err="1" smtClean="0"/>
              <a:t>is_about</a:t>
            </a:r>
            <a:r>
              <a:rPr lang="en-US" dirty="0" smtClean="0"/>
              <a:t> some (disposition and </a:t>
            </a:r>
            <a:r>
              <a:rPr lang="en-US" dirty="0" err="1" smtClean="0"/>
              <a:t>is_realized_by</a:t>
            </a:r>
            <a:r>
              <a:rPr lang="en-US" dirty="0" smtClean="0"/>
              <a:t> some ‘cell growth’) towards some ‘growth environment’</a:t>
            </a:r>
          </a:p>
          <a:p>
            <a:pPr lvl="1">
              <a:buNone/>
            </a:pPr>
            <a:r>
              <a:rPr lang="en-US" dirty="0" err="1" smtClean="0"/>
              <a:t>has_value</a:t>
            </a:r>
            <a:r>
              <a:rPr lang="en-US" dirty="0" smtClean="0"/>
              <a:t> ‘temperature-dependent’ </a:t>
            </a:r>
          </a:p>
          <a:p>
            <a:pPr lvl="1"/>
            <a:r>
              <a:rPr lang="en-US" dirty="0" smtClean="0"/>
              <a:t>based on assay 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Based on the above models we proposed:</a:t>
            </a:r>
          </a:p>
          <a:p>
            <a:r>
              <a:rPr lang="en-US" dirty="0" smtClean="0"/>
              <a:t>new terms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: shortcut relation of entity and quality or disposition</a:t>
            </a:r>
          </a:p>
          <a:p>
            <a:pPr lvl="1"/>
            <a:r>
              <a:rPr lang="en-US" dirty="0" smtClean="0"/>
              <a:t>Qualitative assessment value: increased, decreased, normal, abnormal areexamples ofinstances</a:t>
            </a:r>
          </a:p>
          <a:p>
            <a:r>
              <a:rPr lang="en-US" dirty="0" smtClean="0"/>
              <a:t>Phenotypic information is a</a:t>
            </a:r>
          </a:p>
          <a:p>
            <a:pPr lvl="1"/>
            <a:r>
              <a:rPr lang="en-US" dirty="0" smtClean="0"/>
              <a:t>Conclusion textual entity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and is about some quality or disposition inhering in some organism or organism part.</a:t>
            </a:r>
          </a:p>
          <a:p>
            <a:pPr lvl="1"/>
            <a:r>
              <a:rPr lang="en-US" dirty="0" err="1" smtClean="0"/>
              <a:t>Is_specified_output</a:t>
            </a:r>
            <a:r>
              <a:rPr lang="en-US" dirty="0" smtClean="0"/>
              <a:t> of phenotypic assessment (already in OBI)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Curved wing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 some wing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‘curved’</a:t>
            </a:r>
          </a:p>
          <a:p>
            <a:pPr lvl="1"/>
            <a:r>
              <a:rPr lang="en-US" dirty="0" smtClean="0"/>
              <a:t>Or: ‘curved wing’ </a:t>
            </a:r>
            <a:r>
              <a:rPr lang="en-US" dirty="0" err="1" smtClean="0"/>
              <a:t>phenotype_of</a:t>
            </a:r>
            <a:r>
              <a:rPr lang="en-US" dirty="0" smtClean="0"/>
              <a:t> </a:t>
            </a:r>
            <a:r>
              <a:rPr lang="en-US" dirty="0" smtClean="0"/>
              <a:t>wing</a:t>
            </a:r>
          </a:p>
          <a:p>
            <a:pPr lvl="1"/>
            <a:r>
              <a:rPr lang="en-US" dirty="0" smtClean="0"/>
              <a:t>Entity: wing, Quality: curved</a:t>
            </a:r>
            <a:endParaRPr lang="en-US" dirty="0" smtClean="0"/>
          </a:p>
          <a:p>
            <a:r>
              <a:rPr lang="en-US" dirty="0" smtClean="0"/>
              <a:t>Delayed kidney development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 some kidney development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‘delayed’</a:t>
            </a:r>
          </a:p>
          <a:p>
            <a:pPr lvl="1"/>
            <a:r>
              <a:rPr lang="en-US" dirty="0" smtClean="0"/>
              <a:t>Or: ‘delayed kidney development’ </a:t>
            </a:r>
            <a:r>
              <a:rPr lang="en-US" dirty="0" err="1" smtClean="0"/>
              <a:t>phenotype_of</a:t>
            </a:r>
            <a:r>
              <a:rPr lang="en-US" dirty="0" smtClean="0"/>
              <a:t> kidney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Entity: kidney development, Quality: delayed</a:t>
            </a:r>
            <a:endParaRPr lang="en-US" dirty="0" smtClean="0"/>
          </a:p>
          <a:p>
            <a:r>
              <a:rPr lang="en-US" dirty="0" smtClean="0"/>
              <a:t>Temperature dependent cell growth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 some cell growth towards some growth environment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‘temperature-dependent’</a:t>
            </a:r>
          </a:p>
          <a:p>
            <a:pPr lvl="1"/>
            <a:r>
              <a:rPr lang="en-US" dirty="0" smtClean="0"/>
              <a:t>Or: ‘temperature-dependent cell growth’ </a:t>
            </a:r>
            <a:r>
              <a:rPr lang="en-US" dirty="0" err="1" smtClean="0"/>
              <a:t>phenotype_of</a:t>
            </a:r>
            <a:r>
              <a:rPr lang="en-US" dirty="0" smtClean="0"/>
              <a:t> cell </a:t>
            </a:r>
            <a:r>
              <a:rPr lang="en-US" dirty="0" smtClean="0"/>
              <a:t>growth (implicitly towards some growth environment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Entity: cell growth, Quality: temperature dependent?</a:t>
            </a:r>
            <a:endParaRPr lang="en-US" dirty="0" smtClean="0"/>
          </a:p>
          <a:p>
            <a:r>
              <a:rPr lang="en-US" dirty="0" smtClean="0"/>
              <a:t>Decreased enzyme activity</a:t>
            </a:r>
          </a:p>
          <a:p>
            <a:pPr lvl="1"/>
            <a:r>
              <a:rPr lang="en-US" dirty="0" err="1" smtClean="0"/>
              <a:t>Phenotype_of</a:t>
            </a:r>
            <a:r>
              <a:rPr lang="en-US" dirty="0" smtClean="0"/>
              <a:t>  enzyme activity </a:t>
            </a:r>
            <a:r>
              <a:rPr lang="en-US" dirty="0" err="1" smtClean="0"/>
              <a:t>inheres_in</a:t>
            </a:r>
            <a:r>
              <a:rPr lang="en-US" dirty="0" smtClean="0"/>
              <a:t> some protein and </a:t>
            </a:r>
            <a:r>
              <a:rPr lang="en-US" dirty="0" err="1" smtClean="0"/>
              <a:t>has_part</a:t>
            </a:r>
            <a:r>
              <a:rPr lang="en-US" dirty="0" smtClean="0"/>
              <a:t> qualitative assessment value ‘decreased’ </a:t>
            </a:r>
          </a:p>
          <a:p>
            <a:pPr lvl="1"/>
            <a:r>
              <a:rPr lang="en-US" dirty="0" smtClean="0"/>
              <a:t>Entity: enzyme activity, Quality: decreased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417</Words>
  <Application>Microsoft Macintosh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Phenotype</vt:lpstr>
      <vt:lpstr>In OBI</vt:lpstr>
      <vt:lpstr>Examples of phenotype information</vt:lpstr>
      <vt:lpstr>Proposal</vt:lpstr>
      <vt:lpstr>Examples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Jie Zheng</cp:lastModifiedBy>
  <cp:revision>33</cp:revision>
  <dcterms:created xsi:type="dcterms:W3CDTF">2011-10-31T14:54:08Z</dcterms:created>
  <dcterms:modified xsi:type="dcterms:W3CDTF">2012-01-30T16:00:31Z</dcterms:modified>
</cp:coreProperties>
</file>