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>
        <p:scale>
          <a:sx n="110" d="100"/>
          <a:sy n="110" d="100"/>
        </p:scale>
        <p:origin x="-4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Picture 3.png"/>
          <p:cNvPicPr>
            <a:picLocks noChangeAspect="1"/>
          </p:cNvPicPr>
          <p:nvPr userDrawn="1"/>
        </p:nvPicPr>
        <p:blipFill>
          <a:blip r:embed="rId13"/>
          <a:srcRect t="16833" r="1106" b="73853"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bi/repository/trunk/src/tools/build" TargetMode="External"/><Relationship Id="rId4" Type="http://schemas.openxmlformats.org/officeDocument/2006/relationships/hyperlink" Target="http://obi-ontology.org/page/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rl.obolibrary.org/obo/obi/repository/trunk/src/tool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tofox.hegroup.org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dirty="0" smtClean="0"/>
              <a:t> </a:t>
            </a:r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é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lanie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Frank Gibson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Allyson L. Lister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James Malone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Daniel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Schober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Ryan R. Brinkman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 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specific annotation property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 in 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Use of sub property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Add annotation property in the terms in obi.owl directly</a:t>
            </a:r>
          </a:p>
          <a:p>
            <a:pPr lvl="1"/>
            <a:r>
              <a:rPr lang="en-US" sz="2400" dirty="0" smtClean="0"/>
              <a:t>Mark the terms in a spread sheet</a:t>
            </a:r>
          </a:p>
          <a:p>
            <a:r>
              <a:rPr lang="en-US" dirty="0" smtClean="0"/>
              <a:t>Extract the subset of obi.owl including all related terms and axioms based on specific annotation property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generator, ongoing development effort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78" y="1295400"/>
            <a:ext cx="462915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Onto-View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6206" y="4034135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" y="3276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10000" y="502920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IEDB alternative term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286000"/>
            <a:ext cx="3219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1. Add FGED alternative term</a:t>
            </a:r>
          </a:p>
          <a:p>
            <a:r>
              <a:rPr lang="en-US" sz="1800" dirty="0" smtClean="0"/>
              <a:t>    property to FGED terms</a:t>
            </a:r>
          </a:p>
          <a:p>
            <a:r>
              <a:rPr lang="en-US" sz="1800" dirty="0" smtClean="0"/>
              <a:t>2. Extract terms with ‘FGED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alternative term’ property and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all the axioms related to them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5385137"/>
            <a:ext cx="3219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r>
              <a:rPr lang="en-US" sz="1800" dirty="0" smtClean="0"/>
              <a:t>. Extract terms with ‘IEDB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alternative term’ property and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all the axioms related to them</a:t>
            </a:r>
            <a:endParaRPr lang="en-US" sz="1800" dirty="0"/>
          </a:p>
        </p:txBody>
      </p:sp>
      <p:cxnSp>
        <p:nvCxnSpPr>
          <p:cNvPr id="17" name="Shape 16"/>
          <p:cNvCxnSpPr>
            <a:stCxn id="7" idx="1"/>
            <a:endCxn id="4" idx="2"/>
          </p:cNvCxnSpPr>
          <p:nvPr/>
        </p:nvCxnSpPr>
        <p:spPr>
          <a:xfrm rot="10800000" flipH="1">
            <a:off x="3810000" y="4495801"/>
            <a:ext cx="1310978" cy="733455"/>
          </a:xfrm>
          <a:prstGeom prst="bentConnector4">
            <a:avLst>
              <a:gd name="adj1" fmla="val -10392"/>
              <a:gd name="adj2" fmla="val 686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90500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FGED alternative term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91353" y="2105055"/>
            <a:ext cx="2729625" cy="1929080"/>
            <a:chOff x="2391353" y="2105055"/>
            <a:chExt cx="2729625" cy="1929080"/>
          </a:xfrm>
        </p:grpSpPr>
        <p:cxnSp>
          <p:nvCxnSpPr>
            <p:cNvPr id="23" name="Shape 22"/>
            <p:cNvCxnSpPr>
              <a:stCxn id="8" idx="1"/>
              <a:endCxn id="4" idx="0"/>
            </p:cNvCxnSpPr>
            <p:nvPr/>
          </p:nvCxnSpPr>
          <p:spPr>
            <a:xfrm rot="10800000" flipH="1" flipV="1">
              <a:off x="3810000" y="2105055"/>
              <a:ext cx="1310978" cy="1929080"/>
            </a:xfrm>
            <a:prstGeom prst="bentConnector4">
              <a:avLst>
                <a:gd name="adj1" fmla="val -8278"/>
                <a:gd name="adj2" fmla="val 8822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2291" idx="2"/>
              <a:endCxn id="4" idx="0"/>
            </p:cNvCxnSpPr>
            <p:nvPr/>
          </p:nvCxnSpPr>
          <p:spPr>
            <a:xfrm rot="16200000" flipH="1">
              <a:off x="2849713" y="1762869"/>
              <a:ext cx="1812905" cy="2729625"/>
            </a:xfrm>
            <a:prstGeom prst="bentConnector3">
              <a:avLst>
                <a:gd name="adj1" fmla="val 882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781800" y="3733800"/>
            <a:ext cx="21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will show</a:t>
            </a:r>
          </a:p>
          <a:p>
            <a:r>
              <a:rPr lang="en-US" dirty="0"/>
              <a:t>t</a:t>
            </a:r>
            <a:r>
              <a:rPr lang="en-US" dirty="0" smtClean="0"/>
              <a:t>he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smtClean="0">
                <a:ea typeface="ＭＳ Ｐゴシック" pitchFamily="34" charset="-128"/>
              </a:rPr>
              <a:t>M</a:t>
            </a:r>
            <a:r>
              <a:rPr lang="en-US" sz="3000" kern="0" smtClean="0">
                <a:ea typeface="ＭＳ Ｐゴシック" pitchFamily="34" charset="-128"/>
              </a:rPr>
              <a:t>é</a:t>
            </a:r>
            <a:r>
              <a:rPr lang="en-US" sz="3000" kern="0" smtClean="0">
                <a:ea typeface="ＭＳ Ｐゴシック" pitchFamily="34" charset="-128"/>
              </a:rPr>
              <a:t>lanie</a:t>
            </a:r>
            <a:r>
              <a:rPr lang="en-US" sz="3000" kern="0" dirty="0" smtClean="0">
                <a:ea typeface="ＭＳ Ｐゴシック" pitchFamily="34" charset="-128"/>
              </a:rPr>
              <a:t> </a:t>
            </a:r>
            <a:r>
              <a:rPr lang="en-US" sz="3000" kern="0" dirty="0">
                <a:ea typeface="ＭＳ Ｐゴシック" pitchFamily="34" charset="-128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 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import terms of interest from an external resource</a:t>
            </a:r>
            <a:r>
              <a:rPr lang="en-US" dirty="0" smtClean="0"/>
              <a:t> to </a:t>
            </a:r>
            <a:r>
              <a:rPr lang="en-US" dirty="0"/>
              <a:t>a target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Create new term in the target ontology and refer to external resource – duplicate efforts and creates redundancy</a:t>
            </a:r>
          </a:p>
          <a:p>
            <a:pPr>
              <a:lnSpc>
                <a:spcPct val="90000"/>
              </a:lnSpc>
            </a:pPr>
            <a:r>
              <a:rPr lang="en-US" dirty="0"/>
              <a:t>Import module (including axioms) – hard to obtain the module</a:t>
            </a:r>
          </a:p>
          <a:p>
            <a:pPr>
              <a:lnSpc>
                <a:spcPct val="90000"/>
              </a:lnSpc>
            </a:pPr>
            <a:r>
              <a:rPr lang="en-US" dirty="0"/>
              <a:t>Import whole ontology – huge overhead, may cause inconsistency and unexpected inferences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minimal information</a:t>
            </a:r>
            <a:r>
              <a:rPr lang="en-US" sz="4000" dirty="0" smtClean="0"/>
              <a:t> to refer to the </a:t>
            </a:r>
            <a:r>
              <a:rPr lang="en-US" sz="4000" dirty="0"/>
              <a:t>term in the external resource?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 of the class </a:t>
            </a:r>
          </a:p>
          <a:p>
            <a:r>
              <a:rPr lang="en-US" dirty="0"/>
              <a:t>URI of the source ontology</a:t>
            </a:r>
          </a:p>
          <a:p>
            <a:r>
              <a:rPr lang="en-US" dirty="0"/>
              <a:t>Position in the target ontology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 to unambiguously identify a term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 	</a:t>
            </a:r>
            <a:r>
              <a:rPr lang="en-US" dirty="0" smtClean="0"/>
              <a:t>	</a:t>
            </a: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  <a:p>
            <a:r>
              <a:rPr lang="en-US" dirty="0"/>
              <a:t>Definition</a:t>
            </a:r>
          </a:p>
          <a:p>
            <a:r>
              <a:rPr lang="en-US" dirty="0"/>
              <a:t>Synonym</a:t>
            </a:r>
          </a:p>
          <a:p>
            <a:r>
              <a:rPr lang="en-US" dirty="0"/>
              <a:t>Other annotations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MIREOT automatically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Perl + Lisp scripts used in OBI</a:t>
            </a:r>
          </a:p>
          <a:p>
            <a:r>
              <a:rPr lang="en-US"/>
              <a:t>OntoFox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Scripts used by OBI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Add minimal information of import terms in external.owl – using Perl script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Add additional information of import terms using external.owl in a separate owl file, externalDerived.owl – using Lisp script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In obi.owl import external.owl and externalDerived.owl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hlinkClick r:id="rId2"/>
              </a:rPr>
              <a:t>http://purl.obolibrary.org/obo/obi/repository/trunk/src/tools/</a:t>
            </a:r>
            <a:endParaRPr lang="en-US" sz="28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http://purl.obolibrary.org/obo/obi/repository/trunk/src/tools/build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create-external-</a:t>
            </a:r>
            <a:r>
              <a:rPr lang="en-US" sz="2800" dirty="0" err="1"/>
              <a:t>derived.lisp</a:t>
            </a:r>
            <a:endParaRPr lang="en-US" sz="28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400" dirty="0">
                <a:hlinkClick r:id="rId4"/>
              </a:rPr>
              <a:t>http://obi-ontology.org/page/Tutorials#MIREOT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4000" dirty="0" err="1" smtClean="0"/>
              <a:t>OntoFox</a:t>
            </a:r>
            <a:r>
              <a:rPr lang="en-US" sz="4000" dirty="0" smtClean="0"/>
              <a:t>: a Web Server for </a:t>
            </a:r>
            <a:r>
              <a:rPr lang="en-US" sz="4000" dirty="0" err="1" smtClean="0"/>
              <a:t>MIREOTing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Based on the MIREOT principle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Easy to use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</a:t>
            </a:r>
            <a:r>
              <a:rPr lang="en-US" sz="2800" dirty="0" smtClean="0">
                <a:latin typeface="Calibri" pitchFamily="34" charset="0"/>
              </a:rPr>
              <a:t>users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hlinkClick r:id="rId2"/>
              </a:rPr>
              <a:t>http://ontofox.hegroup.org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557</Words>
  <Application>Microsoft Macintosh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MIREOT Minimum information to reference external ontology terms</vt:lpstr>
      <vt:lpstr>What is MIREOT?</vt:lpstr>
      <vt:lpstr>Why MIREOT?</vt:lpstr>
      <vt:lpstr>What is minimal information to refer to the term in the external resource?</vt:lpstr>
      <vt:lpstr>Additional information</vt:lpstr>
      <vt:lpstr>MIREOT automatically</vt:lpstr>
      <vt:lpstr>Scripts used by OBI</vt:lpstr>
      <vt:lpstr>Useful Links</vt:lpstr>
      <vt:lpstr>OntoFox: a Web Server for MIREOTing</vt:lpstr>
      <vt:lpstr>Acknowledgements</vt:lpstr>
      <vt:lpstr>Community View of OBI</vt:lpstr>
      <vt:lpstr>OBI</vt:lpstr>
      <vt:lpstr>Community View</vt:lpstr>
      <vt:lpstr>Implementations</vt:lpstr>
      <vt:lpstr>Onto-View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Melanie Courtot</cp:lastModifiedBy>
  <cp:revision>53</cp:revision>
  <dcterms:created xsi:type="dcterms:W3CDTF">2011-07-20T19:00:03Z</dcterms:created>
  <dcterms:modified xsi:type="dcterms:W3CDTF">2011-07-20T19:13:34Z</dcterms:modified>
</cp:coreProperties>
</file>