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66" d="100"/>
          <a:sy n="66" d="100"/>
        </p:scale>
        <p:origin x="-117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819400"/>
            <a:ext cx="10668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material_entity</a:t>
            </a:r>
            <a:r>
              <a:rPr lang="en-US" dirty="0" smtClean="0"/>
              <a:t> (BFO)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 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76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76600"/>
            <a:ext cx="457200" cy="2324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76600"/>
            <a:ext cx="457200" cy="1638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76600"/>
            <a:ext cx="4572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862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90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76600"/>
            <a:ext cx="457200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862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657600" y="35814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257800" y="4953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material processing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257800" y="2895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257800" y="3581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257800" y="4267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4876800" y="3162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4876800" y="3848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4876800" y="3848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4876800" y="38481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239000" y="49530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239000" y="43434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6781800" y="52197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6781800" y="46101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4000" y="10668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mtClean="0"/>
              <a:t>nformation </a:t>
            </a:r>
            <a:r>
              <a:rPr lang="en-US" dirty="0" smtClean="0"/>
              <a:t>content entity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609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2390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239000" y="1981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3"/>
            <a:endCxn id="61" idx="1"/>
          </p:cNvCxnSpPr>
          <p:nvPr/>
        </p:nvCxnSpPr>
        <p:spPr>
          <a:xfrm flipV="1">
            <a:off x="6858000" y="876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4" idx="1"/>
          </p:cNvCxnSpPr>
          <p:nvPr/>
        </p:nvCxnSpPr>
        <p:spPr>
          <a:xfrm>
            <a:off x="6858000" y="1562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5" idx="1"/>
          </p:cNvCxnSpPr>
          <p:nvPr/>
        </p:nvCxnSpPr>
        <p:spPr>
          <a:xfrm>
            <a:off x="6858000" y="1562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239000" y="2667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specification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6381750" y="2076451"/>
            <a:ext cx="13335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711200"/>
            <a:ext cx="8809037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Bjoern Peters</cp:lastModifiedBy>
  <cp:revision>17</cp:revision>
  <dcterms:created xsi:type="dcterms:W3CDTF">2006-08-16T00:00:00Z</dcterms:created>
  <dcterms:modified xsi:type="dcterms:W3CDTF">2011-07-26T15:54:07Z</dcterms:modified>
</cp:coreProperties>
</file>