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5620"/>
    <p:restoredTop sz="94660"/>
  </p:normalViewPr>
  <p:slideViewPr>
    <p:cSldViewPr snapToGrid="0" snapToObjects="1">
      <p:cViewPr varScale="1">
        <p:scale>
          <a:sx n="137" d="100"/>
          <a:sy n="137" d="100"/>
        </p:scale>
        <p:origin x="-120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a:t>
            </a: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a:t>
            </a:r>
            <a:r>
              <a:rPr lang="en-US" dirty="0" smtClean="0"/>
              <a:t> OBI Workshop</a:t>
            </a: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925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 reference ontologies in general)</a:t>
            </a:r>
          </a:p>
          <a:p>
            <a:pPr lvl="1"/>
            <a:r>
              <a:rPr lang="en-US" dirty="0" smtClean="0"/>
              <a:t>shortcut relations</a:t>
            </a:r>
          </a:p>
          <a:p>
            <a:pPr lvl="1"/>
            <a:r>
              <a:rPr lang="en-US" dirty="0" smtClean="0"/>
              <a:t>community views</a:t>
            </a:r>
          </a:p>
          <a:p>
            <a:pPr lvl="1"/>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Solution: Layered 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Challenges in using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endParaRPr lang="en-US" sz="2400" dirty="0" smtClean="0"/>
          </a:p>
          <a:p>
            <a:pPr>
              <a:buFont typeface="Wingdings" charset="2"/>
              <a:buChar char="§"/>
            </a:pPr>
            <a:r>
              <a:rPr lang="en-US" smtClean="0"/>
              <a:t>We used OBI </a:t>
            </a:r>
            <a:r>
              <a:rPr lang="en-US" dirty="0" smtClean="0"/>
              <a:t>for</a:t>
            </a:r>
            <a:r>
              <a:rPr lang="en-US" dirty="0" smtClean="0"/>
              <a:t>:</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a:t>
            </a:r>
            <a:r>
              <a:rPr lang="en-US" sz="2400" dirty="0" smtClean="0"/>
              <a:t>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endParaRPr lang="en-US" sz="2400" dirty="0" smtClean="0"/>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a:t>
            </a:r>
            <a:r>
              <a:rPr lang="en-US" i="1" dirty="0" smtClean="0">
                <a:ea typeface="ＭＳ Ｐゴシック" pitchFamily="34" charset="-128"/>
                <a:cs typeface="Trebuchet MS"/>
              </a:rPr>
              <a:t> opportunities, </a:t>
            </a:r>
            <a:r>
              <a:rPr lang="en-US" i="1" dirty="0" smtClean="0">
                <a:ea typeface="ＭＳ Ｐゴシック" pitchFamily="34" charset="-128"/>
                <a:cs typeface="Trebuchet MS"/>
              </a:rPr>
              <a:t>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a:t>
            </a:r>
            <a:r>
              <a:rPr lang="en-US" dirty="0" smtClean="0"/>
              <a:t> imports</a:t>
            </a:r>
            <a:endParaRPr lang="en-US" dirty="0" smtClean="0"/>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measurement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3661</TotalTime>
  <Words>1448</Words>
  <Application>Microsoft Macintosh PowerPoint</Application>
  <PresentationFormat>On-screen Show (4:3)</PresentationFormat>
  <Paragraphs>264</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!OLE_LINK2</vt:lpstr>
      <vt:lpstr>???</vt:lpstr>
      <vt:lpstr>???</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Challenges in using OBI</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162</cp:revision>
  <dcterms:created xsi:type="dcterms:W3CDTF">2011-07-22T19:21:51Z</dcterms:created>
  <dcterms:modified xsi:type="dcterms:W3CDTF">2011-07-22T20:03:47Z</dcterms:modified>
</cp:coreProperties>
</file>