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CA21-F4F8-4B97-BE8D-F55660C0A302}" type="datetimeFigureOut">
              <a:rPr lang="en-US" smtClean="0"/>
              <a:pPr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9C4A-7D16-40C7-A6BA-34C5EE3FB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581400" y="3810000"/>
            <a:ext cx="53340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1336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Journal article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author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533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curator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3"/>
            <a:endCxn id="11" idx="1"/>
          </p:cNvCxnSpPr>
          <p:nvPr/>
        </p:nvCxnSpPr>
        <p:spPr>
          <a:xfrm>
            <a:off x="2895600" y="1066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68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533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Evidence code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1752600" y="160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 flipV="1">
            <a:off x="1752600" y="3276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+ interprets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3516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2895600" y="464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38600" y="40386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investigation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292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1600" y="518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part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57912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Drawing conclusion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6858000" y="5257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6858000" y="6172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conclusion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28" idx="3"/>
            <a:endCxn id="27" idx="3"/>
          </p:cNvCxnSpPr>
          <p:nvPr/>
        </p:nvCxnSpPr>
        <p:spPr>
          <a:xfrm flipV="1">
            <a:off x="6400800" y="5366266"/>
            <a:ext cx="381000" cy="88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00800" y="62484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6200" y="34290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Below is what needs to be in OBI</a:t>
            </a:r>
            <a:endParaRPr lang="en-US" sz="24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16764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Literature </a:t>
            </a:r>
            <a:r>
              <a:rPr lang="en-US" sz="2400" dirty="0" err="1" smtClean="0"/>
              <a:t>curation</a:t>
            </a:r>
            <a:r>
              <a:rPr lang="en-US" sz="2400" dirty="0" smtClean="0"/>
              <a:t> is one example for evidence code creation. Automated  assertions are produced by e.g. PAINT.  </a:t>
            </a:r>
          </a:p>
          <a:p>
            <a:r>
              <a:rPr lang="en-US" sz="2400" dirty="0" smtClean="0"/>
              <a:t>Researchers can  also create assertions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33400" y="424934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Drawing conclusion (inference)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676400" y="5562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5562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295400" y="15240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Deductive inference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4038600" y="26670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Inductive inference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4038600" y="37338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Whatever inference (instance level explanation)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1371600" y="32766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Non-deductive inference</a:t>
            </a:r>
            <a:endParaRPr lang="en-US" sz="2800" dirty="0"/>
          </a:p>
        </p:txBody>
      </p:sp>
      <p:cxnSp>
        <p:nvCxnSpPr>
          <p:cNvPr id="38" name="Straight Arrow Connector 37"/>
          <p:cNvCxnSpPr>
            <a:stCxn id="31" idx="3"/>
            <a:endCxn id="32" idx="1"/>
          </p:cNvCxnSpPr>
          <p:nvPr/>
        </p:nvCxnSpPr>
        <p:spPr>
          <a:xfrm>
            <a:off x="3505200" y="5829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28800" y="0"/>
            <a:ext cx="73152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47800" y="23622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Written assertion / statement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962400" y="6096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962400" y="22860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Hypothesis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62400" y="39624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Prediction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4038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implies_that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6388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Triple</a:t>
            </a:r>
          </a:p>
          <a:p>
            <a:r>
              <a:rPr lang="en-US" dirty="0" smtClean="0"/>
              <a:t>(We may or may not be able to directly point to the implications. The problem is that we may run into confusion what is a statement in the ontology vs.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43600" y="1371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15000" y="914400"/>
            <a:ext cx="144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Supported by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7620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item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conclusion is the output of  an ‘interpreting data process’, in which data items are used to support the conclusion. There are different types of interpreting data</a:t>
            </a:r>
          </a:p>
          <a:p>
            <a:r>
              <a:rPr lang="en-US" dirty="0" smtClean="0"/>
              <a:t>Processes. This part </a:t>
            </a:r>
          </a:p>
          <a:p>
            <a:r>
              <a:rPr lang="en-US" dirty="0" smtClean="0"/>
              <a:t>Been added to OBI.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3" idx="1"/>
          </p:cNvCxnSpPr>
          <p:nvPr/>
        </p:nvCxnSpPr>
        <p:spPr>
          <a:xfrm flipV="1">
            <a:off x="3276600" y="1333500"/>
            <a:ext cx="685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 flipV="1">
            <a:off x="3276600" y="30099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1"/>
          </p:cNvCxnSpPr>
          <p:nvPr/>
        </p:nvCxnSpPr>
        <p:spPr>
          <a:xfrm>
            <a:off x="3352800" y="3200400"/>
            <a:ext cx="609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I-EC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290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81000"/>
            <a:ext cx="7603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 the following example (Marcus’ presentation slide 14)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- model using OBI terms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324600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slide add by </a:t>
            </a:r>
            <a:r>
              <a:rPr lang="en-US" i="1" dirty="0" err="1" smtClean="0"/>
              <a:t>Jie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added in OBI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phenotypic </a:t>
            </a:r>
            <a:r>
              <a:rPr lang="en-US" dirty="0" smtClean="0"/>
              <a:t>assessment</a:t>
            </a:r>
          </a:p>
          <a:p>
            <a:pPr lvl="1"/>
            <a:r>
              <a:rPr lang="en-US" sz="2000" dirty="0" smtClean="0"/>
              <a:t>interpreting data </a:t>
            </a:r>
          </a:p>
          <a:p>
            <a:pPr lvl="1"/>
            <a:r>
              <a:rPr lang="en-US" sz="2000" dirty="0" err="1" smtClean="0"/>
              <a:t>has_specified_input</a:t>
            </a:r>
            <a:r>
              <a:rPr lang="en-US" sz="2000" dirty="0" smtClean="0"/>
              <a:t> </a:t>
            </a:r>
            <a:r>
              <a:rPr lang="en-US" sz="2000" dirty="0" smtClean="0"/>
              <a:t>some </a:t>
            </a:r>
            <a:r>
              <a:rPr lang="en-US" sz="2000" dirty="0" smtClean="0"/>
              <a:t> (</a:t>
            </a:r>
            <a:r>
              <a:rPr lang="en-US" sz="2000" dirty="0" smtClean="0"/>
              <a:t>'measurement datum'</a:t>
            </a:r>
          </a:p>
          <a:p>
            <a:pPr lvl="1">
              <a:buNone/>
            </a:pPr>
            <a:r>
              <a:rPr lang="en-US" sz="2000" dirty="0" smtClean="0"/>
              <a:t>		and </a:t>
            </a:r>
            <a:r>
              <a:rPr lang="en-US" sz="2000" dirty="0" smtClean="0"/>
              <a:t>('is about' some </a:t>
            </a:r>
            <a:r>
              <a:rPr lang="en-US" sz="2000" dirty="0" smtClean="0"/>
              <a:t>(organism </a:t>
            </a:r>
            <a:r>
              <a:rPr lang="en-US" sz="2000" dirty="0" smtClean="0"/>
              <a:t>or ('is part </a:t>
            </a:r>
            <a:r>
              <a:rPr lang="en-US" sz="2000" dirty="0" smtClean="0"/>
              <a:t>of' </a:t>
            </a:r>
            <a:r>
              <a:rPr lang="en-US" sz="2000" dirty="0" smtClean="0"/>
              <a:t>some organism</a:t>
            </a:r>
            <a:r>
              <a:rPr lang="en-US" sz="2000" dirty="0" smtClean="0"/>
              <a:t>))))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err="1" smtClean="0"/>
              <a:t>has_specified_output</a:t>
            </a:r>
            <a:r>
              <a:rPr lang="en-US" sz="2000" dirty="0" smtClean="0"/>
              <a:t> some </a:t>
            </a:r>
            <a:r>
              <a:rPr lang="en-US" sz="2000" dirty="0" smtClean="0"/>
              <a:t>(</a:t>
            </a:r>
            <a:r>
              <a:rPr lang="en-US" sz="2000" dirty="0" smtClean="0"/>
              <a:t>'conclusion textual entity'</a:t>
            </a:r>
          </a:p>
          <a:p>
            <a:pPr lvl="1">
              <a:buNone/>
            </a:pPr>
            <a:r>
              <a:rPr lang="en-US" sz="2000" dirty="0" smtClean="0"/>
              <a:t>		and </a:t>
            </a:r>
            <a:r>
              <a:rPr lang="en-US" sz="2000" dirty="0" smtClean="0"/>
              <a:t>('is about' some </a:t>
            </a:r>
            <a:r>
              <a:rPr lang="en-US" sz="2000" dirty="0" smtClean="0"/>
              <a:t>((disposition or </a:t>
            </a:r>
            <a:r>
              <a:rPr lang="en-US" sz="2000" dirty="0" smtClean="0"/>
              <a:t>quality)</a:t>
            </a:r>
          </a:p>
          <a:p>
            <a:pPr lvl="1">
              <a:buNone/>
            </a:pPr>
            <a:r>
              <a:rPr lang="en-US" sz="2000" dirty="0" smtClean="0"/>
              <a:t>		  and </a:t>
            </a:r>
            <a:r>
              <a:rPr lang="en-US" sz="2000" dirty="0" smtClean="0"/>
              <a:t>('inheres </a:t>
            </a:r>
            <a:r>
              <a:rPr lang="en-US" sz="2000" dirty="0" smtClean="0"/>
              <a:t>in' </a:t>
            </a:r>
            <a:r>
              <a:rPr lang="en-US" sz="2000" dirty="0" smtClean="0"/>
              <a:t>some </a:t>
            </a:r>
            <a:r>
              <a:rPr lang="en-US" sz="2000" dirty="0" smtClean="0"/>
              <a:t>(organism </a:t>
            </a:r>
            <a:r>
              <a:rPr lang="en-US" sz="2000" dirty="0" smtClean="0"/>
              <a:t>or ('is part </a:t>
            </a:r>
            <a:r>
              <a:rPr lang="en-US" sz="2000" dirty="0" smtClean="0"/>
              <a:t>of' </a:t>
            </a:r>
            <a:r>
              <a:rPr lang="en-US" sz="2000" dirty="0" smtClean="0"/>
              <a:t>some organism))))))</a:t>
            </a:r>
            <a:endParaRPr lang="en-US" sz="2000" dirty="0" smtClean="0"/>
          </a:p>
          <a:p>
            <a:r>
              <a:rPr lang="en-US" dirty="0" smtClean="0"/>
              <a:t>assigning </a:t>
            </a:r>
            <a:r>
              <a:rPr lang="en-US" dirty="0" smtClean="0"/>
              <a:t>gene property based on phenotypic </a:t>
            </a:r>
            <a:r>
              <a:rPr lang="en-US" dirty="0" smtClean="0"/>
              <a:t>assessment</a:t>
            </a:r>
          </a:p>
          <a:p>
            <a:pPr lvl="1"/>
            <a:r>
              <a:rPr lang="en-US" sz="2000" dirty="0" smtClean="0"/>
              <a:t>interpreting data </a:t>
            </a:r>
          </a:p>
          <a:p>
            <a:pPr lvl="1"/>
            <a:r>
              <a:rPr lang="en-US" sz="2000" dirty="0" err="1" smtClean="0"/>
              <a:t>has_specified_input</a:t>
            </a:r>
            <a:r>
              <a:rPr lang="en-US" sz="2000" dirty="0" smtClean="0"/>
              <a:t> some (</a:t>
            </a:r>
            <a:r>
              <a:rPr lang="en-US" sz="2000" dirty="0" err="1" smtClean="0"/>
              <a:t>is_specified_output_of</a:t>
            </a:r>
            <a:r>
              <a:rPr lang="en-US" sz="2000" dirty="0" smtClean="0"/>
              <a:t> some 'phenotypic assessment')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6324600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slide add by </a:t>
            </a:r>
            <a:r>
              <a:rPr lang="en-US" i="1" dirty="0" err="1" smtClean="0"/>
              <a:t>Jie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Phenotype and Assay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291399"/>
            <a:ext cx="707758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152900"/>
            <a:ext cx="126618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Phenotypic</a:t>
            </a:r>
          </a:p>
          <a:p>
            <a:pPr algn="ctr"/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4152900"/>
            <a:ext cx="338823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assigning gene property based on </a:t>
            </a:r>
            <a:endParaRPr lang="en-US" dirty="0" smtClean="0"/>
          </a:p>
          <a:p>
            <a:pPr algn="ctr"/>
            <a:r>
              <a:rPr lang="en-US" dirty="0" smtClean="0"/>
              <a:t>phenotypic </a:t>
            </a:r>
            <a:r>
              <a:rPr lang="en-US" dirty="0" smtClean="0"/>
              <a:t>assessment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800600"/>
            <a:ext cx="109728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EPS Assay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2173069"/>
            <a:ext cx="2841932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tpbA</a:t>
            </a:r>
            <a:r>
              <a:rPr lang="en-US" dirty="0" smtClean="0"/>
              <a:t>- has increased EPS</a:t>
            </a:r>
          </a:p>
          <a:p>
            <a:pPr algn="ctr"/>
            <a:r>
              <a:rPr lang="en-US" dirty="0" smtClean="0"/>
              <a:t>Production relative to </a:t>
            </a:r>
            <a:r>
              <a:rPr lang="en-US" dirty="0" err="1" smtClean="0"/>
              <a:t>tpbA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2602468"/>
            <a:ext cx="207717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EPS production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22961" y="2096869"/>
            <a:ext cx="2621039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 </a:t>
            </a:r>
            <a:r>
              <a:rPr lang="en-US" dirty="0" err="1" smtClean="0"/>
              <a:t>tpb</a:t>
            </a:r>
            <a:r>
              <a:rPr lang="en-US" dirty="0" smtClean="0"/>
              <a:t> has function</a:t>
            </a:r>
          </a:p>
          <a:p>
            <a:pPr algn="ctr"/>
            <a:r>
              <a:rPr lang="en-US" dirty="0" smtClean="0"/>
              <a:t>Related to EPS production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3124200"/>
            <a:ext cx="110055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0"/>
            <a:endCxn id="14" idx="1"/>
          </p:cNvCxnSpPr>
          <p:nvPr/>
        </p:nvCxnSpPr>
        <p:spPr>
          <a:xfrm rot="5400000" flipH="1" flipV="1">
            <a:off x="904873" y="3443673"/>
            <a:ext cx="982533" cy="712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639" y="35052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has_specified_output</a:t>
            </a:r>
            <a:endParaRPr lang="en-US" sz="1400" i="1" dirty="0"/>
          </a:p>
        </p:txBody>
      </p:sp>
      <p:cxnSp>
        <p:nvCxnSpPr>
          <p:cNvPr id="19" name="Straight Arrow Connector 18"/>
          <p:cNvCxnSpPr>
            <a:stCxn id="8" idx="0"/>
            <a:endCxn id="14" idx="3"/>
          </p:cNvCxnSpPr>
          <p:nvPr/>
        </p:nvCxnSpPr>
        <p:spPr>
          <a:xfrm rot="16200000" flipV="1">
            <a:off x="2730808" y="3431217"/>
            <a:ext cx="844034" cy="599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3730823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has_specified_input</a:t>
            </a:r>
            <a:endParaRPr 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0" y="2819400"/>
            <a:ext cx="144969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Conclusion</a:t>
            </a:r>
          </a:p>
          <a:p>
            <a:pPr algn="ctr"/>
            <a:r>
              <a:rPr lang="en-US" dirty="0" smtClean="0"/>
              <a:t>Textual entity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0"/>
            <a:endCxn id="21" idx="1"/>
          </p:cNvCxnSpPr>
          <p:nvPr/>
        </p:nvCxnSpPr>
        <p:spPr>
          <a:xfrm rot="5400000" flipH="1" flipV="1">
            <a:off x="3392778" y="3202278"/>
            <a:ext cx="1010334" cy="890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89367" y="35052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has_specified_output</a:t>
            </a:r>
            <a:endParaRPr lang="en-US" sz="1400" i="1" dirty="0"/>
          </a:p>
        </p:txBody>
      </p:sp>
      <p:cxnSp>
        <p:nvCxnSpPr>
          <p:cNvPr id="26" name="Straight Arrow Connector 25"/>
          <p:cNvCxnSpPr>
            <a:stCxn id="9" idx="0"/>
            <a:endCxn id="21" idx="3"/>
          </p:cNvCxnSpPr>
          <p:nvPr/>
        </p:nvCxnSpPr>
        <p:spPr>
          <a:xfrm rot="16200000" flipV="1">
            <a:off x="5905438" y="3030220"/>
            <a:ext cx="1010334" cy="1235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64168" y="3730823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has_specified_input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91400" y="2743200"/>
            <a:ext cx="144969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Conclusion</a:t>
            </a:r>
          </a:p>
          <a:p>
            <a:pPr algn="ctr"/>
            <a:r>
              <a:rPr lang="en-US" dirty="0" smtClean="0"/>
              <a:t>Textual entity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0"/>
            <a:endCxn id="28" idx="2"/>
          </p:cNvCxnSpPr>
          <p:nvPr/>
        </p:nvCxnSpPr>
        <p:spPr>
          <a:xfrm rot="5400000" flipH="1" flipV="1">
            <a:off x="7190498" y="3227152"/>
            <a:ext cx="763369" cy="108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9367" y="35052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has_specified_output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1447800"/>
            <a:ext cx="2426946" cy="64633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Evidences that</a:t>
            </a:r>
          </a:p>
          <a:p>
            <a:pPr algn="ctr"/>
            <a:r>
              <a:rPr lang="en-US" dirty="0" smtClean="0"/>
              <a:t>support the conclusion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12" idx="0"/>
          </p:cNvCxnSpPr>
          <p:nvPr/>
        </p:nvCxnSpPr>
        <p:spPr>
          <a:xfrm rot="5400000">
            <a:off x="2052962" y="2298956"/>
            <a:ext cx="508337" cy="98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6324600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slide add by </a:t>
            </a:r>
            <a:r>
              <a:rPr lang="en-US" i="1" dirty="0" err="1" smtClean="0"/>
              <a:t>Jie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253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Terms added in OBI</vt:lpstr>
      <vt:lpstr>Model Phenotype and Assay</vt:lpstr>
    </vt:vector>
  </TitlesOfParts>
  <Company>LIAI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Jie Zheng</cp:lastModifiedBy>
  <cp:revision>29</cp:revision>
  <dcterms:created xsi:type="dcterms:W3CDTF">2011-10-12T14:09:15Z</dcterms:created>
  <dcterms:modified xsi:type="dcterms:W3CDTF">2012-01-24T17:33:13Z</dcterms:modified>
</cp:coreProperties>
</file>