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94660"/>
  </p:normalViewPr>
  <p:slideViewPr>
    <p:cSldViewPr>
      <p:cViewPr>
        <p:scale>
          <a:sx n="66" d="100"/>
          <a:sy n="66" d="100"/>
        </p:scale>
        <p:origin x="-154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0F01B-B7FE-4268-A005-AB7D5822BC14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D57C2-B9C7-4FE0-9DB9-7EC7F64D7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57C2-B9C7-4FE0-9DB9-7EC7F64D75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57C2-B9C7-4FE0-9DB9-7EC7F64D75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600200" y="46482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anatomical entity (FMA, CARO)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600200" y="32766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 complex</a:t>
            </a:r>
            <a:br>
              <a:rPr lang="en-US" dirty="0" smtClean="0"/>
            </a:br>
            <a:r>
              <a:rPr lang="en-US" dirty="0" smtClean="0"/>
              <a:t>(Gene Ontology)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00200" y="25908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molecular entity (</a:t>
            </a:r>
            <a:r>
              <a:rPr lang="en-US" dirty="0" err="1" smtClean="0"/>
              <a:t>ChEBI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00200" y="53340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organism </a:t>
            </a:r>
            <a:br>
              <a:rPr lang="en-US" dirty="0" smtClean="0"/>
            </a:br>
            <a:r>
              <a:rPr lang="en-US" dirty="0" smtClean="0"/>
              <a:t>(NCBI taxonomy)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00200" y="5334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material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" y="2819400"/>
            <a:ext cx="10668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material_entity</a:t>
            </a:r>
            <a:r>
              <a:rPr lang="en-US" dirty="0" smtClean="0"/>
              <a:t> (BFO)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00200" y="1905000"/>
            <a:ext cx="1905000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chemical  solution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1143000" y="2171700"/>
            <a:ext cx="457200" cy="11049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 flipV="1">
            <a:off x="1143000" y="2857500"/>
            <a:ext cx="457200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8" idx="1"/>
          </p:cNvCxnSpPr>
          <p:nvPr/>
        </p:nvCxnSpPr>
        <p:spPr>
          <a:xfrm flipV="1">
            <a:off x="1143000" y="800100"/>
            <a:ext cx="457200" cy="2476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9" idx="1"/>
          </p:cNvCxnSpPr>
          <p:nvPr/>
        </p:nvCxnSpPr>
        <p:spPr>
          <a:xfrm>
            <a:off x="1143000" y="3276600"/>
            <a:ext cx="457200" cy="2324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0" idx="1"/>
          </p:cNvCxnSpPr>
          <p:nvPr/>
        </p:nvCxnSpPr>
        <p:spPr>
          <a:xfrm>
            <a:off x="1143000" y="3276600"/>
            <a:ext cx="457200" cy="1638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3"/>
            <a:endCxn id="36" idx="1"/>
          </p:cNvCxnSpPr>
          <p:nvPr/>
        </p:nvCxnSpPr>
        <p:spPr>
          <a:xfrm>
            <a:off x="1143000" y="3276600"/>
            <a:ext cx="457200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886200" y="533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culture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600200" y="1219200"/>
            <a:ext cx="1905000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" idx="3"/>
            <a:endCxn id="48" idx="1"/>
          </p:cNvCxnSpPr>
          <p:nvPr/>
        </p:nvCxnSpPr>
        <p:spPr>
          <a:xfrm flipV="1">
            <a:off x="1143000" y="1485900"/>
            <a:ext cx="457200" cy="1790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600200" y="39624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</a:t>
            </a:r>
            <a:br>
              <a:rPr lang="en-US" dirty="0" smtClean="0"/>
            </a:br>
            <a:r>
              <a:rPr lang="en-US" dirty="0" smtClean="0"/>
              <a:t>(Cell Ontology)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" idx="3"/>
            <a:endCxn id="52" idx="1"/>
          </p:cNvCxnSpPr>
          <p:nvPr/>
        </p:nvCxnSpPr>
        <p:spPr>
          <a:xfrm>
            <a:off x="1143000" y="3276600"/>
            <a:ext cx="457200" cy="952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3886200" y="12192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PCR product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8" idx="3"/>
            <a:endCxn id="47" idx="1"/>
          </p:cNvCxnSpPr>
          <p:nvPr/>
        </p:nvCxnSpPr>
        <p:spPr>
          <a:xfrm>
            <a:off x="3505200" y="8001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3"/>
            <a:endCxn id="62" idx="1"/>
          </p:cNvCxnSpPr>
          <p:nvPr/>
        </p:nvCxnSpPr>
        <p:spPr>
          <a:xfrm>
            <a:off x="3505200" y="800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3810000" y="46482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planned process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5410200" y="60198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material processing</a:t>
            </a:r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5410200" y="32766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5410200" y="3962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investigation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5410200" y="46482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study design execution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5410200" y="53340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assay</a:t>
            </a:r>
            <a:endParaRPr lang="en-US" dirty="0"/>
          </a:p>
        </p:txBody>
      </p:sp>
      <p:cxnSp>
        <p:nvCxnSpPr>
          <p:cNvPr id="97" name="Straight Arrow Connector 96"/>
          <p:cNvCxnSpPr>
            <a:stCxn id="85" idx="3"/>
            <a:endCxn id="90" idx="1"/>
          </p:cNvCxnSpPr>
          <p:nvPr/>
        </p:nvCxnSpPr>
        <p:spPr>
          <a:xfrm flipV="1">
            <a:off x="5029200" y="3543300"/>
            <a:ext cx="38100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5" idx="3"/>
            <a:endCxn id="91" idx="1"/>
          </p:cNvCxnSpPr>
          <p:nvPr/>
        </p:nvCxnSpPr>
        <p:spPr>
          <a:xfrm flipV="1">
            <a:off x="5029200" y="4229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5" idx="3"/>
            <a:endCxn id="92" idx="1"/>
          </p:cNvCxnSpPr>
          <p:nvPr/>
        </p:nvCxnSpPr>
        <p:spPr>
          <a:xfrm>
            <a:off x="5029200" y="49149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5" idx="3"/>
            <a:endCxn id="94" idx="1"/>
          </p:cNvCxnSpPr>
          <p:nvPr/>
        </p:nvCxnSpPr>
        <p:spPr>
          <a:xfrm>
            <a:off x="5029200" y="49149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5" idx="3"/>
            <a:endCxn id="89" idx="1"/>
          </p:cNvCxnSpPr>
          <p:nvPr/>
        </p:nvCxnSpPr>
        <p:spPr>
          <a:xfrm>
            <a:off x="5029200" y="4914900"/>
            <a:ext cx="38100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7391400" y="60198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combination</a:t>
            </a:r>
            <a:endParaRPr lang="en-US" dirty="0"/>
          </a:p>
        </p:txBody>
      </p:sp>
      <p:sp>
        <p:nvSpPr>
          <p:cNvPr id="114" name="Rounded Rectangle 113"/>
          <p:cNvSpPr/>
          <p:nvPr/>
        </p:nvSpPr>
        <p:spPr>
          <a:xfrm>
            <a:off x="7391400" y="54102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manufacturing</a:t>
            </a:r>
            <a:endParaRPr lang="en-US" dirty="0"/>
          </a:p>
        </p:txBody>
      </p:sp>
      <p:cxnSp>
        <p:nvCxnSpPr>
          <p:cNvPr id="115" name="Straight Arrow Connector 114"/>
          <p:cNvCxnSpPr>
            <a:stCxn id="89" idx="3"/>
            <a:endCxn id="113" idx="1"/>
          </p:cNvCxnSpPr>
          <p:nvPr/>
        </p:nvCxnSpPr>
        <p:spPr>
          <a:xfrm>
            <a:off x="6934200" y="6286500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9" idx="3"/>
            <a:endCxn id="114" idx="1"/>
          </p:cNvCxnSpPr>
          <p:nvPr/>
        </p:nvCxnSpPr>
        <p:spPr>
          <a:xfrm flipV="1">
            <a:off x="6934200" y="5676900"/>
            <a:ext cx="4572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5334000" y="1066800"/>
            <a:ext cx="1524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smtClean="0"/>
              <a:t>nformation </a:t>
            </a:r>
            <a:r>
              <a:rPr lang="en-US" dirty="0" smtClean="0"/>
              <a:t>content entity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239000" y="6096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item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7239000" y="1295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7239000" y="19812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figure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9" idx="3"/>
            <a:endCxn id="61" idx="1"/>
          </p:cNvCxnSpPr>
          <p:nvPr/>
        </p:nvCxnSpPr>
        <p:spPr>
          <a:xfrm flipV="1">
            <a:off x="6858000" y="8763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4" idx="1"/>
          </p:cNvCxnSpPr>
          <p:nvPr/>
        </p:nvCxnSpPr>
        <p:spPr>
          <a:xfrm>
            <a:off x="6858000" y="15621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3"/>
            <a:endCxn id="65" idx="1"/>
          </p:cNvCxnSpPr>
          <p:nvPr/>
        </p:nvCxnSpPr>
        <p:spPr>
          <a:xfrm>
            <a:off x="6858000" y="1562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7239000" y="26670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hypothesis</a:t>
            </a:r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 rot="16200000" flipH="1">
            <a:off x="6381750" y="2076451"/>
            <a:ext cx="13335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369888"/>
            <a:ext cx="8953500" cy="61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53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Bjoern Peters</dc:creator>
  <cp:lastModifiedBy>Bjoern Peters</cp:lastModifiedBy>
  <cp:revision>13</cp:revision>
  <dcterms:created xsi:type="dcterms:W3CDTF">2006-08-16T00:00:00Z</dcterms:created>
  <dcterms:modified xsi:type="dcterms:W3CDTF">2009-10-27T04:11:46Z</dcterms:modified>
</cp:coreProperties>
</file>